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theme/theme2.xml" ContentType="application/vnd.openxmlformats-officedocument.theme+xml"/>
  <Override PartName="/ppt/theme/theme3.xml" ContentType="application/vnd.openxmlformats-officedocument.them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4.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5.xml" ContentType="application/vnd.openxmlformats-officedocument.theme+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6.xml" ContentType="application/vnd.openxmlformats-officedocument.them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7.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8.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9.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12.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1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14.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15.xml" ContentType="application/vnd.openxmlformats-officedocument.theme+xml"/>
  <Override PartName="/ppt/slideLayouts/slideLayout55.xml" ContentType="application/vnd.openxmlformats-officedocument.presentationml.slideLayout+xml"/>
  <Override PartName="/ppt/theme/theme16.xml" ContentType="application/vnd.openxmlformats-officedocument.theme+xml"/>
  <Override PartName="/ppt/theme/theme17.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18.xml" ContentType="application/vnd.openxmlformats-officedocument.theme+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19.xml" ContentType="application/vnd.openxmlformats-officedocument.theme+xml"/>
  <Override PartName="/ppt/theme/theme20.xml" ContentType="application/vnd.openxmlformats-officedocument.theme+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21.xml" ContentType="application/vnd.openxmlformats-officedocument.theme+xml"/>
  <Override PartName="/ppt/theme/theme22.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theme/theme23.xml" ContentType="application/vnd.openxmlformats-officedocument.theme+xml"/>
  <Override PartName="/ppt/slideLayouts/slideLayout75.xml" ContentType="application/vnd.openxmlformats-officedocument.presentationml.slideLayout+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theme/theme27.xml" ContentType="application/vnd.openxmlformats-officedocument.theme+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theme/theme28.xml" ContentType="application/vnd.openxmlformats-officedocument.theme+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theme/theme29.xml" ContentType="application/vnd.openxmlformats-officedocument.theme+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30.xml" ContentType="application/vnd.openxmlformats-officedocument.theme+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theme/theme31.xml" ContentType="application/vnd.openxmlformats-officedocument.theme+xml"/>
  <Override PartName="/ppt/theme/theme32.xml" ContentType="application/vnd.openxmlformats-officedocument.theme+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theme/theme33.xml" ContentType="application/vnd.openxmlformats-officedocument.theme+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theme/theme34.xml" ContentType="application/vnd.openxmlformats-officedocument.theme+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theme/theme35.xml" ContentType="application/vnd.openxmlformats-officedocument.theme+xml"/>
  <Override PartName="/ppt/theme/theme36.xml" ContentType="application/vnd.openxmlformats-officedocument.theme+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theme/theme37.xml" ContentType="application/vnd.openxmlformats-officedocument.theme+xml"/>
  <Override PartName="/ppt/theme/theme38.xml" ContentType="application/vnd.openxmlformats-officedocument.theme+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theme/theme39.xml" ContentType="application/vnd.openxmlformats-officedocument.theme+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theme/theme40.xml" ContentType="application/vnd.openxmlformats-officedocument.theme+xml"/>
  <Override PartName="/ppt/theme/theme41.xml" ContentType="application/vnd.openxmlformats-officedocument.theme+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theme/theme42.xml" ContentType="application/vnd.openxmlformats-officedocument.theme+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theme/theme43.xml" ContentType="application/vnd.openxmlformats-officedocument.theme+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theme/theme44.xml" ContentType="application/vnd.openxmlformats-officedocument.theme+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theme/theme45.xml" ContentType="application/vnd.openxmlformats-officedocument.theme+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theme/theme46.xml" ContentType="application/vnd.openxmlformats-officedocument.theme+xml"/>
  <Override PartName="/ppt/tags/tag1.xml" ContentType="application/vnd.openxmlformats-officedocument.presentationml.tags+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theme/theme47.xml" ContentType="application/vnd.openxmlformats-officedocument.theme+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theme/theme48.xml" ContentType="application/vnd.openxmlformats-officedocument.theme+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theme/theme49.xml" ContentType="application/vnd.openxmlformats-officedocument.theme+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theme/theme50.xml" ContentType="application/vnd.openxmlformats-officedocument.theme+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theme/theme51.xml" ContentType="application/vnd.openxmlformats-officedocument.theme+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theme/theme52.xml" ContentType="application/vnd.openxmlformats-officedocument.theme+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theme/theme53.xml" ContentType="application/vnd.openxmlformats-officedocument.theme+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theme/theme54.xml" ContentType="application/vnd.openxmlformats-officedocument.theme+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theme/theme55.xml" ContentType="application/vnd.openxmlformats-officedocument.theme+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theme/theme56.xml" ContentType="application/vnd.openxmlformats-officedocument.theme+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theme/theme57.xml" ContentType="application/vnd.openxmlformats-officedocument.theme+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theme/theme58.xml" ContentType="application/vnd.openxmlformats-officedocument.theme+xml"/>
  <Override PartName="/ppt/theme/theme59.xml" ContentType="application/vnd.openxmlformats-officedocument.theme+xml"/>
  <Override PartName="/ppt/theme/theme6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82" r:id="rId1"/>
    <p:sldMasterId id="2147483811" r:id="rId2"/>
    <p:sldMasterId id="2147483814" r:id="rId3"/>
    <p:sldMasterId id="2147483828" r:id="rId4"/>
    <p:sldMasterId id="2147483832" r:id="rId5"/>
    <p:sldMasterId id="2147483836" r:id="rId6"/>
    <p:sldMasterId id="2147483840" r:id="rId7"/>
    <p:sldMasterId id="2147483852" r:id="rId8"/>
    <p:sldMasterId id="2147483857" r:id="rId9"/>
    <p:sldMasterId id="2147483870" r:id="rId10"/>
    <p:sldMasterId id="2147483874" r:id="rId11"/>
    <p:sldMasterId id="2147483876" r:id="rId12"/>
    <p:sldMasterId id="2147483880" r:id="rId13"/>
    <p:sldMasterId id="2147483887" r:id="rId14"/>
    <p:sldMasterId id="2147483892" r:id="rId15"/>
    <p:sldMasterId id="2147483908" r:id="rId16"/>
    <p:sldMasterId id="2147483913" r:id="rId17"/>
    <p:sldMasterId id="2147483915" r:id="rId18"/>
    <p:sldMasterId id="2147483920" r:id="rId19"/>
    <p:sldMasterId id="2147483931" r:id="rId20"/>
    <p:sldMasterId id="2147483935" r:id="rId21"/>
    <p:sldMasterId id="2147483941" r:id="rId22"/>
    <p:sldMasterId id="2147483945" r:id="rId23"/>
    <p:sldMasterId id="2147483949" r:id="rId24"/>
    <p:sldMasterId id="2147483952" r:id="rId25"/>
    <p:sldMasterId id="2147483954" r:id="rId26"/>
    <p:sldMasterId id="2147483959" r:id="rId27"/>
    <p:sldMasterId id="2147483968" r:id="rId28"/>
    <p:sldMasterId id="2147483976" r:id="rId29"/>
    <p:sldMasterId id="2147483980" r:id="rId30"/>
    <p:sldMasterId id="2147483989" r:id="rId31"/>
    <p:sldMasterId id="2147483995" r:id="rId32"/>
    <p:sldMasterId id="2147483996" r:id="rId33"/>
    <p:sldMasterId id="2147484012" r:id="rId34"/>
    <p:sldMasterId id="2147484017" r:id="rId35"/>
    <p:sldMasterId id="2147484027" r:id="rId36"/>
    <p:sldMasterId id="2147484042" r:id="rId37"/>
    <p:sldMasterId id="2147484091" r:id="rId38"/>
    <p:sldMasterId id="2147484096" r:id="rId39"/>
    <p:sldMasterId id="2147484109" r:id="rId40"/>
    <p:sldMasterId id="2147484122" r:id="rId41"/>
    <p:sldMasterId id="2147484124" r:id="rId42"/>
    <p:sldMasterId id="2147484140" r:id="rId43"/>
    <p:sldMasterId id="2147484194" r:id="rId44"/>
    <p:sldMasterId id="2147484222" r:id="rId45"/>
    <p:sldMasterId id="2147484232" r:id="rId46"/>
    <p:sldMasterId id="2147484242" r:id="rId47"/>
    <p:sldMasterId id="2147484255" r:id="rId48"/>
    <p:sldMasterId id="2147484261" r:id="rId49"/>
    <p:sldMasterId id="2147484274" r:id="rId50"/>
    <p:sldMasterId id="2147484280" r:id="rId51"/>
    <p:sldMasterId id="2147484288" r:id="rId52"/>
    <p:sldMasterId id="2147484307" r:id="rId53"/>
    <p:sldMasterId id="2147484313" r:id="rId54"/>
    <p:sldMasterId id="2147484317" r:id="rId55"/>
    <p:sldMasterId id="2147484326" r:id="rId56"/>
    <p:sldMasterId id="2147484332" r:id="rId57"/>
    <p:sldMasterId id="2147484336" r:id="rId58"/>
  </p:sldMasterIdLst>
  <p:notesMasterIdLst>
    <p:notesMasterId r:id="rId69"/>
  </p:notesMasterIdLst>
  <p:handoutMasterIdLst>
    <p:handoutMasterId r:id="rId70"/>
  </p:handoutMasterIdLst>
  <p:sldIdLst>
    <p:sldId id="970" r:id="rId59"/>
    <p:sldId id="1130" r:id="rId60"/>
    <p:sldId id="1131" r:id="rId61"/>
    <p:sldId id="1132" r:id="rId62"/>
    <p:sldId id="1133" r:id="rId63"/>
    <p:sldId id="1134" r:id="rId64"/>
    <p:sldId id="1135" r:id="rId65"/>
    <p:sldId id="1136" r:id="rId66"/>
    <p:sldId id="1137" r:id="rId67"/>
    <p:sldId id="1138" r:id="rId68"/>
  </p:sldIdLst>
  <p:sldSz cx="12192000" cy="6858000"/>
  <p:notesSz cx="6742113" cy="9872663"/>
  <p:defaultTex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p:defaultTextStyle>
  <p:extLst>
    <p:ext uri="{EFAFB233-063F-42B5-8137-9DF3F51BA10A}">
      <p15:sldGuideLst xmlns:p15="http://schemas.microsoft.com/office/powerpoint/2012/main">
        <p15:guide id="1" orient="horz" pos="1253" userDrawn="1">
          <p15:clr>
            <a:srgbClr val="A4A3A4"/>
          </p15:clr>
        </p15:guide>
        <p15:guide id="2" orient="horz" pos="663" userDrawn="1">
          <p15:clr>
            <a:srgbClr val="A4A3A4"/>
          </p15:clr>
        </p15:guide>
        <p15:guide id="3" orient="horz" pos="2840" userDrawn="1">
          <p15:clr>
            <a:srgbClr val="A4A3A4"/>
          </p15:clr>
        </p15:guide>
        <p15:guide id="4" orient="horz" pos="4020" userDrawn="1">
          <p15:clr>
            <a:srgbClr val="A4A3A4"/>
          </p15:clr>
        </p15:guide>
        <p15:guide id="5" pos="2615" userDrawn="1">
          <p15:clr>
            <a:srgbClr val="A4A3A4"/>
          </p15:clr>
        </p15:guide>
        <p15:guide id="6" pos="303" userDrawn="1">
          <p15:clr>
            <a:srgbClr val="A4A3A4"/>
          </p15:clr>
        </p15:guide>
      </p15:sldGuideLst>
    </p:ext>
    <p:ext uri="{2D200454-40CA-4A62-9FC3-DE9A4176ACB9}">
      <p15:notesGuideLst xmlns:p15="http://schemas.microsoft.com/office/powerpoint/2012/main">
        <p15:guide id="1" orient="horz" pos="3110" userDrawn="1">
          <p15:clr>
            <a:srgbClr val="A4A3A4"/>
          </p15:clr>
        </p15:guide>
        <p15:guide id="2" pos="2124"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hilei (Cd)" initials="S(" lastIdx="1" clrIdx="0">
    <p:extLst>
      <p:ext uri="{19B8F6BF-5375-455C-9EA6-DF929625EA0E}">
        <p15:presenceInfo xmlns:p15="http://schemas.microsoft.com/office/powerpoint/2012/main" userId="S-1-5-21-147214757-305610072-1517763936-169974" providerId="AD"/>
      </p:ext>
    </p:extLst>
  </p:cmAuthor>
  <p:cmAuthor id="2" name="Jeremie LEGUAY" initials="JL" lastIdx="1" clrIdx="1">
    <p:extLst>
      <p:ext uri="{19B8F6BF-5375-455C-9EA6-DF929625EA0E}">
        <p15:presenceInfo xmlns:p15="http://schemas.microsoft.com/office/powerpoint/2012/main" userId="S-1-5-21-147214757-305610072-1517763936-2826859"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00FF"/>
    <a:srgbClr val="FFAE0D"/>
    <a:srgbClr val="990000"/>
    <a:srgbClr val="CCECFF"/>
    <a:srgbClr val="FF00FF"/>
    <a:srgbClr val="BEE396"/>
    <a:srgbClr val="99CCFF"/>
    <a:srgbClr val="CCFF99"/>
    <a:srgbClr val="6699FF"/>
    <a:srgbClr val="FF99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A111915-BE36-4E01-A7E5-04B1672EAD32}" styleName="浅色样式 2 - 强调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912C8C85-51F0-491E-9774-3900AFEF0FD7}" styleName="浅色样式 2 - 强调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D27102A9-8310-4765-A935-A1911B00CA55}" styleName="浅色样式 1 - 强调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429" autoAdjust="0"/>
    <p:restoredTop sz="71374" autoAdjust="0"/>
  </p:normalViewPr>
  <p:slideViewPr>
    <p:cSldViewPr showGuides="1">
      <p:cViewPr varScale="1">
        <p:scale>
          <a:sx n="50" d="100"/>
          <a:sy n="50" d="100"/>
        </p:scale>
        <p:origin x="1456" y="32"/>
      </p:cViewPr>
      <p:guideLst>
        <p:guide orient="horz" pos="1253"/>
        <p:guide orient="horz" pos="663"/>
        <p:guide orient="horz" pos="2840"/>
        <p:guide orient="horz" pos="4020"/>
        <p:guide pos="2615"/>
        <p:guide pos="303"/>
      </p:guideLst>
    </p:cSldViewPr>
  </p:slideViewPr>
  <p:notesTextViewPr>
    <p:cViewPr>
      <p:scale>
        <a:sx n="1" d="1"/>
        <a:sy n="1" d="1"/>
      </p:scale>
      <p:origin x="0" y="0"/>
    </p:cViewPr>
  </p:notesTextViewPr>
  <p:sorterViewPr>
    <p:cViewPr>
      <p:scale>
        <a:sx n="100" d="100"/>
        <a:sy n="100" d="100"/>
      </p:scale>
      <p:origin x="0" y="0"/>
    </p:cViewPr>
  </p:sorterViewPr>
  <p:notesViewPr>
    <p:cSldViewPr showGuides="1">
      <p:cViewPr varScale="1">
        <p:scale>
          <a:sx n="70" d="100"/>
          <a:sy n="70" d="100"/>
        </p:scale>
        <p:origin x="-1638" y="-108"/>
      </p:cViewPr>
      <p:guideLst>
        <p:guide orient="horz" pos="3110"/>
        <p:guide pos="2124"/>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Master" Target="slideMasters/slideMaster26.xml"/><Relationship Id="rId21" Type="http://schemas.openxmlformats.org/officeDocument/2006/relationships/slideMaster" Target="slideMasters/slideMaster21.xml"/><Relationship Id="rId42" Type="http://schemas.openxmlformats.org/officeDocument/2006/relationships/slideMaster" Target="slideMasters/slideMaster42.xml"/><Relationship Id="rId47" Type="http://schemas.openxmlformats.org/officeDocument/2006/relationships/slideMaster" Target="slideMasters/slideMaster47.xml"/><Relationship Id="rId63" Type="http://schemas.openxmlformats.org/officeDocument/2006/relationships/slide" Target="slides/slide5.xml"/><Relationship Id="rId68" Type="http://schemas.openxmlformats.org/officeDocument/2006/relationships/slide" Target="slides/slide10.xml"/><Relationship Id="rId2" Type="http://schemas.openxmlformats.org/officeDocument/2006/relationships/slideMaster" Target="slideMasters/slideMaster2.xml"/><Relationship Id="rId16" Type="http://schemas.openxmlformats.org/officeDocument/2006/relationships/slideMaster" Target="slideMasters/slideMaster16.xml"/><Relationship Id="rId29" Type="http://schemas.openxmlformats.org/officeDocument/2006/relationships/slideMaster" Target="slideMasters/slideMaster29.xml"/><Relationship Id="rId11" Type="http://schemas.openxmlformats.org/officeDocument/2006/relationships/slideMaster" Target="slideMasters/slideMaster11.xml"/><Relationship Id="rId24" Type="http://schemas.openxmlformats.org/officeDocument/2006/relationships/slideMaster" Target="slideMasters/slideMaster24.xml"/><Relationship Id="rId32" Type="http://schemas.openxmlformats.org/officeDocument/2006/relationships/slideMaster" Target="slideMasters/slideMaster32.xml"/><Relationship Id="rId37" Type="http://schemas.openxmlformats.org/officeDocument/2006/relationships/slideMaster" Target="slideMasters/slideMaster37.xml"/><Relationship Id="rId40" Type="http://schemas.openxmlformats.org/officeDocument/2006/relationships/slideMaster" Target="slideMasters/slideMaster40.xml"/><Relationship Id="rId45" Type="http://schemas.openxmlformats.org/officeDocument/2006/relationships/slideMaster" Target="slideMasters/slideMaster45.xml"/><Relationship Id="rId53" Type="http://schemas.openxmlformats.org/officeDocument/2006/relationships/slideMaster" Target="slideMasters/slideMaster53.xml"/><Relationship Id="rId58" Type="http://schemas.openxmlformats.org/officeDocument/2006/relationships/slideMaster" Target="slideMasters/slideMaster58.xml"/><Relationship Id="rId66" Type="http://schemas.openxmlformats.org/officeDocument/2006/relationships/slide" Target="slides/slide8.xml"/><Relationship Id="rId74" Type="http://schemas.openxmlformats.org/officeDocument/2006/relationships/theme" Target="theme/theme1.xml"/><Relationship Id="rId5" Type="http://schemas.openxmlformats.org/officeDocument/2006/relationships/slideMaster" Target="slideMasters/slideMaster5.xml"/><Relationship Id="rId61" Type="http://schemas.openxmlformats.org/officeDocument/2006/relationships/slide" Target="slides/slide3.xml"/><Relationship Id="rId19" Type="http://schemas.openxmlformats.org/officeDocument/2006/relationships/slideMaster" Target="slideMasters/slideMaster19.xml"/><Relationship Id="rId14" Type="http://schemas.openxmlformats.org/officeDocument/2006/relationships/slideMaster" Target="slideMasters/slideMaster14.xml"/><Relationship Id="rId22" Type="http://schemas.openxmlformats.org/officeDocument/2006/relationships/slideMaster" Target="slideMasters/slideMaster22.xml"/><Relationship Id="rId27" Type="http://schemas.openxmlformats.org/officeDocument/2006/relationships/slideMaster" Target="slideMasters/slideMaster27.xml"/><Relationship Id="rId30" Type="http://schemas.openxmlformats.org/officeDocument/2006/relationships/slideMaster" Target="slideMasters/slideMaster30.xml"/><Relationship Id="rId35" Type="http://schemas.openxmlformats.org/officeDocument/2006/relationships/slideMaster" Target="slideMasters/slideMaster35.xml"/><Relationship Id="rId43" Type="http://schemas.openxmlformats.org/officeDocument/2006/relationships/slideMaster" Target="slideMasters/slideMaster43.xml"/><Relationship Id="rId48" Type="http://schemas.openxmlformats.org/officeDocument/2006/relationships/slideMaster" Target="slideMasters/slideMaster48.xml"/><Relationship Id="rId56" Type="http://schemas.openxmlformats.org/officeDocument/2006/relationships/slideMaster" Target="slideMasters/slideMaster56.xml"/><Relationship Id="rId64" Type="http://schemas.openxmlformats.org/officeDocument/2006/relationships/slide" Target="slides/slide6.xml"/><Relationship Id="rId69" Type="http://schemas.openxmlformats.org/officeDocument/2006/relationships/notesMaster" Target="notesMasters/notesMaster1.xml"/><Relationship Id="rId8" Type="http://schemas.openxmlformats.org/officeDocument/2006/relationships/slideMaster" Target="slideMasters/slideMaster8.xml"/><Relationship Id="rId51" Type="http://schemas.openxmlformats.org/officeDocument/2006/relationships/slideMaster" Target="slideMasters/slideMaster51.xml"/><Relationship Id="rId72" Type="http://schemas.openxmlformats.org/officeDocument/2006/relationships/presProps" Target="presProps.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25" Type="http://schemas.openxmlformats.org/officeDocument/2006/relationships/slideMaster" Target="slideMasters/slideMaster25.xml"/><Relationship Id="rId33" Type="http://schemas.openxmlformats.org/officeDocument/2006/relationships/slideMaster" Target="slideMasters/slideMaster33.xml"/><Relationship Id="rId38" Type="http://schemas.openxmlformats.org/officeDocument/2006/relationships/slideMaster" Target="slideMasters/slideMaster38.xml"/><Relationship Id="rId46" Type="http://schemas.openxmlformats.org/officeDocument/2006/relationships/slideMaster" Target="slideMasters/slideMaster46.xml"/><Relationship Id="rId59" Type="http://schemas.openxmlformats.org/officeDocument/2006/relationships/slide" Target="slides/slide1.xml"/><Relationship Id="rId67" Type="http://schemas.openxmlformats.org/officeDocument/2006/relationships/slide" Target="slides/slide9.xml"/><Relationship Id="rId20" Type="http://schemas.openxmlformats.org/officeDocument/2006/relationships/slideMaster" Target="slideMasters/slideMaster20.xml"/><Relationship Id="rId41" Type="http://schemas.openxmlformats.org/officeDocument/2006/relationships/slideMaster" Target="slideMasters/slideMaster41.xml"/><Relationship Id="rId54" Type="http://schemas.openxmlformats.org/officeDocument/2006/relationships/slideMaster" Target="slideMasters/slideMaster54.xml"/><Relationship Id="rId62" Type="http://schemas.openxmlformats.org/officeDocument/2006/relationships/slide" Target="slides/slide4.xml"/><Relationship Id="rId70" Type="http://schemas.openxmlformats.org/officeDocument/2006/relationships/handoutMaster" Target="handoutMasters/handoutMaster1.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Master" Target="slideMasters/slideMaster15.xml"/><Relationship Id="rId23" Type="http://schemas.openxmlformats.org/officeDocument/2006/relationships/slideMaster" Target="slideMasters/slideMaster23.xml"/><Relationship Id="rId28" Type="http://schemas.openxmlformats.org/officeDocument/2006/relationships/slideMaster" Target="slideMasters/slideMaster28.xml"/><Relationship Id="rId36" Type="http://schemas.openxmlformats.org/officeDocument/2006/relationships/slideMaster" Target="slideMasters/slideMaster36.xml"/><Relationship Id="rId49" Type="http://schemas.openxmlformats.org/officeDocument/2006/relationships/slideMaster" Target="slideMasters/slideMaster49.xml"/><Relationship Id="rId57" Type="http://schemas.openxmlformats.org/officeDocument/2006/relationships/slideMaster" Target="slideMasters/slideMaster57.xml"/><Relationship Id="rId10" Type="http://schemas.openxmlformats.org/officeDocument/2006/relationships/slideMaster" Target="slideMasters/slideMaster10.xml"/><Relationship Id="rId31" Type="http://schemas.openxmlformats.org/officeDocument/2006/relationships/slideMaster" Target="slideMasters/slideMaster31.xml"/><Relationship Id="rId44" Type="http://schemas.openxmlformats.org/officeDocument/2006/relationships/slideMaster" Target="slideMasters/slideMaster44.xml"/><Relationship Id="rId52" Type="http://schemas.openxmlformats.org/officeDocument/2006/relationships/slideMaster" Target="slideMasters/slideMaster52.xml"/><Relationship Id="rId60" Type="http://schemas.openxmlformats.org/officeDocument/2006/relationships/slide" Target="slides/slide2.xml"/><Relationship Id="rId65" Type="http://schemas.openxmlformats.org/officeDocument/2006/relationships/slide" Target="slides/slide7.xml"/><Relationship Id="rId73"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Master" Target="slideMasters/slideMaster13.xml"/><Relationship Id="rId18" Type="http://schemas.openxmlformats.org/officeDocument/2006/relationships/slideMaster" Target="slideMasters/slideMaster18.xml"/><Relationship Id="rId39" Type="http://schemas.openxmlformats.org/officeDocument/2006/relationships/slideMaster" Target="slideMasters/slideMaster39.xml"/><Relationship Id="rId34" Type="http://schemas.openxmlformats.org/officeDocument/2006/relationships/slideMaster" Target="slideMasters/slideMaster34.xml"/><Relationship Id="rId50" Type="http://schemas.openxmlformats.org/officeDocument/2006/relationships/slideMaster" Target="slideMasters/slideMaster50.xml"/><Relationship Id="rId55" Type="http://schemas.openxmlformats.org/officeDocument/2006/relationships/slideMaster" Target="slideMasters/slideMaster55.xml"/><Relationship Id="rId7" Type="http://schemas.openxmlformats.org/officeDocument/2006/relationships/slideMaster" Target="slideMasters/slideMaster7.xml"/><Relationship Id="rId71"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7330" name="Rectangle 2"/>
          <p:cNvSpPr>
            <a:spLocks noGrp="1" noChangeArrowheads="1"/>
          </p:cNvSpPr>
          <p:nvPr>
            <p:ph type="hdr" sz="quarter"/>
          </p:nvPr>
        </p:nvSpPr>
        <p:spPr bwMode="auto">
          <a:xfrm>
            <a:off x="0" y="0"/>
            <a:ext cx="2921582" cy="4936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200">
                <a:ea typeface="宋体" pitchFamily="2" charset="-122"/>
              </a:defRPr>
            </a:lvl1pPr>
          </a:lstStyle>
          <a:p>
            <a:pPr>
              <a:defRPr/>
            </a:pPr>
            <a:endParaRPr lang="zh-CN" altLang="en-US" dirty="0">
              <a:ea typeface="华文细黑" pitchFamily="2" charset="-122"/>
            </a:endParaRPr>
          </a:p>
        </p:txBody>
      </p:sp>
      <p:sp>
        <p:nvSpPr>
          <p:cNvPr id="227331" name="Rectangle 3"/>
          <p:cNvSpPr>
            <a:spLocks noGrp="1" noChangeArrowheads="1"/>
          </p:cNvSpPr>
          <p:nvPr>
            <p:ph type="dt" sz="quarter" idx="1"/>
          </p:nvPr>
        </p:nvSpPr>
        <p:spPr bwMode="auto">
          <a:xfrm>
            <a:off x="3818971" y="0"/>
            <a:ext cx="2921582" cy="4936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200">
                <a:ea typeface="宋体" pitchFamily="2" charset="-122"/>
              </a:defRPr>
            </a:lvl1pPr>
          </a:lstStyle>
          <a:p>
            <a:pPr>
              <a:defRPr/>
            </a:pPr>
            <a:fld id="{FD6B2986-D06E-4F3C-B19C-CC0A0E2B9416}" type="datetimeFigureOut">
              <a:rPr lang="zh-CN" altLang="en-US">
                <a:ea typeface="华文细黑" pitchFamily="2" charset="-122"/>
              </a:rPr>
              <a:pPr>
                <a:defRPr/>
              </a:pPr>
              <a:t>2019/8/28</a:t>
            </a:fld>
            <a:endParaRPr lang="en-US" altLang="zh-CN" dirty="0">
              <a:ea typeface="华文细黑" pitchFamily="2" charset="-122"/>
            </a:endParaRPr>
          </a:p>
        </p:txBody>
      </p:sp>
      <p:sp>
        <p:nvSpPr>
          <p:cNvPr id="227332" name="Rectangle 4"/>
          <p:cNvSpPr>
            <a:spLocks noGrp="1" noChangeArrowheads="1"/>
          </p:cNvSpPr>
          <p:nvPr>
            <p:ph type="ftr" sz="quarter" idx="2"/>
          </p:nvPr>
        </p:nvSpPr>
        <p:spPr bwMode="auto">
          <a:xfrm>
            <a:off x="0" y="9377316"/>
            <a:ext cx="2921582" cy="4936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0" hangingPunct="0">
              <a:defRPr sz="1200">
                <a:ea typeface="宋体" pitchFamily="2" charset="-122"/>
              </a:defRPr>
            </a:lvl1pPr>
          </a:lstStyle>
          <a:p>
            <a:pPr>
              <a:defRPr/>
            </a:pPr>
            <a:endParaRPr lang="en-US" altLang="zh-CN" dirty="0">
              <a:ea typeface="华文细黑" pitchFamily="2" charset="-122"/>
            </a:endParaRPr>
          </a:p>
        </p:txBody>
      </p:sp>
      <p:sp>
        <p:nvSpPr>
          <p:cNvPr id="227333" name="Rectangle 5"/>
          <p:cNvSpPr>
            <a:spLocks noGrp="1" noChangeArrowheads="1"/>
          </p:cNvSpPr>
          <p:nvPr>
            <p:ph type="sldNum" sz="quarter" idx="3"/>
          </p:nvPr>
        </p:nvSpPr>
        <p:spPr bwMode="auto">
          <a:xfrm>
            <a:off x="3818971" y="9377316"/>
            <a:ext cx="2921582" cy="4936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0" hangingPunct="0">
              <a:defRPr sz="1200">
                <a:ea typeface="宋体" pitchFamily="2" charset="-122"/>
              </a:defRPr>
            </a:lvl1pPr>
          </a:lstStyle>
          <a:p>
            <a:pPr>
              <a:defRPr/>
            </a:pPr>
            <a:fld id="{4B569440-9C1A-4A13-B530-46C3A9E17375}" type="slidenum">
              <a:rPr lang="zh-CN" altLang="en-US">
                <a:ea typeface="华文细黑" pitchFamily="2" charset="-122"/>
              </a:rPr>
              <a:pPr>
                <a:defRPr/>
              </a:pPr>
              <a:t>‹#›</a:t>
            </a:fld>
            <a:endParaRPr lang="en-US" altLang="zh-CN" dirty="0">
              <a:ea typeface="华文细黑" pitchFamily="2" charset="-122"/>
            </a:endParaRPr>
          </a:p>
        </p:txBody>
      </p:sp>
    </p:spTree>
    <p:extLst>
      <p:ext uri="{BB962C8B-B14F-4D97-AF65-F5344CB8AC3E}">
        <p14:creationId xmlns:p14="http://schemas.microsoft.com/office/powerpoint/2010/main" val="941739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21582" cy="493633"/>
          </a:xfrm>
          <a:prstGeom prst="rect">
            <a:avLst/>
          </a:prstGeom>
        </p:spPr>
        <p:txBody>
          <a:bodyPr vert="horz" lIns="91440" tIns="45720" rIns="91440" bIns="45720" rtlCol="0"/>
          <a:lstStyle>
            <a:lvl1pPr algn="l">
              <a:defRPr sz="1200">
                <a:ea typeface="华文细黑" pitchFamily="2" charset="-122"/>
              </a:defRPr>
            </a:lvl1pPr>
          </a:lstStyle>
          <a:p>
            <a:endParaRPr lang="zh-CN" altLang="en-US" dirty="0"/>
          </a:p>
        </p:txBody>
      </p:sp>
      <p:sp>
        <p:nvSpPr>
          <p:cNvPr id="3" name="日期占位符 2"/>
          <p:cNvSpPr>
            <a:spLocks noGrp="1"/>
          </p:cNvSpPr>
          <p:nvPr>
            <p:ph type="dt" idx="1"/>
          </p:nvPr>
        </p:nvSpPr>
        <p:spPr>
          <a:xfrm>
            <a:off x="3818971" y="0"/>
            <a:ext cx="2921582" cy="493633"/>
          </a:xfrm>
          <a:prstGeom prst="rect">
            <a:avLst/>
          </a:prstGeom>
        </p:spPr>
        <p:txBody>
          <a:bodyPr vert="horz" lIns="91440" tIns="45720" rIns="91440" bIns="45720" rtlCol="0"/>
          <a:lstStyle>
            <a:lvl1pPr algn="r">
              <a:defRPr sz="1200">
                <a:ea typeface="华文细黑" pitchFamily="2" charset="-122"/>
              </a:defRPr>
            </a:lvl1pPr>
          </a:lstStyle>
          <a:p>
            <a:fld id="{16319172-A2C3-4DB8-B99E-64AB55562A71}" type="datetimeFigureOut">
              <a:rPr lang="zh-CN" altLang="en-US" smtClean="0"/>
              <a:pPr/>
              <a:t>2019/8/28</a:t>
            </a:fld>
            <a:endParaRPr lang="zh-CN" altLang="en-US" dirty="0"/>
          </a:p>
        </p:txBody>
      </p:sp>
      <p:sp>
        <p:nvSpPr>
          <p:cNvPr id="4" name="幻灯片图像占位符 3"/>
          <p:cNvSpPr>
            <a:spLocks noGrp="1" noRot="1" noChangeAspect="1"/>
          </p:cNvSpPr>
          <p:nvPr>
            <p:ph type="sldImg" idx="2"/>
          </p:nvPr>
        </p:nvSpPr>
        <p:spPr>
          <a:xfrm>
            <a:off x="79375" y="739775"/>
            <a:ext cx="6583363" cy="3703638"/>
          </a:xfrm>
          <a:prstGeom prst="rect">
            <a:avLst/>
          </a:prstGeom>
          <a:noFill/>
          <a:ln w="12700">
            <a:solidFill>
              <a:prstClr val="black"/>
            </a:solidFill>
          </a:ln>
        </p:spPr>
        <p:txBody>
          <a:bodyPr vert="horz" lIns="91440" tIns="45720" rIns="91440" bIns="45720" rtlCol="0" anchor="ctr"/>
          <a:lstStyle/>
          <a:p>
            <a:endParaRPr lang="zh-CN" altLang="en-US" dirty="0"/>
          </a:p>
        </p:txBody>
      </p:sp>
      <p:sp>
        <p:nvSpPr>
          <p:cNvPr id="5" name="备注占位符 4"/>
          <p:cNvSpPr>
            <a:spLocks noGrp="1"/>
          </p:cNvSpPr>
          <p:nvPr>
            <p:ph type="body" sz="quarter" idx="3"/>
          </p:nvPr>
        </p:nvSpPr>
        <p:spPr>
          <a:xfrm>
            <a:off x="674212" y="4689515"/>
            <a:ext cx="5393690" cy="4442698"/>
          </a:xfrm>
          <a:prstGeom prst="rect">
            <a:avLst/>
          </a:prstGeom>
        </p:spPr>
        <p:txBody>
          <a:bodyPr vert="horz" lIns="91440" tIns="45720" rIns="91440" bIns="45720" rtlCol="0">
            <a:normAutofit/>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6" name="页脚占位符 5"/>
          <p:cNvSpPr>
            <a:spLocks noGrp="1"/>
          </p:cNvSpPr>
          <p:nvPr>
            <p:ph type="ftr" sz="quarter" idx="4"/>
          </p:nvPr>
        </p:nvSpPr>
        <p:spPr>
          <a:xfrm>
            <a:off x="0" y="9377316"/>
            <a:ext cx="2921582" cy="493633"/>
          </a:xfrm>
          <a:prstGeom prst="rect">
            <a:avLst/>
          </a:prstGeom>
        </p:spPr>
        <p:txBody>
          <a:bodyPr vert="horz" lIns="91440" tIns="45720" rIns="91440" bIns="45720" rtlCol="0" anchor="b"/>
          <a:lstStyle>
            <a:lvl1pPr algn="l">
              <a:defRPr sz="1200">
                <a:ea typeface="华文细黑" pitchFamily="2" charset="-122"/>
              </a:defRPr>
            </a:lvl1pPr>
          </a:lstStyle>
          <a:p>
            <a:endParaRPr lang="zh-CN" altLang="en-US" dirty="0"/>
          </a:p>
        </p:txBody>
      </p:sp>
      <p:sp>
        <p:nvSpPr>
          <p:cNvPr id="7" name="灯片编号占位符 6"/>
          <p:cNvSpPr>
            <a:spLocks noGrp="1"/>
          </p:cNvSpPr>
          <p:nvPr>
            <p:ph type="sldNum" sz="quarter" idx="5"/>
          </p:nvPr>
        </p:nvSpPr>
        <p:spPr>
          <a:xfrm>
            <a:off x="3818971" y="9377316"/>
            <a:ext cx="2921582" cy="493633"/>
          </a:xfrm>
          <a:prstGeom prst="rect">
            <a:avLst/>
          </a:prstGeom>
        </p:spPr>
        <p:txBody>
          <a:bodyPr vert="horz" lIns="91440" tIns="45720" rIns="91440" bIns="45720" rtlCol="0" anchor="b"/>
          <a:lstStyle>
            <a:lvl1pPr algn="r">
              <a:defRPr sz="1200">
                <a:ea typeface="华文细黑" pitchFamily="2" charset="-122"/>
              </a:defRPr>
            </a:lvl1pPr>
          </a:lstStyle>
          <a:p>
            <a:fld id="{359DA098-51FF-4231-A7B8-CBBF38C5D03E}" type="slidenum">
              <a:rPr lang="zh-CN" altLang="en-US" smtClean="0"/>
              <a:pPr/>
              <a:t>‹#›</a:t>
            </a:fld>
            <a:endParaRPr lang="zh-CN" altLang="en-US" dirty="0"/>
          </a:p>
        </p:txBody>
      </p:sp>
    </p:spTree>
    <p:extLst>
      <p:ext uri="{BB962C8B-B14F-4D97-AF65-F5344CB8AC3E}">
        <p14:creationId xmlns:p14="http://schemas.microsoft.com/office/powerpoint/2010/main" val="27670333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华文细黑" pitchFamily="2" charset="-122"/>
        <a:cs typeface="+mn-cs"/>
      </a:defRPr>
    </a:lvl1pPr>
    <a:lvl2pPr marL="457200" algn="l" defTabSz="914400" rtl="0" eaLnBrk="1" latinLnBrk="0" hangingPunct="1">
      <a:defRPr sz="1200" kern="1200">
        <a:solidFill>
          <a:schemeClr val="tx1"/>
        </a:solidFill>
        <a:latin typeface="+mn-lt"/>
        <a:ea typeface="华文细黑" pitchFamily="2" charset="-122"/>
        <a:cs typeface="+mn-cs"/>
      </a:defRPr>
    </a:lvl2pPr>
    <a:lvl3pPr marL="914400" algn="l" defTabSz="914400" rtl="0" eaLnBrk="1" latinLnBrk="0" hangingPunct="1">
      <a:defRPr sz="1200" kern="1200">
        <a:solidFill>
          <a:schemeClr val="tx1"/>
        </a:solidFill>
        <a:latin typeface="+mn-lt"/>
        <a:ea typeface="华文细黑" pitchFamily="2" charset="-122"/>
        <a:cs typeface="+mn-cs"/>
      </a:defRPr>
    </a:lvl3pPr>
    <a:lvl4pPr marL="1371600" algn="l" defTabSz="914400" rtl="0" eaLnBrk="1" latinLnBrk="0" hangingPunct="1">
      <a:defRPr sz="1200" kern="1200">
        <a:solidFill>
          <a:schemeClr val="tx1"/>
        </a:solidFill>
        <a:latin typeface="+mn-lt"/>
        <a:ea typeface="华文细黑" pitchFamily="2" charset="-122"/>
        <a:cs typeface="+mn-cs"/>
      </a:defRPr>
    </a:lvl4pPr>
    <a:lvl5pPr marL="1828800" algn="l" defTabSz="914400" rtl="0" eaLnBrk="1" latinLnBrk="0" hangingPunct="1">
      <a:defRPr sz="1200" kern="1200">
        <a:solidFill>
          <a:schemeClr val="tx1"/>
        </a:solidFill>
        <a:latin typeface="+mn-lt"/>
        <a:ea typeface="华文细黑"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B63D70D-6FF1-4F1F-A0A4-1EE113F7E7B7}" type="slidenum">
              <a:rPr lang="zh-CN" altLang="en-US" smtClean="0">
                <a:solidFill>
                  <a:srgbClr val="000000"/>
                </a:solidFill>
              </a:rPr>
              <a:pPr>
                <a:defRPr/>
              </a:pPr>
              <a:t>1</a:t>
            </a:fld>
            <a:endParaRPr lang="en-US" altLang="zh-CN">
              <a:solidFill>
                <a:srgbClr val="000000"/>
              </a:solidFill>
            </a:endParaRPr>
          </a:p>
        </p:txBody>
      </p:sp>
    </p:spTree>
    <p:extLst>
      <p:ext uri="{BB962C8B-B14F-4D97-AF65-F5344CB8AC3E}">
        <p14:creationId xmlns:p14="http://schemas.microsoft.com/office/powerpoint/2010/main" val="37171807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zh-CN" baseline="0" dirty="0" smtClean="0"/>
          </a:p>
        </p:txBody>
      </p:sp>
      <p:sp>
        <p:nvSpPr>
          <p:cNvPr id="4" name="Slide Number Placeholder 3"/>
          <p:cNvSpPr>
            <a:spLocks noGrp="1"/>
          </p:cNvSpPr>
          <p:nvPr>
            <p:ph type="sldNum" sz="quarter" idx="10"/>
          </p:nvPr>
        </p:nvSpPr>
        <p:spPr/>
        <p:txBody>
          <a:bodyPr/>
          <a:lstStyle/>
          <a:p>
            <a:fld id="{359DA098-51FF-4231-A7B8-CBBF38C5D03E}" type="slidenum">
              <a:rPr lang="zh-CN" altLang="en-US" smtClean="0"/>
              <a:pPr/>
              <a:t>10</a:t>
            </a:fld>
            <a:endParaRPr lang="zh-CN" altLang="en-US" dirty="0"/>
          </a:p>
        </p:txBody>
      </p:sp>
    </p:spTree>
    <p:extLst>
      <p:ext uri="{BB962C8B-B14F-4D97-AF65-F5344CB8AC3E}">
        <p14:creationId xmlns:p14="http://schemas.microsoft.com/office/powerpoint/2010/main" val="38182064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zh-CN" baseline="0" dirty="0" smtClean="0"/>
          </a:p>
        </p:txBody>
      </p:sp>
      <p:sp>
        <p:nvSpPr>
          <p:cNvPr id="4" name="Slide Number Placeholder 3"/>
          <p:cNvSpPr>
            <a:spLocks noGrp="1"/>
          </p:cNvSpPr>
          <p:nvPr>
            <p:ph type="sldNum" sz="quarter" idx="10"/>
          </p:nvPr>
        </p:nvSpPr>
        <p:spPr/>
        <p:txBody>
          <a:bodyPr/>
          <a:lstStyle/>
          <a:p>
            <a:fld id="{359DA098-51FF-4231-A7B8-CBBF38C5D03E}" type="slidenum">
              <a:rPr lang="zh-CN" altLang="en-US" smtClean="0"/>
              <a:pPr/>
              <a:t>2</a:t>
            </a:fld>
            <a:endParaRPr lang="zh-CN" altLang="en-US" dirty="0"/>
          </a:p>
        </p:txBody>
      </p:sp>
    </p:spTree>
    <p:extLst>
      <p:ext uri="{BB962C8B-B14F-4D97-AF65-F5344CB8AC3E}">
        <p14:creationId xmlns:p14="http://schemas.microsoft.com/office/powerpoint/2010/main" val="42824238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zh-CN" baseline="0" dirty="0" smtClean="0"/>
          </a:p>
        </p:txBody>
      </p:sp>
      <p:sp>
        <p:nvSpPr>
          <p:cNvPr id="4" name="Slide Number Placeholder 3"/>
          <p:cNvSpPr>
            <a:spLocks noGrp="1"/>
          </p:cNvSpPr>
          <p:nvPr>
            <p:ph type="sldNum" sz="quarter" idx="10"/>
          </p:nvPr>
        </p:nvSpPr>
        <p:spPr/>
        <p:txBody>
          <a:bodyPr/>
          <a:lstStyle/>
          <a:p>
            <a:fld id="{359DA098-51FF-4231-A7B8-CBBF38C5D03E}" type="slidenum">
              <a:rPr lang="zh-CN" altLang="en-US" smtClean="0"/>
              <a:pPr/>
              <a:t>3</a:t>
            </a:fld>
            <a:endParaRPr lang="zh-CN" altLang="en-US" dirty="0"/>
          </a:p>
        </p:txBody>
      </p:sp>
    </p:spTree>
    <p:extLst>
      <p:ext uri="{BB962C8B-B14F-4D97-AF65-F5344CB8AC3E}">
        <p14:creationId xmlns:p14="http://schemas.microsoft.com/office/powerpoint/2010/main" val="10698860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zh-CN" baseline="0" dirty="0" smtClean="0"/>
          </a:p>
        </p:txBody>
      </p:sp>
      <p:sp>
        <p:nvSpPr>
          <p:cNvPr id="4" name="Slide Number Placeholder 3"/>
          <p:cNvSpPr>
            <a:spLocks noGrp="1"/>
          </p:cNvSpPr>
          <p:nvPr>
            <p:ph type="sldNum" sz="quarter" idx="10"/>
          </p:nvPr>
        </p:nvSpPr>
        <p:spPr/>
        <p:txBody>
          <a:bodyPr/>
          <a:lstStyle/>
          <a:p>
            <a:fld id="{359DA098-51FF-4231-A7B8-CBBF38C5D03E}" type="slidenum">
              <a:rPr lang="zh-CN" altLang="en-US" smtClean="0"/>
              <a:pPr/>
              <a:t>4</a:t>
            </a:fld>
            <a:endParaRPr lang="zh-CN" altLang="en-US" dirty="0"/>
          </a:p>
        </p:txBody>
      </p:sp>
    </p:spTree>
    <p:extLst>
      <p:ext uri="{BB962C8B-B14F-4D97-AF65-F5344CB8AC3E}">
        <p14:creationId xmlns:p14="http://schemas.microsoft.com/office/powerpoint/2010/main" val="27008032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zh-CN" baseline="0" dirty="0" smtClean="0"/>
          </a:p>
        </p:txBody>
      </p:sp>
      <p:sp>
        <p:nvSpPr>
          <p:cNvPr id="4" name="Slide Number Placeholder 3"/>
          <p:cNvSpPr>
            <a:spLocks noGrp="1"/>
          </p:cNvSpPr>
          <p:nvPr>
            <p:ph type="sldNum" sz="quarter" idx="10"/>
          </p:nvPr>
        </p:nvSpPr>
        <p:spPr/>
        <p:txBody>
          <a:bodyPr/>
          <a:lstStyle/>
          <a:p>
            <a:fld id="{359DA098-51FF-4231-A7B8-CBBF38C5D03E}" type="slidenum">
              <a:rPr lang="zh-CN" altLang="en-US" smtClean="0"/>
              <a:pPr/>
              <a:t>5</a:t>
            </a:fld>
            <a:endParaRPr lang="zh-CN" altLang="en-US" dirty="0"/>
          </a:p>
        </p:txBody>
      </p:sp>
    </p:spTree>
    <p:extLst>
      <p:ext uri="{BB962C8B-B14F-4D97-AF65-F5344CB8AC3E}">
        <p14:creationId xmlns:p14="http://schemas.microsoft.com/office/powerpoint/2010/main" val="39151232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zh-CN" baseline="0" dirty="0" smtClean="0"/>
          </a:p>
        </p:txBody>
      </p:sp>
      <p:sp>
        <p:nvSpPr>
          <p:cNvPr id="4" name="Slide Number Placeholder 3"/>
          <p:cNvSpPr>
            <a:spLocks noGrp="1"/>
          </p:cNvSpPr>
          <p:nvPr>
            <p:ph type="sldNum" sz="quarter" idx="10"/>
          </p:nvPr>
        </p:nvSpPr>
        <p:spPr/>
        <p:txBody>
          <a:bodyPr/>
          <a:lstStyle/>
          <a:p>
            <a:fld id="{359DA098-51FF-4231-A7B8-CBBF38C5D03E}" type="slidenum">
              <a:rPr lang="zh-CN" altLang="en-US" smtClean="0"/>
              <a:pPr/>
              <a:t>6</a:t>
            </a:fld>
            <a:endParaRPr lang="zh-CN" altLang="en-US" dirty="0"/>
          </a:p>
        </p:txBody>
      </p:sp>
    </p:spTree>
    <p:extLst>
      <p:ext uri="{BB962C8B-B14F-4D97-AF65-F5344CB8AC3E}">
        <p14:creationId xmlns:p14="http://schemas.microsoft.com/office/powerpoint/2010/main" val="11947848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zh-CN" baseline="0" dirty="0" smtClean="0"/>
          </a:p>
        </p:txBody>
      </p:sp>
      <p:sp>
        <p:nvSpPr>
          <p:cNvPr id="4" name="Slide Number Placeholder 3"/>
          <p:cNvSpPr>
            <a:spLocks noGrp="1"/>
          </p:cNvSpPr>
          <p:nvPr>
            <p:ph type="sldNum" sz="quarter" idx="10"/>
          </p:nvPr>
        </p:nvSpPr>
        <p:spPr/>
        <p:txBody>
          <a:bodyPr/>
          <a:lstStyle/>
          <a:p>
            <a:fld id="{359DA098-51FF-4231-A7B8-CBBF38C5D03E}" type="slidenum">
              <a:rPr lang="zh-CN" altLang="en-US" smtClean="0"/>
              <a:pPr/>
              <a:t>7</a:t>
            </a:fld>
            <a:endParaRPr lang="zh-CN" altLang="en-US" dirty="0"/>
          </a:p>
        </p:txBody>
      </p:sp>
    </p:spTree>
    <p:extLst>
      <p:ext uri="{BB962C8B-B14F-4D97-AF65-F5344CB8AC3E}">
        <p14:creationId xmlns:p14="http://schemas.microsoft.com/office/powerpoint/2010/main" val="2560040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zh-CN" baseline="0" dirty="0" smtClean="0"/>
          </a:p>
        </p:txBody>
      </p:sp>
      <p:sp>
        <p:nvSpPr>
          <p:cNvPr id="4" name="Slide Number Placeholder 3"/>
          <p:cNvSpPr>
            <a:spLocks noGrp="1"/>
          </p:cNvSpPr>
          <p:nvPr>
            <p:ph type="sldNum" sz="quarter" idx="10"/>
          </p:nvPr>
        </p:nvSpPr>
        <p:spPr/>
        <p:txBody>
          <a:bodyPr/>
          <a:lstStyle/>
          <a:p>
            <a:fld id="{359DA098-51FF-4231-A7B8-CBBF38C5D03E}" type="slidenum">
              <a:rPr lang="zh-CN" altLang="en-US" smtClean="0"/>
              <a:pPr/>
              <a:t>8</a:t>
            </a:fld>
            <a:endParaRPr lang="zh-CN" altLang="en-US" dirty="0"/>
          </a:p>
        </p:txBody>
      </p:sp>
    </p:spTree>
    <p:extLst>
      <p:ext uri="{BB962C8B-B14F-4D97-AF65-F5344CB8AC3E}">
        <p14:creationId xmlns:p14="http://schemas.microsoft.com/office/powerpoint/2010/main" val="30395652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zh-CN" baseline="0" dirty="0" smtClean="0"/>
          </a:p>
        </p:txBody>
      </p:sp>
      <p:sp>
        <p:nvSpPr>
          <p:cNvPr id="4" name="Slide Number Placeholder 3"/>
          <p:cNvSpPr>
            <a:spLocks noGrp="1"/>
          </p:cNvSpPr>
          <p:nvPr>
            <p:ph type="sldNum" sz="quarter" idx="10"/>
          </p:nvPr>
        </p:nvSpPr>
        <p:spPr/>
        <p:txBody>
          <a:bodyPr/>
          <a:lstStyle/>
          <a:p>
            <a:fld id="{359DA098-51FF-4231-A7B8-CBBF38C5D03E}" type="slidenum">
              <a:rPr lang="zh-CN" altLang="en-US" smtClean="0"/>
              <a:pPr/>
              <a:t>9</a:t>
            </a:fld>
            <a:endParaRPr lang="zh-CN" altLang="en-US" dirty="0"/>
          </a:p>
        </p:txBody>
      </p:sp>
    </p:spTree>
    <p:extLst>
      <p:ext uri="{BB962C8B-B14F-4D97-AF65-F5344CB8AC3E}">
        <p14:creationId xmlns:p14="http://schemas.microsoft.com/office/powerpoint/2010/main" val="30932624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6.png"/><Relationship Id="rId1" Type="http://schemas.openxmlformats.org/officeDocument/2006/relationships/slideMaster" Target="../slideMasters/slideMaster3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8.png"/><Relationship Id="rId1" Type="http://schemas.openxmlformats.org/officeDocument/2006/relationships/slideMaster" Target="../slideMasters/slideMaster34.xml"/><Relationship Id="rId4" Type="http://schemas.openxmlformats.org/officeDocument/2006/relationships/image" Target="../media/image12.png"/></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6.png"/><Relationship Id="rId1" Type="http://schemas.openxmlformats.org/officeDocument/2006/relationships/slideMaster" Target="../slideMasters/slideMaster3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6.png"/><Relationship Id="rId1" Type="http://schemas.openxmlformats.org/officeDocument/2006/relationships/slideMaster" Target="../slideMasters/slideMaster37.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png"/><Relationship Id="rId1" Type="http://schemas.openxmlformats.org/officeDocument/2006/relationships/slideMaster" Target="../slideMasters/slideMaster37.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7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8.png"/><Relationship Id="rId1" Type="http://schemas.openxmlformats.org/officeDocument/2006/relationships/slideMaster" Target="../slideMasters/slideMaster39.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6.png"/><Relationship Id="rId1" Type="http://schemas.openxmlformats.org/officeDocument/2006/relationships/slideMaster" Target="../slideMasters/slideMaster9.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18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8.png"/><Relationship Id="rId1" Type="http://schemas.openxmlformats.org/officeDocument/2006/relationships/slideMaster" Target="../slideMasters/slideMaster40.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22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6.png"/><Relationship Id="rId1" Type="http://schemas.openxmlformats.org/officeDocument/2006/relationships/slideMaster" Target="../slideMasters/slideMaster44.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6.png"/><Relationship Id="rId1" Type="http://schemas.openxmlformats.org/officeDocument/2006/relationships/slideMaster" Target="../slideMasters/slideMaster45.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25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Master" Target="../slideMasters/slideMaster46.xml"/></Relationships>
</file>

<file path=ppt/slideLayouts/_rels/slideLayout255.xml.rels><?xml version="1.0" encoding="UTF-8" standalone="yes"?>
<Relationships xmlns="http://schemas.openxmlformats.org/package/2006/relationships"><Relationship Id="rId2" Type="http://schemas.openxmlformats.org/officeDocument/2006/relationships/slideMaster" Target="../slideMasters/slideMaster46.xml"/><Relationship Id="rId1" Type="http://schemas.openxmlformats.org/officeDocument/2006/relationships/tags" Target="../tags/tag1.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25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2.jpeg"/><Relationship Id="rId1" Type="http://schemas.openxmlformats.org/officeDocument/2006/relationships/slideMaster" Target="../slideMasters/slideMaster47.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26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6.png"/><Relationship Id="rId1" Type="http://schemas.openxmlformats.org/officeDocument/2006/relationships/slideMaster" Target="../slideMasters/slideMaster49.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28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6.png"/><Relationship Id="rId1" Type="http://schemas.openxmlformats.org/officeDocument/2006/relationships/slideMaster" Target="../slideMasters/slideMaster50.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8.png"/><Relationship Id="rId1" Type="http://schemas.openxmlformats.org/officeDocument/2006/relationships/slideMaster" Target="../slideMasters/slideMaster5.xml"/><Relationship Id="rId4" Type="http://schemas.openxmlformats.org/officeDocument/2006/relationships/image" Target="../media/image12.pn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8.png"/><Relationship Id="rId1" Type="http://schemas.openxmlformats.org/officeDocument/2006/relationships/slideMaster" Target="../slideMasters/slideMaster10.xml"/><Relationship Id="rId4" Type="http://schemas.openxmlformats.org/officeDocument/2006/relationships/image" Target="../media/image12.png"/></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8.png"/><Relationship Id="rId1" Type="http://schemas.openxmlformats.org/officeDocument/2006/relationships/slideMaster" Target="../slideMasters/slideMaster6.xml"/><Relationship Id="rId4" Type="http://schemas.openxmlformats.org/officeDocument/2006/relationships/image" Target="../media/image12.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16.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6.png"/><Relationship Id="rId1" Type="http://schemas.openxmlformats.org/officeDocument/2006/relationships/slideMaster" Target="../slideMasters/slideMaster18.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6.png"/><Relationship Id="rId1" Type="http://schemas.openxmlformats.org/officeDocument/2006/relationships/slideMaster" Target="../slideMasters/slideMaster19.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8.png"/><Relationship Id="rId1" Type="http://schemas.openxmlformats.org/officeDocument/2006/relationships/slideMaster" Target="../slideMasters/slideMaster23.xml"/><Relationship Id="rId4" Type="http://schemas.openxmlformats.org/officeDocument/2006/relationships/image" Target="../media/image12.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7.png"/><Relationship Id="rId1" Type="http://schemas.openxmlformats.org/officeDocument/2006/relationships/slideMaster" Target="../slideMasters/slideMaster2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9.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标题幻灯片">
    <p:spTree>
      <p:nvGrpSpPr>
        <p:cNvPr id="1" name=""/>
        <p:cNvGrpSpPr/>
        <p:nvPr/>
      </p:nvGrpSpPr>
      <p:grpSpPr>
        <a:xfrm>
          <a:off x="0" y="0"/>
          <a:ext cx="0" cy="0"/>
          <a:chOff x="0" y="0"/>
          <a:chExt cx="0" cy="0"/>
        </a:xfrm>
      </p:grpSpPr>
      <p:pic>
        <p:nvPicPr>
          <p:cNvPr id="3" name="Picture 2" descr="Logo"/>
          <p:cNvPicPr>
            <a:picLocks noChangeAspect="1" noChangeArrowheads="1"/>
          </p:cNvPicPr>
          <p:nvPr/>
        </p:nvPicPr>
        <p:blipFill>
          <a:blip r:embed="rId2" cstate="print"/>
          <a:srcRect/>
          <a:stretch>
            <a:fillRect/>
          </a:stretch>
        </p:blipFill>
        <p:spPr bwMode="auto">
          <a:xfrm>
            <a:off x="10011834" y="5578476"/>
            <a:ext cx="1094317" cy="822325"/>
          </a:xfrm>
          <a:prstGeom prst="rect">
            <a:avLst/>
          </a:prstGeom>
          <a:noFill/>
          <a:ln w="9525">
            <a:noFill/>
            <a:miter lim="800000"/>
            <a:headEnd/>
            <a:tailEnd/>
          </a:ln>
        </p:spPr>
      </p:pic>
      <p:pic>
        <p:nvPicPr>
          <p:cNvPr id="4" name="Picture 3" descr="2"/>
          <p:cNvPicPr>
            <a:picLocks noChangeAspect="1" noChangeArrowheads="1"/>
          </p:cNvPicPr>
          <p:nvPr/>
        </p:nvPicPr>
        <p:blipFill>
          <a:blip r:embed="rId3" cstate="print"/>
          <a:srcRect/>
          <a:stretch>
            <a:fillRect/>
          </a:stretch>
        </p:blipFill>
        <p:spPr bwMode="auto">
          <a:xfrm>
            <a:off x="2117" y="784225"/>
            <a:ext cx="12189883" cy="3810000"/>
          </a:xfrm>
          <a:prstGeom prst="rect">
            <a:avLst/>
          </a:prstGeom>
          <a:noFill/>
          <a:ln w="9525">
            <a:noFill/>
            <a:miter lim="800000"/>
            <a:headEnd/>
            <a:tailEnd/>
          </a:ln>
        </p:spPr>
      </p:pic>
      <p:sp>
        <p:nvSpPr>
          <p:cNvPr id="5" name="Text Box 4"/>
          <p:cNvSpPr txBox="1">
            <a:spLocks noChangeArrowheads="1"/>
          </p:cNvSpPr>
          <p:nvPr/>
        </p:nvSpPr>
        <p:spPr bwMode="auto">
          <a:xfrm>
            <a:off x="869952" y="6191253"/>
            <a:ext cx="3674975" cy="372167"/>
          </a:xfrm>
          <a:prstGeom prst="rect">
            <a:avLst/>
          </a:prstGeom>
          <a:noFill/>
          <a:ln w="9525">
            <a:noFill/>
            <a:miter lim="800000"/>
            <a:headEnd/>
            <a:tailEnd/>
          </a:ln>
        </p:spPr>
        <p:txBody>
          <a:bodyPr wrap="none" lIns="104409" tIns="52203" rIns="104409" bIns="52203">
            <a:spAutoFit/>
          </a:bodyPr>
          <a:lstStyle/>
          <a:p>
            <a:pPr defTabSz="1045607" eaLnBrk="0" hangingPunct="0">
              <a:defRPr/>
            </a:pPr>
            <a:r>
              <a:rPr lang="en-US" altLang="zh-CN" sz="1700">
                <a:solidFill>
                  <a:srgbClr val="000000"/>
                </a:solidFill>
                <a:latin typeface="FrutigerNext LT Bold" charset="0"/>
                <a:ea typeface="MS PGothic" pitchFamily="34" charset="-128"/>
              </a:rPr>
              <a:t>HUAWEI TECHNOLOGIES Co., Ltd.</a:t>
            </a:r>
          </a:p>
        </p:txBody>
      </p:sp>
      <p:sp>
        <p:nvSpPr>
          <p:cNvPr id="6" name="Text Box 5"/>
          <p:cNvSpPr txBox="1">
            <a:spLocks noChangeArrowheads="1"/>
          </p:cNvSpPr>
          <p:nvPr/>
        </p:nvSpPr>
        <p:spPr bwMode="auto">
          <a:xfrm>
            <a:off x="9144000" y="3984627"/>
            <a:ext cx="2844800" cy="325439"/>
          </a:xfrm>
          <a:prstGeom prst="rect">
            <a:avLst/>
          </a:prstGeom>
          <a:noFill/>
          <a:ln w="9525">
            <a:noFill/>
            <a:miter lim="800000"/>
            <a:headEnd/>
            <a:tailEnd/>
          </a:ln>
          <a:effectLst/>
        </p:spPr>
        <p:txBody>
          <a:bodyPr lIns="121876" tIns="60937" rIns="121876" bIns="60937"/>
          <a:lstStyle/>
          <a:p>
            <a:pPr>
              <a:defRPr/>
            </a:pPr>
            <a:r>
              <a:rPr lang="en-US" altLang="zh-CN" sz="2400">
                <a:solidFill>
                  <a:srgbClr val="000000"/>
                </a:solidFill>
                <a:latin typeface="Arial" pitchFamily="34" charset="0"/>
              </a:rPr>
              <a:t>www.huawei.com</a:t>
            </a:r>
          </a:p>
        </p:txBody>
      </p:sp>
      <p:sp>
        <p:nvSpPr>
          <p:cNvPr id="8" name="Rectangle 11"/>
          <p:cNvSpPr>
            <a:spLocks noChangeArrowheads="1"/>
          </p:cNvSpPr>
          <p:nvPr userDrawn="1"/>
        </p:nvSpPr>
        <p:spPr bwMode="auto">
          <a:xfrm>
            <a:off x="5477935" y="6186489"/>
            <a:ext cx="2456575" cy="377195"/>
          </a:xfrm>
          <a:prstGeom prst="rect">
            <a:avLst/>
          </a:prstGeom>
          <a:noFill/>
          <a:ln w="9525" algn="ctr">
            <a:noFill/>
            <a:miter lim="800000"/>
            <a:headEnd/>
            <a:tailEnd/>
          </a:ln>
          <a:effectLst/>
        </p:spPr>
        <p:txBody>
          <a:bodyPr wrap="none" lIns="109389" tIns="54692" rIns="109389" bIns="54692">
            <a:spAutoFit/>
          </a:bodyPr>
          <a:lstStyle/>
          <a:p>
            <a:pPr defTabSz="1094290" eaLnBrk="0" hangingPunct="0">
              <a:defRPr/>
            </a:pPr>
            <a:r>
              <a:rPr lang="en-US" altLang="zh-CN" sz="1700">
                <a:solidFill>
                  <a:srgbClr val="000000"/>
                </a:solidFill>
                <a:latin typeface="FrutigerNext LT Bold" charset="0"/>
                <a:ea typeface="MS PGothic" pitchFamily="34" charset="-128"/>
              </a:rPr>
              <a:t>HUAWEI Confidential </a:t>
            </a:r>
          </a:p>
        </p:txBody>
      </p:sp>
      <p:sp>
        <p:nvSpPr>
          <p:cNvPr id="459783" name="Rectangle 7"/>
          <p:cNvSpPr>
            <a:spLocks noGrp="1" noChangeArrowheads="1"/>
          </p:cNvSpPr>
          <p:nvPr>
            <p:ph type="ctrTitle" sz="quarter"/>
          </p:nvPr>
        </p:nvSpPr>
        <p:spPr>
          <a:xfrm>
            <a:off x="914402" y="2195513"/>
            <a:ext cx="7319433" cy="1158875"/>
          </a:xfrm>
        </p:spPr>
        <p:txBody>
          <a:bodyPr lIns="104471" tIns="52235" rIns="104471" bIns="52235"/>
          <a:lstStyle>
            <a:lvl1pPr>
              <a:defRPr/>
            </a:lvl1pPr>
          </a:lstStyle>
          <a:p>
            <a:r>
              <a:rPr lang="zh-CN" altLang="en-US"/>
              <a:t>单击此处编辑母版标题样式</a:t>
            </a:r>
          </a:p>
        </p:txBody>
      </p:sp>
      <p:sp>
        <p:nvSpPr>
          <p:cNvPr id="9" name="Date Placeholder 8"/>
          <p:cNvSpPr>
            <a:spLocks noGrp="1" noChangeArrowheads="1"/>
          </p:cNvSpPr>
          <p:nvPr>
            <p:ph type="dt" sz="quarter" idx="10"/>
          </p:nvPr>
        </p:nvSpPr>
        <p:spPr bwMode="auto">
          <a:xfrm>
            <a:off x="501654" y="165100"/>
            <a:ext cx="2305049" cy="476251"/>
          </a:xfrm>
          <a:prstGeom prst="rect">
            <a:avLst/>
          </a:prstGeom>
          <a:ln>
            <a:miter lim="800000"/>
            <a:headEnd/>
            <a:tailEnd/>
          </a:ln>
        </p:spPr>
        <p:txBody>
          <a:bodyPr vert="horz" wrap="square" lIns="104471" tIns="52235" rIns="104471" bIns="52235" numCol="1" anchor="t" anchorCtr="0" compatLnSpc="1">
            <a:prstTxWarp prst="textNoShape">
              <a:avLst/>
            </a:prstTxWarp>
          </a:bodyPr>
          <a:lstStyle>
            <a:lvl1pPr algn="l">
              <a:defRPr sz="1600">
                <a:solidFill>
                  <a:srgbClr val="000000"/>
                </a:solidFill>
                <a:latin typeface="Arial" pitchFamily="34" charset="0"/>
              </a:defRPr>
            </a:lvl1pPr>
          </a:lstStyle>
          <a:p>
            <a:pPr eaLnBrk="0" hangingPunct="0">
              <a:defRPr/>
            </a:pPr>
            <a:endParaRPr lang="en-US" altLang="zh-CN">
              <a:ea typeface="MS PGothic" pitchFamily="34" charset="-128"/>
            </a:endParaRPr>
          </a:p>
        </p:txBody>
      </p:sp>
    </p:spTree>
    <p:extLst>
      <p:ext uri="{BB962C8B-B14F-4D97-AF65-F5344CB8AC3E}">
        <p14:creationId xmlns:p14="http://schemas.microsoft.com/office/powerpoint/2010/main" val="2740132416"/>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781441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type="tbl">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828884" y="96612"/>
            <a:ext cx="10753699" cy="740230"/>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828884" y="1600200"/>
            <a:ext cx="10753699" cy="4525736"/>
          </a:xfrm>
        </p:spPr>
        <p:txBody>
          <a:bodyPr/>
          <a:lstStyle/>
          <a:p>
            <a:pPr lvl="0"/>
            <a:endParaRPr lang="zh-CN" altLang="en-US" noProof="0" smtClean="0"/>
          </a:p>
        </p:txBody>
      </p:sp>
      <p:sp>
        <p:nvSpPr>
          <p:cNvPr id="4" name="Rectangle 9"/>
          <p:cNvSpPr>
            <a:spLocks noGrp="1" noChangeArrowheads="1"/>
          </p:cNvSpPr>
          <p:nvPr>
            <p:ph type="dt" sz="half" idx="10"/>
          </p:nvPr>
        </p:nvSpPr>
        <p:spPr>
          <a:xfrm>
            <a:off x="7905193" y="6400908"/>
            <a:ext cx="1409884" cy="1103057"/>
          </a:xfrm>
          <a:prstGeom prst="rect">
            <a:avLst/>
          </a:prstGeom>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589A4301-E181-4915-BED7-7904EFAE6E01}"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4079847877"/>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type="twoObj">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28883" y="1600200"/>
            <a:ext cx="5288882" cy="4525736"/>
          </a:xfrm>
        </p:spPr>
        <p:txBody>
          <a:bodyPr/>
          <a:lstStyle>
            <a:lvl1pPr>
              <a:defRPr sz="2798"/>
            </a:lvl1pPr>
            <a:lvl2pPr>
              <a:defRPr sz="2499"/>
            </a:lvl2pPr>
            <a:lvl3pPr>
              <a:defRPr sz="1999"/>
            </a:lvl3pPr>
            <a:lvl4pPr>
              <a:defRPr sz="1899"/>
            </a:lvl4pPr>
            <a:lvl5pPr>
              <a:defRPr sz="1899"/>
            </a:lvl5pPr>
            <a:lvl6pPr>
              <a:defRPr sz="1899"/>
            </a:lvl6pPr>
            <a:lvl7pPr>
              <a:defRPr sz="1899"/>
            </a:lvl7pPr>
            <a:lvl8pPr>
              <a:defRPr sz="1899"/>
            </a:lvl8pPr>
            <a:lvl9pPr>
              <a:defRPr sz="1899"/>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91885" y="1600200"/>
            <a:ext cx="5290696" cy="4525736"/>
          </a:xfrm>
        </p:spPr>
        <p:txBody>
          <a:bodyPr/>
          <a:lstStyle>
            <a:lvl1pPr>
              <a:defRPr sz="2798"/>
            </a:lvl1pPr>
            <a:lvl2pPr>
              <a:defRPr sz="2499"/>
            </a:lvl2pPr>
            <a:lvl3pPr>
              <a:defRPr sz="1999"/>
            </a:lvl3pPr>
            <a:lvl4pPr>
              <a:defRPr sz="1899"/>
            </a:lvl4pPr>
            <a:lvl5pPr>
              <a:defRPr sz="1899"/>
            </a:lvl5pPr>
            <a:lvl6pPr>
              <a:defRPr sz="1899"/>
            </a:lvl6pPr>
            <a:lvl7pPr>
              <a:defRPr sz="1899"/>
            </a:lvl7pPr>
            <a:lvl8pPr>
              <a:defRPr sz="1899"/>
            </a:lvl8pPr>
            <a:lvl9pPr>
              <a:defRPr sz="1899"/>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9"/>
          <p:cNvSpPr>
            <a:spLocks noGrp="1" noChangeArrowheads="1"/>
          </p:cNvSpPr>
          <p:nvPr>
            <p:ph type="dt" sz="half" idx="10"/>
          </p:nvPr>
        </p:nvSpPr>
        <p:spPr>
          <a:xfrm>
            <a:off x="7905193" y="6400908"/>
            <a:ext cx="1409884" cy="1103057"/>
          </a:xfrm>
          <a:prstGeom prst="rect">
            <a:avLst/>
          </a:prstGeom>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5AFA37C2-E279-4796-A145-ABE19EEFC243}"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521703910"/>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type="titleOnly">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Tree>
    <p:extLst>
      <p:ext uri="{BB962C8B-B14F-4D97-AF65-F5344CB8AC3E}">
        <p14:creationId xmlns:p14="http://schemas.microsoft.com/office/powerpoint/2010/main" val="241524887"/>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2" descr="Logo"/>
          <p:cNvPicPr>
            <a:picLocks noChangeAspect="1" noChangeArrowheads="1"/>
          </p:cNvPicPr>
          <p:nvPr/>
        </p:nvPicPr>
        <p:blipFill>
          <a:blip r:embed="rId2" cstate="print"/>
          <a:srcRect/>
          <a:stretch>
            <a:fillRect/>
          </a:stretch>
        </p:blipFill>
        <p:spPr bwMode="auto">
          <a:xfrm>
            <a:off x="10011834" y="5578476"/>
            <a:ext cx="1094317" cy="822325"/>
          </a:xfrm>
          <a:prstGeom prst="rect">
            <a:avLst/>
          </a:prstGeom>
          <a:noFill/>
          <a:ln w="9525">
            <a:noFill/>
            <a:miter lim="800000"/>
            <a:headEnd/>
            <a:tailEnd/>
          </a:ln>
        </p:spPr>
      </p:pic>
      <p:pic>
        <p:nvPicPr>
          <p:cNvPr id="5" name="Picture 3" descr="2"/>
          <p:cNvPicPr>
            <a:picLocks noChangeAspect="1" noChangeArrowheads="1"/>
          </p:cNvPicPr>
          <p:nvPr/>
        </p:nvPicPr>
        <p:blipFill>
          <a:blip r:embed="rId3" cstate="print"/>
          <a:srcRect/>
          <a:stretch>
            <a:fillRect/>
          </a:stretch>
        </p:blipFill>
        <p:spPr bwMode="auto">
          <a:xfrm>
            <a:off x="0" y="784225"/>
            <a:ext cx="12192000" cy="3810000"/>
          </a:xfrm>
          <a:prstGeom prst="rect">
            <a:avLst/>
          </a:prstGeom>
          <a:noFill/>
          <a:ln w="9525">
            <a:noFill/>
            <a:miter lim="800000"/>
            <a:headEnd/>
            <a:tailEnd/>
          </a:ln>
        </p:spPr>
      </p:pic>
      <p:sp>
        <p:nvSpPr>
          <p:cNvPr id="6" name="Text Box 7"/>
          <p:cNvSpPr txBox="1">
            <a:spLocks noChangeArrowheads="1"/>
          </p:cNvSpPr>
          <p:nvPr/>
        </p:nvSpPr>
        <p:spPr bwMode="auto">
          <a:xfrm>
            <a:off x="9594851" y="4070350"/>
            <a:ext cx="1542898" cy="294526"/>
          </a:xfrm>
          <a:prstGeom prst="rect">
            <a:avLst/>
          </a:prstGeom>
          <a:noFill/>
          <a:ln w="9525">
            <a:noFill/>
            <a:miter lim="800000"/>
            <a:headEnd/>
            <a:tailEnd/>
          </a:ln>
        </p:spPr>
        <p:txBody>
          <a:bodyPr wrap="none" lIns="78315" tIns="39159" rIns="78315" bIns="39159">
            <a:spAutoFit/>
          </a:bodyPr>
          <a:lstStyle/>
          <a:p>
            <a:pPr defTabSz="784225" eaLnBrk="0" hangingPunct="0">
              <a:defRPr/>
            </a:pPr>
            <a:r>
              <a:rPr lang="en-US" altLang="zh-CN" sz="1400">
                <a:solidFill>
                  <a:srgbClr val="FFFFFF"/>
                </a:solidFill>
                <a:latin typeface="FrutigerNext LT Regular" pitchFamily="34" charset="0"/>
                <a:ea typeface="MS PGothic" pitchFamily="34" charset="-128"/>
              </a:rPr>
              <a:t>www.huawei.com</a:t>
            </a:r>
          </a:p>
        </p:txBody>
      </p:sp>
      <p:sp>
        <p:nvSpPr>
          <p:cNvPr id="7" name="Rectangle 9"/>
          <p:cNvSpPr>
            <a:spLocks noChangeArrowheads="1"/>
          </p:cNvSpPr>
          <p:nvPr/>
        </p:nvSpPr>
        <p:spPr bwMode="auto">
          <a:xfrm>
            <a:off x="8752418" y="247651"/>
            <a:ext cx="2365431" cy="294490"/>
          </a:xfrm>
          <a:prstGeom prst="rect">
            <a:avLst/>
          </a:prstGeom>
          <a:noFill/>
          <a:ln w="9525" algn="ctr">
            <a:noFill/>
            <a:miter lim="800000"/>
            <a:headEnd/>
            <a:tailEnd/>
          </a:ln>
        </p:spPr>
        <p:txBody>
          <a:bodyPr wrap="none" lIns="78283" tIns="39141" rIns="78283" bIns="39141">
            <a:spAutoFit/>
          </a:bodyPr>
          <a:lstStyle/>
          <a:p>
            <a:pPr defTabSz="784225" eaLnBrk="0" hangingPunct="0">
              <a:defRPr/>
            </a:pPr>
            <a:r>
              <a:rPr lang="en-US" altLang="zh-CN" sz="1400" b="1">
                <a:solidFill>
                  <a:srgbClr val="CC3300"/>
                </a:solidFill>
                <a:latin typeface="Times New Roman" pitchFamily="18" charset="0"/>
                <a:ea typeface="MS PGothic" pitchFamily="34" charset="-128"/>
              </a:rPr>
              <a:t>Security Level:  Confidential</a:t>
            </a:r>
          </a:p>
        </p:txBody>
      </p:sp>
      <p:sp>
        <p:nvSpPr>
          <p:cNvPr id="8" name="Text Box 12"/>
          <p:cNvSpPr txBox="1">
            <a:spLocks noChangeArrowheads="1"/>
          </p:cNvSpPr>
          <p:nvPr/>
        </p:nvSpPr>
        <p:spPr bwMode="auto">
          <a:xfrm>
            <a:off x="869951" y="6202364"/>
            <a:ext cx="2656728" cy="263712"/>
          </a:xfrm>
          <a:prstGeom prst="rect">
            <a:avLst/>
          </a:prstGeom>
          <a:noFill/>
          <a:ln w="9525">
            <a:noFill/>
            <a:miter lim="800000"/>
            <a:headEnd/>
            <a:tailEnd/>
          </a:ln>
        </p:spPr>
        <p:txBody>
          <a:bodyPr wrap="none" lIns="78283" tIns="39141" rIns="78283" bIns="39141">
            <a:spAutoFit/>
          </a:bodyPr>
          <a:lstStyle/>
          <a:p>
            <a:pPr defTabSz="784225" eaLnBrk="0" hangingPunct="0">
              <a:defRPr/>
            </a:pPr>
            <a:r>
              <a:rPr lang="en-US" altLang="zh-CN" sz="1200">
                <a:solidFill>
                  <a:srgbClr val="000000"/>
                </a:solidFill>
                <a:latin typeface="Arial" pitchFamily="34" charset="0"/>
                <a:ea typeface="MS PGothic" pitchFamily="34" charset="-128"/>
              </a:rPr>
              <a:t>HUAWEI TECHNOLOGIES Co., Ltd.</a:t>
            </a:r>
            <a:endParaRPr lang="en-US" altLang="zh-CN" sz="2100">
              <a:solidFill>
                <a:srgbClr val="000000"/>
              </a:solidFill>
              <a:latin typeface="Arial" pitchFamily="34" charset="0"/>
              <a:ea typeface="MS PGothic" pitchFamily="34" charset="-128"/>
            </a:endParaRPr>
          </a:p>
        </p:txBody>
      </p:sp>
      <p:sp>
        <p:nvSpPr>
          <p:cNvPr id="9" name="Rectangle 13"/>
          <p:cNvSpPr>
            <a:spLocks noChangeArrowheads="1"/>
          </p:cNvSpPr>
          <p:nvPr/>
        </p:nvSpPr>
        <p:spPr bwMode="auto">
          <a:xfrm>
            <a:off x="5602818" y="6202364"/>
            <a:ext cx="1662418" cy="263712"/>
          </a:xfrm>
          <a:prstGeom prst="rect">
            <a:avLst/>
          </a:prstGeom>
          <a:noFill/>
          <a:ln w="9525" algn="ctr">
            <a:noFill/>
            <a:miter lim="800000"/>
            <a:headEnd/>
            <a:tailEnd/>
          </a:ln>
        </p:spPr>
        <p:txBody>
          <a:bodyPr wrap="none" lIns="78283" tIns="39141" rIns="78283" bIns="39141">
            <a:spAutoFit/>
          </a:bodyPr>
          <a:lstStyle/>
          <a:p>
            <a:pPr defTabSz="784225" eaLnBrk="0" hangingPunct="0">
              <a:defRPr/>
            </a:pPr>
            <a:r>
              <a:rPr lang="en-US" altLang="zh-CN" sz="1200">
                <a:solidFill>
                  <a:srgbClr val="000000"/>
                </a:solidFill>
                <a:latin typeface="Arial" pitchFamily="34" charset="0"/>
                <a:ea typeface="MS PGothic" pitchFamily="34" charset="-128"/>
              </a:rPr>
              <a:t>HUAWEI Confidential </a:t>
            </a:r>
          </a:p>
        </p:txBody>
      </p:sp>
      <p:sp>
        <p:nvSpPr>
          <p:cNvPr id="1526788" name="Rectangle 4"/>
          <p:cNvSpPr>
            <a:spLocks noGrp="1" noChangeArrowheads="1"/>
          </p:cNvSpPr>
          <p:nvPr>
            <p:ph type="ctrTitle" sz="quarter"/>
          </p:nvPr>
        </p:nvSpPr>
        <p:spPr>
          <a:xfrm>
            <a:off x="914401" y="1392240"/>
            <a:ext cx="7073900" cy="1666875"/>
          </a:xfrm>
        </p:spPr>
        <p:txBody>
          <a:bodyPr/>
          <a:lstStyle>
            <a:lvl1pPr algn="ctr">
              <a:defRPr sz="4000" b="1">
                <a:solidFill>
                  <a:srgbClr val="663300"/>
                </a:solidFill>
                <a:latin typeface="黑体" pitchFamily="2" charset="-122"/>
              </a:defRPr>
            </a:lvl1pPr>
          </a:lstStyle>
          <a:p>
            <a:r>
              <a:rPr lang="zh-CN" altLang="en-US"/>
              <a:t>单击此处编辑母版标题样式</a:t>
            </a:r>
          </a:p>
        </p:txBody>
      </p:sp>
      <p:sp>
        <p:nvSpPr>
          <p:cNvPr id="1526789" name="Rectangle 5"/>
          <p:cNvSpPr>
            <a:spLocks noGrp="1" noChangeArrowheads="1"/>
          </p:cNvSpPr>
          <p:nvPr>
            <p:ph type="subTitle" sz="quarter" idx="1"/>
          </p:nvPr>
        </p:nvSpPr>
        <p:spPr>
          <a:xfrm>
            <a:off x="912284" y="3182939"/>
            <a:ext cx="7076016" cy="863600"/>
          </a:xfrm>
        </p:spPr>
        <p:txBody>
          <a:bodyPr lIns="78328" tIns="39165" rIns="78328" bIns="39165"/>
          <a:lstStyle>
            <a:lvl1pPr marL="0" indent="0" algn="ctr">
              <a:buFont typeface="Wingdings" pitchFamily="2" charset="2"/>
              <a:buNone/>
              <a:defRPr sz="2800">
                <a:solidFill>
                  <a:srgbClr val="663300"/>
                </a:solidFill>
                <a:latin typeface="黑体" pitchFamily="2" charset="-122"/>
              </a:defRPr>
            </a:lvl1pPr>
          </a:lstStyle>
          <a:p>
            <a:r>
              <a:rPr lang="zh-CN" altLang="en-US"/>
              <a:t>单击此处编辑评审年月日</a:t>
            </a:r>
          </a:p>
        </p:txBody>
      </p:sp>
      <p:sp>
        <p:nvSpPr>
          <p:cNvPr id="10" name="Rectangle 10"/>
          <p:cNvSpPr>
            <a:spLocks noGrp="1" noChangeArrowheads="1"/>
          </p:cNvSpPr>
          <p:nvPr>
            <p:ph type="dt" sz="quarter" idx="10"/>
          </p:nvPr>
        </p:nvSpPr>
        <p:spPr>
          <a:xfrm>
            <a:off x="912284" y="280988"/>
            <a:ext cx="2844800" cy="476250"/>
          </a:xfrm>
        </p:spPr>
        <p:txBody>
          <a:bodyPr lIns="78328" tIns="39165" rIns="78328" bIns="39165"/>
          <a:lstStyle>
            <a:lvl1pPr>
              <a:lnSpc>
                <a:spcPct val="100000"/>
              </a:lnSpc>
              <a:defRPr>
                <a:latin typeface="FrutigerNext LT Regular"/>
              </a:defRPr>
            </a:lvl1pPr>
          </a:lstStyle>
          <a:p>
            <a:pPr>
              <a:defRPr/>
            </a:pPr>
            <a:endParaRPr lang="en-US" altLang="zh-CN"/>
          </a:p>
        </p:txBody>
      </p:sp>
    </p:spTree>
    <p:extLst>
      <p:ext uri="{BB962C8B-B14F-4D97-AF65-F5344CB8AC3E}">
        <p14:creationId xmlns:p14="http://schemas.microsoft.com/office/powerpoint/2010/main" val="3673110495"/>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4" name="Line 146"/>
          <p:cNvSpPr>
            <a:spLocks noChangeShapeType="1"/>
          </p:cNvSpPr>
          <p:nvPr userDrawn="1"/>
        </p:nvSpPr>
        <p:spPr bwMode="auto">
          <a:xfrm flipV="1">
            <a:off x="334433" y="908050"/>
            <a:ext cx="11618384" cy="0"/>
          </a:xfrm>
          <a:prstGeom prst="line">
            <a:avLst/>
          </a:prstGeom>
          <a:noFill/>
          <a:ln w="38100">
            <a:solidFill>
              <a:srgbClr val="990000"/>
            </a:solidFill>
            <a:round/>
            <a:headEnd/>
            <a:tailEnd/>
          </a:ln>
        </p:spPr>
        <p:txBody>
          <a:bodyPr/>
          <a:lstStyle/>
          <a:p>
            <a:pPr eaLnBrk="0" hangingPunct="0">
              <a:defRPr/>
            </a:pPr>
            <a:endParaRPr lang="zh-CN" altLang="en-US" sz="1200">
              <a:solidFill>
                <a:srgbClr val="FFFFFF"/>
              </a:solidFill>
              <a:latin typeface="FrutigerNext LT Regular" pitchFamily="34" charset="0"/>
              <a:ea typeface="MS PGothic" pitchFamily="34" charset="-128"/>
            </a:endParaRPr>
          </a:p>
        </p:txBody>
      </p:sp>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5"/>
          <p:cNvSpPr>
            <a:spLocks noGrp="1" noChangeArrowheads="1"/>
          </p:cNvSpPr>
          <p:nvPr>
            <p:ph type="dt" sz="half" idx="10"/>
          </p:nvPr>
        </p:nvSpPr>
        <p:spPr/>
        <p:txBody>
          <a:bodyPr/>
          <a:lstStyle>
            <a:lvl1pPr>
              <a:defRPr>
                <a:latin typeface="FrutigerNext LT Regular" pitchFamily="34" charset="0"/>
              </a:defRPr>
            </a:lvl1pPr>
          </a:lstStyle>
          <a:p>
            <a:pPr>
              <a:defRPr/>
            </a:pPr>
            <a:r>
              <a:rPr lang="de-DE" altLang="zh-CN"/>
              <a:t>Page </a:t>
            </a:r>
            <a:fld id="{A20DB603-8EE7-4B9C-921F-210F337DCC77}" type="slidenum">
              <a:rPr lang="de-DE" altLang="zh-CN"/>
              <a:pPr>
                <a:defRPr/>
              </a:pPr>
              <a:t>‹#›</a:t>
            </a:fld>
            <a:endParaRPr lang="en-GB" altLang="zh-CN"/>
          </a:p>
        </p:txBody>
      </p:sp>
    </p:spTree>
    <p:extLst>
      <p:ext uri="{BB962C8B-B14F-4D97-AF65-F5344CB8AC3E}">
        <p14:creationId xmlns:p14="http://schemas.microsoft.com/office/powerpoint/2010/main" val="2514665977"/>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4" name="Line 146"/>
          <p:cNvSpPr>
            <a:spLocks noChangeShapeType="1"/>
          </p:cNvSpPr>
          <p:nvPr userDrawn="1"/>
        </p:nvSpPr>
        <p:spPr bwMode="auto">
          <a:xfrm flipV="1">
            <a:off x="334433" y="908050"/>
            <a:ext cx="11618384" cy="0"/>
          </a:xfrm>
          <a:prstGeom prst="line">
            <a:avLst/>
          </a:prstGeom>
          <a:noFill/>
          <a:ln w="38100">
            <a:solidFill>
              <a:srgbClr val="990000"/>
            </a:solidFill>
            <a:round/>
            <a:headEnd/>
            <a:tailEnd/>
          </a:ln>
        </p:spPr>
        <p:txBody>
          <a:bodyPr/>
          <a:lstStyle/>
          <a:p>
            <a:pPr eaLnBrk="0" hangingPunct="0">
              <a:defRPr/>
            </a:pPr>
            <a:endParaRPr lang="zh-CN" altLang="en-US" sz="1200">
              <a:solidFill>
                <a:srgbClr val="FFFFFF"/>
              </a:solidFill>
              <a:latin typeface="FrutigerNext LT Regular" pitchFamily="34" charset="0"/>
              <a:ea typeface="MS PGothic" pitchFamily="34" charset="-128"/>
            </a:endParaRPr>
          </a:p>
        </p:txBody>
      </p:sp>
      <p:sp>
        <p:nvSpPr>
          <p:cNvPr id="2" name="标题 1"/>
          <p:cNvSpPr>
            <a:spLocks noGrp="1"/>
          </p:cNvSpPr>
          <p:nvPr>
            <p:ph type="title"/>
          </p:nvPr>
        </p:nvSpPr>
        <p:spPr>
          <a:xfrm>
            <a:off x="963084" y="4406902"/>
            <a:ext cx="103632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5" name="Rectangle 5"/>
          <p:cNvSpPr>
            <a:spLocks noGrp="1" noChangeArrowheads="1"/>
          </p:cNvSpPr>
          <p:nvPr>
            <p:ph type="dt" sz="half" idx="10"/>
          </p:nvPr>
        </p:nvSpPr>
        <p:spPr/>
        <p:txBody>
          <a:bodyPr/>
          <a:lstStyle>
            <a:lvl1pPr>
              <a:defRPr>
                <a:latin typeface="FrutigerNext LT Regular" pitchFamily="34" charset="0"/>
              </a:defRPr>
            </a:lvl1pPr>
          </a:lstStyle>
          <a:p>
            <a:pPr>
              <a:defRPr/>
            </a:pPr>
            <a:r>
              <a:rPr lang="de-DE" altLang="zh-CN"/>
              <a:t>Page </a:t>
            </a:r>
            <a:fld id="{C72514D8-6F41-4EBA-A9CB-53F98F599ECD}" type="slidenum">
              <a:rPr lang="de-DE" altLang="zh-CN"/>
              <a:pPr>
                <a:defRPr/>
              </a:pPr>
              <a:t>‹#›</a:t>
            </a:fld>
            <a:endParaRPr lang="en-GB" altLang="zh-CN"/>
          </a:p>
        </p:txBody>
      </p:sp>
    </p:spTree>
    <p:extLst>
      <p:ext uri="{BB962C8B-B14F-4D97-AF65-F5344CB8AC3E}">
        <p14:creationId xmlns:p14="http://schemas.microsoft.com/office/powerpoint/2010/main" val="447280680"/>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5" name="Line 146"/>
          <p:cNvSpPr>
            <a:spLocks noChangeShapeType="1"/>
          </p:cNvSpPr>
          <p:nvPr userDrawn="1"/>
        </p:nvSpPr>
        <p:spPr bwMode="auto">
          <a:xfrm flipV="1">
            <a:off x="334433" y="908050"/>
            <a:ext cx="11618384" cy="0"/>
          </a:xfrm>
          <a:prstGeom prst="line">
            <a:avLst/>
          </a:prstGeom>
          <a:noFill/>
          <a:ln w="38100">
            <a:solidFill>
              <a:srgbClr val="990000"/>
            </a:solidFill>
            <a:round/>
            <a:headEnd/>
            <a:tailEnd/>
          </a:ln>
        </p:spPr>
        <p:txBody>
          <a:bodyPr/>
          <a:lstStyle/>
          <a:p>
            <a:pPr eaLnBrk="0" hangingPunct="0">
              <a:defRPr/>
            </a:pPr>
            <a:endParaRPr lang="zh-CN" altLang="en-US" sz="1200">
              <a:solidFill>
                <a:srgbClr val="FFFFFF"/>
              </a:solidFill>
              <a:latin typeface="FrutigerNext LT Regular" pitchFamily="34" charset="0"/>
              <a:ea typeface="MS PGothic" pitchFamily="34" charset="-128"/>
            </a:endParaRPr>
          </a:p>
        </p:txBody>
      </p:sp>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69951" y="955676"/>
            <a:ext cx="5183716" cy="5210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56870" y="955676"/>
            <a:ext cx="5185833" cy="5210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5"/>
          <p:cNvSpPr>
            <a:spLocks noGrp="1" noChangeArrowheads="1"/>
          </p:cNvSpPr>
          <p:nvPr>
            <p:ph type="dt" sz="half" idx="10"/>
          </p:nvPr>
        </p:nvSpPr>
        <p:spPr/>
        <p:txBody>
          <a:bodyPr/>
          <a:lstStyle>
            <a:lvl1pPr>
              <a:defRPr>
                <a:latin typeface="FrutigerNext LT Regular" pitchFamily="34" charset="0"/>
              </a:defRPr>
            </a:lvl1pPr>
          </a:lstStyle>
          <a:p>
            <a:pPr>
              <a:defRPr/>
            </a:pPr>
            <a:r>
              <a:rPr lang="de-DE" altLang="zh-CN"/>
              <a:t>Page </a:t>
            </a:r>
            <a:fld id="{703E309E-2D93-45F6-B64C-665974693371}" type="slidenum">
              <a:rPr lang="de-DE" altLang="zh-CN"/>
              <a:pPr>
                <a:defRPr/>
              </a:pPr>
              <a:t>‹#›</a:t>
            </a:fld>
            <a:endParaRPr lang="en-GB" altLang="zh-CN"/>
          </a:p>
        </p:txBody>
      </p:sp>
    </p:spTree>
    <p:extLst>
      <p:ext uri="{BB962C8B-B14F-4D97-AF65-F5344CB8AC3E}">
        <p14:creationId xmlns:p14="http://schemas.microsoft.com/office/powerpoint/2010/main" val="2973802090"/>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7" name="Line 146"/>
          <p:cNvSpPr>
            <a:spLocks noChangeShapeType="1"/>
          </p:cNvSpPr>
          <p:nvPr userDrawn="1"/>
        </p:nvSpPr>
        <p:spPr bwMode="auto">
          <a:xfrm flipV="1">
            <a:off x="334433" y="908050"/>
            <a:ext cx="11618384" cy="0"/>
          </a:xfrm>
          <a:prstGeom prst="line">
            <a:avLst/>
          </a:prstGeom>
          <a:noFill/>
          <a:ln w="38100">
            <a:solidFill>
              <a:srgbClr val="990000"/>
            </a:solidFill>
            <a:round/>
            <a:headEnd/>
            <a:tailEnd/>
          </a:ln>
        </p:spPr>
        <p:txBody>
          <a:bodyPr/>
          <a:lstStyle/>
          <a:p>
            <a:pPr eaLnBrk="0" hangingPunct="0">
              <a:defRPr/>
            </a:pPr>
            <a:endParaRPr lang="zh-CN" altLang="en-US" sz="1200">
              <a:solidFill>
                <a:srgbClr val="FFFFFF"/>
              </a:solidFill>
              <a:latin typeface="FrutigerNext LT Regular" pitchFamily="34" charset="0"/>
              <a:ea typeface="MS PGothic" pitchFamily="34" charset="-128"/>
            </a:endParaRPr>
          </a:p>
        </p:txBody>
      </p:sp>
      <p:sp>
        <p:nvSpPr>
          <p:cNvPr id="2" name="标题 1"/>
          <p:cNvSpPr>
            <a:spLocks noGrp="1"/>
          </p:cNvSpPr>
          <p:nvPr>
            <p:ph type="title"/>
          </p:nvPr>
        </p:nvSpPr>
        <p:spPr>
          <a:xfrm>
            <a:off x="609600" y="274637"/>
            <a:ext cx="109728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535114"/>
            <a:ext cx="5386917"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3370" y="1535114"/>
            <a:ext cx="5389033"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93370"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8" name="Rectangle 5"/>
          <p:cNvSpPr>
            <a:spLocks noGrp="1" noChangeArrowheads="1"/>
          </p:cNvSpPr>
          <p:nvPr>
            <p:ph type="dt" sz="half" idx="10"/>
          </p:nvPr>
        </p:nvSpPr>
        <p:spPr/>
        <p:txBody>
          <a:bodyPr/>
          <a:lstStyle>
            <a:lvl1pPr>
              <a:defRPr>
                <a:latin typeface="FrutigerNext LT Regular" pitchFamily="34" charset="0"/>
              </a:defRPr>
            </a:lvl1pPr>
          </a:lstStyle>
          <a:p>
            <a:pPr>
              <a:defRPr/>
            </a:pPr>
            <a:r>
              <a:rPr lang="de-DE" altLang="zh-CN"/>
              <a:t>Page </a:t>
            </a:r>
            <a:fld id="{D762089C-3BD0-4215-9806-7C82291E5077}" type="slidenum">
              <a:rPr lang="de-DE" altLang="zh-CN"/>
              <a:pPr>
                <a:defRPr/>
              </a:pPr>
              <a:t>‹#›</a:t>
            </a:fld>
            <a:endParaRPr lang="en-GB" altLang="zh-CN"/>
          </a:p>
        </p:txBody>
      </p:sp>
    </p:spTree>
    <p:extLst>
      <p:ext uri="{BB962C8B-B14F-4D97-AF65-F5344CB8AC3E}">
        <p14:creationId xmlns:p14="http://schemas.microsoft.com/office/powerpoint/2010/main" val="1428689245"/>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3" name="Line 146"/>
          <p:cNvSpPr>
            <a:spLocks noChangeShapeType="1"/>
          </p:cNvSpPr>
          <p:nvPr userDrawn="1"/>
        </p:nvSpPr>
        <p:spPr bwMode="auto">
          <a:xfrm flipV="1">
            <a:off x="334433" y="908050"/>
            <a:ext cx="11618384" cy="0"/>
          </a:xfrm>
          <a:prstGeom prst="line">
            <a:avLst/>
          </a:prstGeom>
          <a:noFill/>
          <a:ln w="38100">
            <a:solidFill>
              <a:srgbClr val="990000"/>
            </a:solidFill>
            <a:round/>
            <a:headEnd/>
            <a:tailEnd/>
          </a:ln>
        </p:spPr>
        <p:txBody>
          <a:bodyPr/>
          <a:lstStyle/>
          <a:p>
            <a:pPr eaLnBrk="0" hangingPunct="0">
              <a:defRPr/>
            </a:pPr>
            <a:endParaRPr lang="zh-CN" altLang="en-US" sz="1200">
              <a:solidFill>
                <a:srgbClr val="FFFFFF"/>
              </a:solidFill>
              <a:latin typeface="FrutigerNext LT Regular" pitchFamily="34" charset="0"/>
              <a:ea typeface="MS PGothic" pitchFamily="34" charset="-128"/>
            </a:endParaRPr>
          </a:p>
        </p:txBody>
      </p:sp>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4" name="Rectangle 5"/>
          <p:cNvSpPr>
            <a:spLocks noGrp="1" noChangeArrowheads="1"/>
          </p:cNvSpPr>
          <p:nvPr>
            <p:ph type="dt" sz="half" idx="10"/>
          </p:nvPr>
        </p:nvSpPr>
        <p:spPr/>
        <p:txBody>
          <a:bodyPr/>
          <a:lstStyle>
            <a:lvl1pPr>
              <a:defRPr>
                <a:latin typeface="FrutigerNext LT Regular" pitchFamily="34" charset="0"/>
              </a:defRPr>
            </a:lvl1pPr>
          </a:lstStyle>
          <a:p>
            <a:pPr>
              <a:defRPr/>
            </a:pPr>
            <a:r>
              <a:rPr lang="de-DE" altLang="zh-CN"/>
              <a:t>Page </a:t>
            </a:r>
            <a:fld id="{DB6EEDF4-356E-4BE8-99BA-E44DA1C397F2}" type="slidenum">
              <a:rPr lang="de-DE" altLang="zh-CN"/>
              <a:pPr>
                <a:defRPr/>
              </a:pPr>
              <a:t>‹#›</a:t>
            </a:fld>
            <a:endParaRPr lang="en-GB" altLang="zh-CN"/>
          </a:p>
        </p:txBody>
      </p:sp>
    </p:spTree>
    <p:extLst>
      <p:ext uri="{BB962C8B-B14F-4D97-AF65-F5344CB8AC3E}">
        <p14:creationId xmlns:p14="http://schemas.microsoft.com/office/powerpoint/2010/main" val="1592448480"/>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Line 146"/>
          <p:cNvSpPr>
            <a:spLocks noChangeShapeType="1"/>
          </p:cNvSpPr>
          <p:nvPr userDrawn="1"/>
        </p:nvSpPr>
        <p:spPr bwMode="auto">
          <a:xfrm flipV="1">
            <a:off x="334433" y="908050"/>
            <a:ext cx="11618384" cy="0"/>
          </a:xfrm>
          <a:prstGeom prst="line">
            <a:avLst/>
          </a:prstGeom>
          <a:noFill/>
          <a:ln w="38100">
            <a:solidFill>
              <a:srgbClr val="990000"/>
            </a:solidFill>
            <a:round/>
            <a:headEnd/>
            <a:tailEnd/>
          </a:ln>
        </p:spPr>
        <p:txBody>
          <a:bodyPr/>
          <a:lstStyle/>
          <a:p>
            <a:pPr eaLnBrk="0" hangingPunct="0">
              <a:defRPr/>
            </a:pPr>
            <a:endParaRPr lang="zh-CN" altLang="en-US" sz="1200">
              <a:solidFill>
                <a:srgbClr val="FFFFFF"/>
              </a:solidFill>
              <a:latin typeface="FrutigerNext LT Regular" pitchFamily="34" charset="0"/>
              <a:ea typeface="MS PGothic" pitchFamily="34" charset="-128"/>
            </a:endParaRPr>
          </a:p>
        </p:txBody>
      </p:sp>
      <p:sp>
        <p:nvSpPr>
          <p:cNvPr id="3" name="Rectangle 5"/>
          <p:cNvSpPr>
            <a:spLocks noGrp="1" noChangeArrowheads="1"/>
          </p:cNvSpPr>
          <p:nvPr>
            <p:ph type="dt" sz="half" idx="10"/>
          </p:nvPr>
        </p:nvSpPr>
        <p:spPr/>
        <p:txBody>
          <a:bodyPr/>
          <a:lstStyle>
            <a:lvl1pPr>
              <a:defRPr>
                <a:latin typeface="FrutigerNext LT Regular" pitchFamily="34" charset="0"/>
              </a:defRPr>
            </a:lvl1pPr>
          </a:lstStyle>
          <a:p>
            <a:pPr>
              <a:defRPr/>
            </a:pPr>
            <a:r>
              <a:rPr lang="de-DE" altLang="zh-CN"/>
              <a:t>Page </a:t>
            </a:r>
            <a:fld id="{0D742CB9-A2C5-408A-9670-74905CAD022F}" type="slidenum">
              <a:rPr lang="de-DE" altLang="zh-CN"/>
              <a:pPr>
                <a:defRPr/>
              </a:pPr>
              <a:t>‹#›</a:t>
            </a:fld>
            <a:endParaRPr lang="en-GB" altLang="zh-CN"/>
          </a:p>
        </p:txBody>
      </p:sp>
    </p:spTree>
    <p:extLst>
      <p:ext uri="{BB962C8B-B14F-4D97-AF65-F5344CB8AC3E}">
        <p14:creationId xmlns:p14="http://schemas.microsoft.com/office/powerpoint/2010/main" val="3079567663"/>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4_标题幻灯片">
    <p:spTree>
      <p:nvGrpSpPr>
        <p:cNvPr id="1" name=""/>
        <p:cNvGrpSpPr/>
        <p:nvPr/>
      </p:nvGrpSpPr>
      <p:grpSpPr>
        <a:xfrm>
          <a:off x="0" y="0"/>
          <a:ext cx="0" cy="0"/>
          <a:chOff x="0" y="0"/>
          <a:chExt cx="0" cy="0"/>
        </a:xfrm>
      </p:grpSpPr>
      <p:sp>
        <p:nvSpPr>
          <p:cNvPr id="3" name="页脚占位符 4"/>
          <p:cNvSpPr>
            <a:spLocks noGrp="1"/>
          </p:cNvSpPr>
          <p:nvPr>
            <p:ph type="ftr" sz="quarter" idx="11"/>
          </p:nvPr>
        </p:nvSpPr>
        <p:spPr>
          <a:xfrm>
            <a:off x="4165600" y="6356354"/>
            <a:ext cx="3860800" cy="366182"/>
          </a:xfrm>
          <a:prstGeom prst="rect">
            <a:avLst/>
          </a:prstGeom>
        </p:spPr>
        <p:txBody>
          <a:bodyPr lIns="76782" tIns="38391" rIns="76782" bIns="38391"/>
          <a:lstStyle>
            <a:lvl1pPr algn="ctr" defTabSz="1023213">
              <a:defRPr sz="1300" smtClean="0">
                <a:solidFill>
                  <a:schemeClr val="bg1"/>
                </a:solidFill>
              </a:defRPr>
            </a:lvl1pPr>
          </a:lstStyle>
          <a:p>
            <a:pPr fontAlgn="auto">
              <a:spcBef>
                <a:spcPts val="0"/>
              </a:spcBef>
              <a:spcAft>
                <a:spcPts val="0"/>
              </a:spcAft>
              <a:defRPr/>
            </a:pPr>
            <a:fld id="{7E83D2DF-ABB5-4742-A213-67EFE6EEEDFB}" type="slidenum">
              <a:rPr lang="zh-CN" altLang="en-US" smtClean="0">
                <a:solidFill>
                  <a:prstClr val="white"/>
                </a:solidFill>
                <a:latin typeface="FrutigerNext LT Medium"/>
                <a:ea typeface="华文细黑"/>
              </a:rPr>
              <a:pPr fontAlgn="auto">
                <a:spcBef>
                  <a:spcPts val="0"/>
                </a:spcBef>
                <a:spcAft>
                  <a:spcPts val="0"/>
                </a:spcAft>
                <a:defRPr/>
              </a:pPr>
              <a:t>‹#›</a:t>
            </a:fld>
            <a:endParaRPr lang="zh-CN" altLang="en-US" dirty="0">
              <a:solidFill>
                <a:prstClr val="white"/>
              </a:solidFill>
              <a:latin typeface="FrutigerNext LT Medium"/>
              <a:ea typeface="华文细黑"/>
            </a:endParaRPr>
          </a:p>
        </p:txBody>
      </p:sp>
      <p:sp>
        <p:nvSpPr>
          <p:cNvPr id="4" name="日期占位符 3"/>
          <p:cNvSpPr>
            <a:spLocks noGrp="1"/>
          </p:cNvSpPr>
          <p:nvPr>
            <p:ph type="dt" sz="half" idx="2"/>
          </p:nvPr>
        </p:nvSpPr>
        <p:spPr>
          <a:xfrm>
            <a:off x="853065" y="6477787"/>
            <a:ext cx="3299228" cy="303433"/>
          </a:xfrm>
          <a:prstGeom prst="rect">
            <a:avLst/>
          </a:prstGeom>
        </p:spPr>
        <p:txBody>
          <a:bodyPr vert="horz" lIns="102379" tIns="51189" rIns="102379" bIns="51189" rtlCol="0" anchor="ctr"/>
          <a:lstStyle>
            <a:lvl1pPr marL="0" marR="0" indent="0" algn="l" defTabSz="1023343" rtl="0" eaLnBrk="1" fontAlgn="auto" latinLnBrk="0" hangingPunct="1">
              <a:lnSpc>
                <a:spcPct val="100000"/>
              </a:lnSpc>
              <a:spcBef>
                <a:spcPts val="0"/>
              </a:spcBef>
              <a:spcAft>
                <a:spcPts val="0"/>
              </a:spcAft>
              <a:buClrTx/>
              <a:buSzTx/>
              <a:buFontTx/>
              <a:buNone/>
              <a:tabLst/>
              <a:defRPr sz="1300">
                <a:solidFill>
                  <a:schemeClr val="bg1"/>
                </a:solidFill>
              </a:defRPr>
            </a:lvl1pPr>
          </a:lstStyle>
          <a:p>
            <a:r>
              <a:rPr lang="en-US" altLang="zh-CN" dirty="0" smtClean="0">
                <a:solidFill>
                  <a:srgbClr val="FFFFFF"/>
                </a:solidFill>
              </a:rPr>
              <a:t>ON2020 Workshop at OFC’17</a:t>
            </a:r>
            <a:endParaRPr lang="zh-CN" altLang="en-US" dirty="0">
              <a:solidFill>
                <a:srgbClr val="FFFFFF"/>
              </a:solidFill>
            </a:endParaRPr>
          </a:p>
        </p:txBody>
      </p:sp>
    </p:spTree>
    <p:extLst>
      <p:ext uri="{BB962C8B-B14F-4D97-AF65-F5344CB8AC3E}">
        <p14:creationId xmlns:p14="http://schemas.microsoft.com/office/powerpoint/2010/main" val="2643218200"/>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5" name="Line 146"/>
          <p:cNvSpPr>
            <a:spLocks noChangeShapeType="1"/>
          </p:cNvSpPr>
          <p:nvPr userDrawn="1"/>
        </p:nvSpPr>
        <p:spPr bwMode="auto">
          <a:xfrm flipV="1">
            <a:off x="334433" y="908050"/>
            <a:ext cx="11618384" cy="0"/>
          </a:xfrm>
          <a:prstGeom prst="line">
            <a:avLst/>
          </a:prstGeom>
          <a:noFill/>
          <a:ln w="38100">
            <a:solidFill>
              <a:srgbClr val="990000"/>
            </a:solidFill>
            <a:round/>
            <a:headEnd/>
            <a:tailEnd/>
          </a:ln>
        </p:spPr>
        <p:txBody>
          <a:bodyPr/>
          <a:lstStyle/>
          <a:p>
            <a:pPr eaLnBrk="0" hangingPunct="0">
              <a:defRPr/>
            </a:pPr>
            <a:endParaRPr lang="zh-CN" altLang="en-US" sz="1200">
              <a:solidFill>
                <a:srgbClr val="FFFFFF"/>
              </a:solidFill>
              <a:latin typeface="FrutigerNext LT Regular" pitchFamily="34" charset="0"/>
              <a:ea typeface="MS PGothic" pitchFamily="34" charset="-128"/>
            </a:endParaRPr>
          </a:p>
        </p:txBody>
      </p:sp>
      <p:sp>
        <p:nvSpPr>
          <p:cNvPr id="2" name="标题 1"/>
          <p:cNvSpPr>
            <a:spLocks noGrp="1"/>
          </p:cNvSpPr>
          <p:nvPr>
            <p:ph type="title"/>
          </p:nvPr>
        </p:nvSpPr>
        <p:spPr>
          <a:xfrm>
            <a:off x="609603" y="273050"/>
            <a:ext cx="4011084" cy="1162051"/>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6733" y="273053"/>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603" y="1435103"/>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6" name="Rectangle 5"/>
          <p:cNvSpPr>
            <a:spLocks noGrp="1" noChangeArrowheads="1"/>
          </p:cNvSpPr>
          <p:nvPr>
            <p:ph type="dt" sz="half" idx="10"/>
          </p:nvPr>
        </p:nvSpPr>
        <p:spPr/>
        <p:txBody>
          <a:bodyPr/>
          <a:lstStyle>
            <a:lvl1pPr>
              <a:defRPr>
                <a:latin typeface="FrutigerNext LT Regular" pitchFamily="34" charset="0"/>
              </a:defRPr>
            </a:lvl1pPr>
          </a:lstStyle>
          <a:p>
            <a:pPr>
              <a:defRPr/>
            </a:pPr>
            <a:r>
              <a:rPr lang="de-DE" altLang="zh-CN"/>
              <a:t>Page </a:t>
            </a:r>
            <a:fld id="{B9285651-1A3F-4792-9778-65829E70BD79}" type="slidenum">
              <a:rPr lang="de-DE" altLang="zh-CN"/>
              <a:pPr>
                <a:defRPr/>
              </a:pPr>
              <a:t>‹#›</a:t>
            </a:fld>
            <a:endParaRPr lang="en-GB" altLang="zh-CN"/>
          </a:p>
        </p:txBody>
      </p:sp>
    </p:spTree>
    <p:extLst>
      <p:ext uri="{BB962C8B-B14F-4D97-AF65-F5344CB8AC3E}">
        <p14:creationId xmlns:p14="http://schemas.microsoft.com/office/powerpoint/2010/main" val="117897385"/>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5" name="Line 146"/>
          <p:cNvSpPr>
            <a:spLocks noChangeShapeType="1"/>
          </p:cNvSpPr>
          <p:nvPr userDrawn="1"/>
        </p:nvSpPr>
        <p:spPr bwMode="auto">
          <a:xfrm flipV="1">
            <a:off x="334433" y="908050"/>
            <a:ext cx="11618384" cy="0"/>
          </a:xfrm>
          <a:prstGeom prst="line">
            <a:avLst/>
          </a:prstGeom>
          <a:noFill/>
          <a:ln w="38100">
            <a:solidFill>
              <a:srgbClr val="990000"/>
            </a:solidFill>
            <a:round/>
            <a:headEnd/>
            <a:tailEnd/>
          </a:ln>
        </p:spPr>
        <p:txBody>
          <a:bodyPr/>
          <a:lstStyle/>
          <a:p>
            <a:pPr eaLnBrk="0" hangingPunct="0">
              <a:defRPr/>
            </a:pPr>
            <a:endParaRPr lang="zh-CN" altLang="en-US" sz="1200">
              <a:solidFill>
                <a:srgbClr val="FFFFFF"/>
              </a:solidFill>
              <a:latin typeface="FrutigerNext LT Regular" pitchFamily="34" charset="0"/>
              <a:ea typeface="MS PGothic" pitchFamily="34" charset="-128"/>
            </a:endParaRPr>
          </a:p>
        </p:txBody>
      </p:sp>
      <p:sp>
        <p:nvSpPr>
          <p:cNvPr id="2" name="标题 1"/>
          <p:cNvSpPr>
            <a:spLocks noGrp="1"/>
          </p:cNvSpPr>
          <p:nvPr>
            <p:ph type="title"/>
          </p:nvPr>
        </p:nvSpPr>
        <p:spPr>
          <a:xfrm>
            <a:off x="2389717" y="4800601"/>
            <a:ext cx="7315200" cy="566739"/>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2389717" y="5367339"/>
            <a:ext cx="7315200" cy="8048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6" name="Rectangle 5"/>
          <p:cNvSpPr>
            <a:spLocks noGrp="1" noChangeArrowheads="1"/>
          </p:cNvSpPr>
          <p:nvPr>
            <p:ph type="dt" sz="half" idx="10"/>
          </p:nvPr>
        </p:nvSpPr>
        <p:spPr/>
        <p:txBody>
          <a:bodyPr/>
          <a:lstStyle>
            <a:lvl1pPr>
              <a:defRPr>
                <a:latin typeface="FrutigerNext LT Regular" pitchFamily="34" charset="0"/>
              </a:defRPr>
            </a:lvl1pPr>
          </a:lstStyle>
          <a:p>
            <a:pPr>
              <a:defRPr/>
            </a:pPr>
            <a:r>
              <a:rPr lang="de-DE" altLang="zh-CN"/>
              <a:t>Page </a:t>
            </a:r>
            <a:fld id="{B4383915-B70D-4BEA-9AD8-769CA8F7EDF4}" type="slidenum">
              <a:rPr lang="de-DE" altLang="zh-CN"/>
              <a:pPr>
                <a:defRPr/>
              </a:pPr>
              <a:t>‹#›</a:t>
            </a:fld>
            <a:endParaRPr lang="en-GB" altLang="zh-CN"/>
          </a:p>
        </p:txBody>
      </p:sp>
    </p:spTree>
    <p:extLst>
      <p:ext uri="{BB962C8B-B14F-4D97-AF65-F5344CB8AC3E}">
        <p14:creationId xmlns:p14="http://schemas.microsoft.com/office/powerpoint/2010/main" val="2048064407"/>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5"/>
          <p:cNvSpPr>
            <a:spLocks noGrp="1" noChangeArrowheads="1"/>
          </p:cNvSpPr>
          <p:nvPr>
            <p:ph type="dt" sz="half" idx="10"/>
          </p:nvPr>
        </p:nvSpPr>
        <p:spPr/>
        <p:txBody>
          <a:bodyPr/>
          <a:lstStyle>
            <a:lvl1pPr>
              <a:defRPr>
                <a:latin typeface="FrutigerNext LT Regular" pitchFamily="34" charset="0"/>
              </a:defRPr>
            </a:lvl1pPr>
          </a:lstStyle>
          <a:p>
            <a:pPr>
              <a:defRPr/>
            </a:pPr>
            <a:r>
              <a:rPr lang="de-DE" altLang="zh-CN"/>
              <a:t>Page </a:t>
            </a:r>
            <a:fld id="{B9FCE381-F2FE-4B8A-B5E0-10A6BA2787F9}" type="slidenum">
              <a:rPr lang="de-DE" altLang="zh-CN"/>
              <a:pPr>
                <a:defRPr/>
              </a:pPr>
              <a:t>‹#›</a:t>
            </a:fld>
            <a:endParaRPr lang="en-GB" altLang="zh-CN"/>
          </a:p>
        </p:txBody>
      </p:sp>
    </p:spTree>
    <p:extLst>
      <p:ext uri="{BB962C8B-B14F-4D97-AF65-F5344CB8AC3E}">
        <p14:creationId xmlns:p14="http://schemas.microsoft.com/office/powerpoint/2010/main" val="301556350"/>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01100" y="384177"/>
            <a:ext cx="2641600" cy="578167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69951" y="384177"/>
            <a:ext cx="7727949" cy="578167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5"/>
          <p:cNvSpPr>
            <a:spLocks noGrp="1" noChangeArrowheads="1"/>
          </p:cNvSpPr>
          <p:nvPr>
            <p:ph type="dt" sz="half" idx="10"/>
          </p:nvPr>
        </p:nvSpPr>
        <p:spPr/>
        <p:txBody>
          <a:bodyPr/>
          <a:lstStyle>
            <a:lvl1pPr>
              <a:defRPr>
                <a:latin typeface="FrutigerNext LT Regular" pitchFamily="34" charset="0"/>
              </a:defRPr>
            </a:lvl1pPr>
          </a:lstStyle>
          <a:p>
            <a:pPr>
              <a:defRPr/>
            </a:pPr>
            <a:r>
              <a:rPr lang="de-DE" altLang="zh-CN"/>
              <a:t>Page </a:t>
            </a:r>
            <a:fld id="{4D7DBF57-9DDC-4D6E-A135-85722C19ED10}" type="slidenum">
              <a:rPr lang="de-DE" altLang="zh-CN"/>
              <a:pPr>
                <a:defRPr/>
              </a:pPr>
              <a:t>‹#›</a:t>
            </a:fld>
            <a:endParaRPr lang="en-GB" altLang="zh-CN"/>
          </a:p>
        </p:txBody>
      </p:sp>
    </p:spTree>
    <p:extLst>
      <p:ext uri="{BB962C8B-B14F-4D97-AF65-F5344CB8AC3E}">
        <p14:creationId xmlns:p14="http://schemas.microsoft.com/office/powerpoint/2010/main" val="1369399225"/>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4" name="Line 146"/>
          <p:cNvSpPr>
            <a:spLocks noChangeShapeType="1"/>
          </p:cNvSpPr>
          <p:nvPr userDrawn="1"/>
        </p:nvSpPr>
        <p:spPr bwMode="auto">
          <a:xfrm flipV="1">
            <a:off x="334433" y="889000"/>
            <a:ext cx="11618384" cy="0"/>
          </a:xfrm>
          <a:prstGeom prst="line">
            <a:avLst/>
          </a:prstGeom>
          <a:noFill/>
          <a:ln w="38100">
            <a:solidFill>
              <a:srgbClr val="990000"/>
            </a:solidFill>
            <a:round/>
            <a:headEnd/>
            <a:tailEnd/>
          </a:ln>
        </p:spPr>
        <p:txBody>
          <a:bodyPr/>
          <a:lstStyle/>
          <a:p>
            <a:pPr eaLnBrk="0" hangingPunct="0">
              <a:defRPr/>
            </a:pPr>
            <a:endParaRPr lang="zh-CN" altLang="en-US" sz="1200">
              <a:solidFill>
                <a:srgbClr val="FFFFFF"/>
              </a:solidFill>
              <a:latin typeface="FrutigerNext LT Regular" pitchFamily="34" charset="0"/>
              <a:ea typeface="MS PGothic" pitchFamily="34" charset="-128"/>
            </a:endParaRPr>
          </a:p>
        </p:txBody>
      </p:sp>
      <p:sp>
        <p:nvSpPr>
          <p:cNvPr id="2" name="标题 1"/>
          <p:cNvSpPr>
            <a:spLocks noGrp="1"/>
          </p:cNvSpPr>
          <p:nvPr>
            <p:ph type="title"/>
          </p:nvPr>
        </p:nvSpPr>
        <p:spPr>
          <a:xfrm>
            <a:off x="869951" y="384176"/>
            <a:ext cx="10564283" cy="465139"/>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869951" y="955676"/>
            <a:ext cx="10572749" cy="5210175"/>
          </a:xfrm>
        </p:spPr>
        <p:txBody>
          <a:bodyPr/>
          <a:lstStyle/>
          <a:p>
            <a:pPr lvl="0"/>
            <a:endParaRPr lang="zh-CN" altLang="en-US" noProof="0" smtClean="0"/>
          </a:p>
        </p:txBody>
      </p:sp>
      <p:sp>
        <p:nvSpPr>
          <p:cNvPr id="5" name="Rectangle 5"/>
          <p:cNvSpPr>
            <a:spLocks noGrp="1" noChangeArrowheads="1"/>
          </p:cNvSpPr>
          <p:nvPr>
            <p:ph type="dt" sz="half" idx="10"/>
          </p:nvPr>
        </p:nvSpPr>
        <p:spPr/>
        <p:txBody>
          <a:bodyPr/>
          <a:lstStyle>
            <a:lvl1pPr>
              <a:defRPr>
                <a:latin typeface="FrutigerNext LT Regular" pitchFamily="34" charset="0"/>
              </a:defRPr>
            </a:lvl1pPr>
          </a:lstStyle>
          <a:p>
            <a:pPr>
              <a:defRPr/>
            </a:pPr>
            <a:r>
              <a:rPr lang="de-DE" altLang="zh-CN"/>
              <a:t>Page </a:t>
            </a:r>
            <a:fld id="{A1E19FFE-910D-4B65-B388-CE5967EF2CED}" type="slidenum">
              <a:rPr lang="de-DE" altLang="zh-CN"/>
              <a:pPr>
                <a:defRPr/>
              </a:pPr>
              <a:t>‹#›</a:t>
            </a:fld>
            <a:endParaRPr lang="en-GB" altLang="zh-CN"/>
          </a:p>
        </p:txBody>
      </p:sp>
    </p:spTree>
    <p:extLst>
      <p:ext uri="{BB962C8B-B14F-4D97-AF65-F5344CB8AC3E}">
        <p14:creationId xmlns:p14="http://schemas.microsoft.com/office/powerpoint/2010/main" val="2620692246"/>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2" descr="内页元素3-1"/>
          <p:cNvPicPr>
            <a:picLocks noChangeAspect="1" noChangeArrowheads="1"/>
          </p:cNvPicPr>
          <p:nvPr userDrawn="1"/>
        </p:nvPicPr>
        <p:blipFill>
          <a:blip r:embed="rId2" cstate="print"/>
          <a:srcRect/>
          <a:stretch>
            <a:fillRect/>
          </a:stretch>
        </p:blipFill>
        <p:spPr bwMode="auto">
          <a:xfrm>
            <a:off x="0" y="5"/>
            <a:ext cx="12190413" cy="6492875"/>
          </a:xfrm>
          <a:prstGeom prst="rect">
            <a:avLst/>
          </a:prstGeom>
          <a:noFill/>
          <a:ln w="9525">
            <a:noFill/>
            <a:miter lim="800000"/>
            <a:headEnd/>
            <a:tailEnd/>
          </a:ln>
        </p:spPr>
      </p:pic>
      <p:grpSp>
        <p:nvGrpSpPr>
          <p:cNvPr id="5" name="Group 3"/>
          <p:cNvGrpSpPr>
            <a:grpSpLocks/>
          </p:cNvGrpSpPr>
          <p:nvPr userDrawn="1"/>
        </p:nvGrpSpPr>
        <p:grpSpPr bwMode="auto">
          <a:xfrm>
            <a:off x="7939" y="7938"/>
            <a:ext cx="12190412" cy="6858000"/>
            <a:chOff x="1" y="1"/>
            <a:chExt cx="7681" cy="4320"/>
          </a:xfrm>
        </p:grpSpPr>
        <p:pic>
          <p:nvPicPr>
            <p:cNvPr id="6" name="Picture 4" descr="封面元素2"/>
            <p:cNvPicPr>
              <a:picLocks noChangeAspect="1" noChangeArrowheads="1"/>
            </p:cNvPicPr>
            <p:nvPr userDrawn="1"/>
          </p:nvPicPr>
          <p:blipFill>
            <a:blip r:embed="rId3" cstate="print"/>
            <a:srcRect/>
            <a:stretch>
              <a:fillRect/>
            </a:stretch>
          </p:blipFill>
          <p:spPr bwMode="auto">
            <a:xfrm>
              <a:off x="1" y="1"/>
              <a:ext cx="7681" cy="4320"/>
            </a:xfrm>
            <a:prstGeom prst="rect">
              <a:avLst/>
            </a:prstGeom>
            <a:noFill/>
            <a:ln w="9525">
              <a:noFill/>
              <a:miter lim="800000"/>
              <a:headEnd/>
              <a:tailEnd/>
            </a:ln>
          </p:spPr>
        </p:pic>
        <p:sp>
          <p:nvSpPr>
            <p:cNvPr id="7" name="Rectangle 5"/>
            <p:cNvSpPr>
              <a:spLocks noChangeArrowheads="1"/>
            </p:cNvSpPr>
            <p:nvPr userDrawn="1"/>
          </p:nvSpPr>
          <p:spPr bwMode="auto">
            <a:xfrm>
              <a:off x="6554" y="3482"/>
              <a:ext cx="602" cy="629"/>
            </a:xfrm>
            <a:prstGeom prst="rect">
              <a:avLst/>
            </a:prstGeom>
            <a:solidFill>
              <a:schemeClr val="bg1"/>
            </a:solidFill>
            <a:ln w="9525" algn="ctr">
              <a:noFill/>
              <a:miter lim="800000"/>
              <a:headEnd/>
              <a:tailEnd/>
            </a:ln>
            <a:effectLst/>
          </p:spPr>
          <p:txBody>
            <a:bodyPr wrap="none" anchor="ctr"/>
            <a:lstStyle/>
            <a:p>
              <a:pPr algn="ctr">
                <a:lnSpc>
                  <a:spcPct val="140000"/>
                </a:lnSpc>
                <a:buClr>
                  <a:srgbClr val="B2B2B2"/>
                </a:buClr>
                <a:buSzPct val="60000"/>
                <a:buFont typeface="Wingdings" pitchFamily="2" charset="2"/>
                <a:buNone/>
              </a:pPr>
              <a:endParaRPr kumimoji="1" lang="zh-CN" altLang="en-US" sz="900">
                <a:solidFill>
                  <a:srgbClr val="000000"/>
                </a:solidFill>
                <a:latin typeface="Arial" pitchFamily="34" charset="0"/>
                <a:ea typeface="方正舒体" pitchFamily="2" charset="-122"/>
              </a:endParaRPr>
            </a:p>
          </p:txBody>
        </p:sp>
      </p:grpSp>
      <p:sp>
        <p:nvSpPr>
          <p:cNvPr id="9" name="Text Box 7"/>
          <p:cNvSpPr txBox="1">
            <a:spLocks noChangeArrowheads="1"/>
          </p:cNvSpPr>
          <p:nvPr userDrawn="1"/>
        </p:nvSpPr>
        <p:spPr bwMode="auto">
          <a:xfrm>
            <a:off x="811005" y="6199193"/>
            <a:ext cx="3043310" cy="307777"/>
          </a:xfrm>
          <a:prstGeom prst="rect">
            <a:avLst/>
          </a:prstGeom>
          <a:noFill/>
          <a:ln w="9525">
            <a:noFill/>
            <a:miter lim="800000"/>
            <a:headEnd/>
            <a:tailEnd/>
          </a:ln>
        </p:spPr>
        <p:txBody>
          <a:bodyPr wrap="none">
            <a:spAutoFit/>
          </a:bodyPr>
          <a:lstStyle/>
          <a:p>
            <a:pPr eaLnBrk="0" hangingPunct="0">
              <a:defRPr/>
            </a:pPr>
            <a:r>
              <a:rPr lang="en-US" altLang="zh-CN" sz="1400">
                <a:solidFill>
                  <a:srgbClr val="000000"/>
                </a:solidFill>
                <a:latin typeface="FrutigerNext LT Bold" pitchFamily="20" charset="0"/>
                <a:ea typeface="MS PGothic" pitchFamily="34" charset="-128"/>
              </a:rPr>
              <a:t>HUAWEI TECHNOLOGIES CO., LTD.</a:t>
            </a:r>
          </a:p>
        </p:txBody>
      </p:sp>
      <p:pic>
        <p:nvPicPr>
          <p:cNvPr id="10" name="Picture 8" descr="Logo"/>
          <p:cNvPicPr>
            <a:picLocks noChangeAspect="1" noChangeArrowheads="1"/>
          </p:cNvPicPr>
          <p:nvPr userDrawn="1"/>
        </p:nvPicPr>
        <p:blipFill>
          <a:blip r:embed="rId4" cstate="print"/>
          <a:srcRect/>
          <a:stretch>
            <a:fillRect/>
          </a:stretch>
        </p:blipFill>
        <p:spPr bwMode="auto">
          <a:xfrm>
            <a:off x="10519213" y="5691188"/>
            <a:ext cx="706255" cy="704850"/>
          </a:xfrm>
          <a:prstGeom prst="rect">
            <a:avLst/>
          </a:prstGeom>
          <a:noFill/>
          <a:ln w="9525">
            <a:noFill/>
            <a:miter lim="800000"/>
            <a:headEnd/>
            <a:tailEnd/>
          </a:ln>
        </p:spPr>
      </p:pic>
      <p:sp>
        <p:nvSpPr>
          <p:cNvPr id="1945609" name="Rectangle 9"/>
          <p:cNvSpPr>
            <a:spLocks noGrp="1" noChangeArrowheads="1"/>
          </p:cNvSpPr>
          <p:nvPr>
            <p:ph type="ctrTitle"/>
          </p:nvPr>
        </p:nvSpPr>
        <p:spPr>
          <a:xfrm>
            <a:off x="896706" y="2130438"/>
            <a:ext cx="7348212" cy="1470025"/>
          </a:xfrm>
        </p:spPr>
        <p:txBody>
          <a:bodyPr/>
          <a:lstStyle>
            <a:lvl1pPr>
              <a:defRPr sz="3999">
                <a:solidFill>
                  <a:schemeClr val="bg1"/>
                </a:solidFill>
              </a:defRPr>
            </a:lvl1pPr>
          </a:lstStyle>
          <a:p>
            <a:r>
              <a:rPr lang="zh-CN" altLang="en-US"/>
              <a:t>单击此处编辑母版标题样式</a:t>
            </a:r>
          </a:p>
        </p:txBody>
      </p:sp>
      <p:sp>
        <p:nvSpPr>
          <p:cNvPr id="1945610" name="Rectangle 10"/>
          <p:cNvSpPr>
            <a:spLocks noGrp="1" noChangeArrowheads="1"/>
          </p:cNvSpPr>
          <p:nvPr>
            <p:ph type="subTitle" idx="1"/>
          </p:nvPr>
        </p:nvSpPr>
        <p:spPr>
          <a:xfrm>
            <a:off x="896706" y="4108450"/>
            <a:ext cx="7346624" cy="533400"/>
          </a:xfrm>
        </p:spPr>
        <p:txBody>
          <a:bodyPr anchor="ctr"/>
          <a:lstStyle>
            <a:lvl1pPr marL="0" indent="0">
              <a:buFontTx/>
              <a:buNone/>
              <a:defRPr>
                <a:solidFill>
                  <a:schemeClr val="bg1"/>
                </a:solidFill>
              </a:defRPr>
            </a:lvl1pPr>
          </a:lstStyle>
          <a:p>
            <a:r>
              <a:rPr lang="zh-CN" altLang="en-US"/>
              <a:t>单击此处编辑母版副标题样式</a:t>
            </a:r>
          </a:p>
        </p:txBody>
      </p:sp>
    </p:spTree>
    <p:extLst>
      <p:ext uri="{BB962C8B-B14F-4D97-AF65-F5344CB8AC3E}">
        <p14:creationId xmlns:p14="http://schemas.microsoft.com/office/powerpoint/2010/main" val="1786275489"/>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32367" y="64008"/>
            <a:ext cx="11606586" cy="778598"/>
          </a:xfrm>
        </p:spPr>
        <p:txBody>
          <a:bodyPr/>
          <a:lstStyle>
            <a:lvl1pPr>
              <a:defRPr>
                <a:latin typeface="微软雅黑" panose="020B0503020204020204" pitchFamily="34" charset="-122"/>
                <a:ea typeface="微软雅黑" panose="020B0503020204020204" pitchFamily="34"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329431" y="842606"/>
            <a:ext cx="11609524" cy="5329594"/>
          </a:xfrm>
        </p:spPr>
        <p:txBody>
          <a:bodyPr/>
          <a:lstStyle>
            <a:lvl1pPr marL="342797" indent="-342797">
              <a:buFont typeface="Wingdings" panose="05000000000000000000" pitchFamily="2" charset="2"/>
              <a:buChar char="n"/>
              <a:defRPr>
                <a:latin typeface="微软雅黑" panose="020B0503020204020204" pitchFamily="34" charset="-122"/>
                <a:ea typeface="微软雅黑" panose="020B0503020204020204" pitchFamily="34" charset="-122"/>
              </a:defRPr>
            </a:lvl1pPr>
            <a:lvl2pPr>
              <a:defRPr sz="1799">
                <a:latin typeface="微软雅黑" panose="020B0503020204020204" pitchFamily="34" charset="-122"/>
                <a:ea typeface="微软雅黑" panose="020B0503020204020204" pitchFamily="34" charset="-122"/>
              </a:defRPr>
            </a:lvl2pPr>
            <a:lvl3pPr>
              <a:defRPr sz="1600">
                <a:latin typeface="微软雅黑" panose="020B0503020204020204" pitchFamily="34" charset="-122"/>
                <a:ea typeface="微软雅黑" panose="020B0503020204020204" pitchFamily="34" charset="-122"/>
              </a:defRPr>
            </a:lvl3pPr>
            <a:lvl4pPr>
              <a:defRPr>
                <a:latin typeface="微软雅黑" panose="020B0503020204020204" pitchFamily="34" charset="-122"/>
                <a:ea typeface="微软雅黑" panose="020B0503020204020204" pitchFamily="34" charset="-122"/>
              </a:defRPr>
            </a:lvl4pPr>
            <a:lvl5pPr>
              <a:defRPr>
                <a:latin typeface="微软雅黑" panose="020B0503020204020204" pitchFamily="34" charset="-122"/>
                <a:ea typeface="微软雅黑" panose="020B0503020204020204" pitchFamily="34" charset="-122"/>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Tree>
    <p:extLst>
      <p:ext uri="{BB962C8B-B14F-4D97-AF65-F5344CB8AC3E}">
        <p14:creationId xmlns:p14="http://schemas.microsoft.com/office/powerpoint/2010/main" val="3665362682"/>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007533" y="-27384"/>
            <a:ext cx="10176934" cy="871537"/>
          </a:xfrm>
        </p:spPr>
        <p:txBody>
          <a:bodyPr/>
          <a:lstStyle/>
          <a:p>
            <a:r>
              <a:rPr lang="en-US" smtClean="0"/>
              <a:t>Click to edit Master title style</a:t>
            </a:r>
            <a:endParaRPr lang="en-US"/>
          </a:p>
        </p:txBody>
      </p:sp>
      <p:sp>
        <p:nvSpPr>
          <p:cNvPr id="3" name="Date Placeholder 2"/>
          <p:cNvSpPr>
            <a:spLocks noGrp="1"/>
          </p:cNvSpPr>
          <p:nvPr>
            <p:ph type="dt" sz="half" idx="10"/>
          </p:nvPr>
        </p:nvSpPr>
        <p:spPr>
          <a:xfrm>
            <a:off x="609601" y="6356352"/>
            <a:ext cx="2844800" cy="365125"/>
          </a:xfrm>
          <a:prstGeom prst="rect">
            <a:avLst/>
          </a:prstGeom>
        </p:spPr>
        <p:txBody>
          <a:bodyPr/>
          <a:lstStyle>
            <a:lvl1pPr eaLnBrk="1" hangingPunct="1">
              <a:defRPr>
                <a:ea typeface="宋体" charset="-122"/>
              </a:defRPr>
            </a:lvl1pPr>
          </a:lstStyle>
          <a:p>
            <a:pPr>
              <a:defRPr/>
            </a:pPr>
            <a:fld id="{7A209D5C-59DC-498F-9895-37E63C91A01A}" type="datetimeFigureOut">
              <a:rPr lang="en-US">
                <a:solidFill>
                  <a:srgbClr val="000000"/>
                </a:solidFill>
              </a:rPr>
              <a:pPr>
                <a:defRPr/>
              </a:pPr>
              <a:t>8/28/2019</a:t>
            </a:fld>
            <a:endParaRPr lang="en-US">
              <a:solidFill>
                <a:srgbClr val="000000"/>
              </a:solidFill>
            </a:endParaRPr>
          </a:p>
        </p:txBody>
      </p:sp>
      <p:sp>
        <p:nvSpPr>
          <p:cNvPr id="4" name="Footer Placeholder 3"/>
          <p:cNvSpPr>
            <a:spLocks noGrp="1"/>
          </p:cNvSpPr>
          <p:nvPr>
            <p:ph type="ftr" sz="quarter" idx="11"/>
          </p:nvPr>
        </p:nvSpPr>
        <p:spPr>
          <a:xfrm>
            <a:off x="4165600" y="6356352"/>
            <a:ext cx="3860800" cy="365125"/>
          </a:xfrm>
          <a:prstGeom prst="rect">
            <a:avLst/>
          </a:prstGeom>
        </p:spPr>
        <p:txBody>
          <a:bodyPr/>
          <a:lstStyle>
            <a:lvl1pPr eaLnBrk="1" hangingPunct="1">
              <a:defRPr>
                <a:ea typeface="宋体" charset="-122"/>
              </a:defRPr>
            </a:lvl1pPr>
          </a:lstStyle>
          <a:p>
            <a:pPr>
              <a:defRPr/>
            </a:pPr>
            <a:endParaRPr kumimoji="1" lang="en-US" sz="900">
              <a:solidFill>
                <a:srgbClr val="000000"/>
              </a:solidFill>
              <a:latin typeface="Arial" pitchFamily="34" charset="0"/>
            </a:endParaRPr>
          </a:p>
        </p:txBody>
      </p:sp>
      <p:sp>
        <p:nvSpPr>
          <p:cNvPr id="5" name="Slide Number Placeholder 4"/>
          <p:cNvSpPr>
            <a:spLocks noGrp="1"/>
          </p:cNvSpPr>
          <p:nvPr>
            <p:ph type="sldNum" sz="quarter" idx="12"/>
          </p:nvPr>
        </p:nvSpPr>
        <p:spPr>
          <a:xfrm>
            <a:off x="8737600" y="6356352"/>
            <a:ext cx="2844800" cy="365125"/>
          </a:xfrm>
          <a:prstGeom prst="rect">
            <a:avLst/>
          </a:prstGeom>
        </p:spPr>
        <p:txBody>
          <a:bodyPr/>
          <a:lstStyle>
            <a:lvl1pPr eaLnBrk="1" hangingPunct="1">
              <a:defRPr>
                <a:ea typeface="宋体" charset="-122"/>
              </a:defRPr>
            </a:lvl1pPr>
          </a:lstStyle>
          <a:p>
            <a:pPr>
              <a:defRPr/>
            </a:pPr>
            <a:fld id="{11FFD31E-95C5-4DB8-B807-4F269D50CB6F}" type="slidenum">
              <a:rPr kumimoji="1" lang="en-US" sz="900">
                <a:solidFill>
                  <a:srgbClr val="000000"/>
                </a:solidFill>
                <a:latin typeface="Arial" pitchFamily="34" charset="0"/>
              </a:rPr>
              <a:pPr>
                <a:defRPr/>
              </a:pPr>
              <a:t>‹#›</a:t>
            </a:fld>
            <a:endParaRPr kumimoji="1" lang="en-US" sz="900">
              <a:solidFill>
                <a:srgbClr val="000000"/>
              </a:solidFill>
              <a:latin typeface="Arial" pitchFamily="34" charset="0"/>
            </a:endParaRPr>
          </a:p>
        </p:txBody>
      </p:sp>
    </p:spTree>
    <p:extLst>
      <p:ext uri="{BB962C8B-B14F-4D97-AF65-F5344CB8AC3E}">
        <p14:creationId xmlns:p14="http://schemas.microsoft.com/office/powerpoint/2010/main" val="1074855531"/>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9" descr="Logo"/>
          <p:cNvPicPr preferRelativeResize="0">
            <a:picLocks noChangeArrowheads="1"/>
          </p:cNvPicPr>
          <p:nvPr/>
        </p:nvPicPr>
        <p:blipFill>
          <a:blip r:embed="rId2" cstate="print"/>
          <a:srcRect/>
          <a:stretch>
            <a:fillRect/>
          </a:stretch>
        </p:blipFill>
        <p:spPr bwMode="auto">
          <a:xfrm>
            <a:off x="10011835" y="5589595"/>
            <a:ext cx="1018117" cy="763587"/>
          </a:xfrm>
          <a:prstGeom prst="rect">
            <a:avLst/>
          </a:prstGeom>
          <a:noFill/>
          <a:ln w="9525">
            <a:noFill/>
            <a:miter lim="800000"/>
            <a:headEnd/>
            <a:tailEnd/>
          </a:ln>
        </p:spPr>
      </p:pic>
      <p:pic>
        <p:nvPicPr>
          <p:cNvPr id="5" name="Picture 10" descr="2"/>
          <p:cNvPicPr>
            <a:picLocks noChangeAspect="1" noChangeArrowheads="1"/>
          </p:cNvPicPr>
          <p:nvPr/>
        </p:nvPicPr>
        <p:blipFill>
          <a:blip r:embed="rId3" cstate="print"/>
          <a:srcRect/>
          <a:stretch>
            <a:fillRect/>
          </a:stretch>
        </p:blipFill>
        <p:spPr bwMode="auto">
          <a:xfrm>
            <a:off x="0" y="782639"/>
            <a:ext cx="12192000" cy="3810000"/>
          </a:xfrm>
          <a:prstGeom prst="rect">
            <a:avLst/>
          </a:prstGeom>
          <a:noFill/>
          <a:ln w="9525">
            <a:noFill/>
            <a:miter lim="800000"/>
            <a:headEnd/>
            <a:tailEnd/>
          </a:ln>
        </p:spPr>
      </p:pic>
      <p:sp>
        <p:nvSpPr>
          <p:cNvPr id="6" name="Text Box 20"/>
          <p:cNvSpPr txBox="1">
            <a:spLocks noChangeArrowheads="1"/>
          </p:cNvSpPr>
          <p:nvPr/>
        </p:nvSpPr>
        <p:spPr bwMode="auto">
          <a:xfrm>
            <a:off x="869954" y="6207130"/>
            <a:ext cx="3482763" cy="353860"/>
          </a:xfrm>
          <a:prstGeom prst="rect">
            <a:avLst/>
          </a:prstGeom>
          <a:noFill/>
          <a:ln w="9525">
            <a:noFill/>
            <a:miter lim="800000"/>
            <a:headEnd/>
            <a:tailEnd/>
          </a:ln>
        </p:spPr>
        <p:txBody>
          <a:bodyPr wrap="none" lIns="106587" tIns="53296" rIns="106587" bIns="53296">
            <a:spAutoFit/>
          </a:bodyPr>
          <a:lstStyle/>
          <a:p>
            <a:pPr defTabSz="1066472" eaLnBrk="0" hangingPunct="0">
              <a:defRPr/>
            </a:pPr>
            <a:r>
              <a:rPr lang="en-US" altLang="zh-CN" sz="1600" dirty="0">
                <a:solidFill>
                  <a:srgbClr val="000000"/>
                </a:solidFill>
                <a:latin typeface="FrutigerNext LT Bold" pitchFamily="1" charset="0"/>
                <a:ea typeface="MS PGothic" pitchFamily="34" charset="-128"/>
              </a:rPr>
              <a:t>HUAWEI TECHNOLOGIES CO., LTD.</a:t>
            </a:r>
            <a:endParaRPr lang="en-US" altLang="zh-CN" sz="2900" dirty="0">
              <a:solidFill>
                <a:srgbClr val="000000"/>
              </a:solidFill>
              <a:latin typeface="Arial" pitchFamily="34" charset="0"/>
              <a:ea typeface="MS PGothic" pitchFamily="34" charset="-128"/>
            </a:endParaRPr>
          </a:p>
        </p:txBody>
      </p:sp>
      <p:sp>
        <p:nvSpPr>
          <p:cNvPr id="7" name="Text Box 22"/>
          <p:cNvSpPr txBox="1">
            <a:spLocks noChangeArrowheads="1"/>
          </p:cNvSpPr>
          <p:nvPr/>
        </p:nvSpPr>
        <p:spPr bwMode="auto">
          <a:xfrm>
            <a:off x="9632956" y="4094170"/>
            <a:ext cx="1788082" cy="353854"/>
          </a:xfrm>
          <a:prstGeom prst="rect">
            <a:avLst/>
          </a:prstGeom>
          <a:noFill/>
          <a:ln w="9525">
            <a:noFill/>
            <a:miter lim="800000"/>
            <a:headEnd/>
            <a:tailEnd/>
          </a:ln>
        </p:spPr>
        <p:txBody>
          <a:bodyPr wrap="none" lIns="106587" tIns="53296" rIns="106587" bIns="53296">
            <a:spAutoFit/>
          </a:bodyPr>
          <a:lstStyle/>
          <a:p>
            <a:pPr defTabSz="1066472" eaLnBrk="0" hangingPunct="0">
              <a:defRPr/>
            </a:pPr>
            <a:r>
              <a:rPr lang="en-US" altLang="zh-CN" sz="1600" dirty="0">
                <a:solidFill>
                  <a:srgbClr val="FFFFFF"/>
                </a:solidFill>
                <a:latin typeface="FrutigerNext LT Regular"/>
                <a:ea typeface="ＭＳ Ｐゴシック" pitchFamily="34" charset="-128"/>
              </a:rPr>
              <a:t>www.huawei.com</a:t>
            </a:r>
          </a:p>
        </p:txBody>
      </p:sp>
      <p:sp>
        <p:nvSpPr>
          <p:cNvPr id="8" name="Rectangle 23"/>
          <p:cNvSpPr>
            <a:spLocks noChangeArrowheads="1"/>
          </p:cNvSpPr>
          <p:nvPr/>
        </p:nvSpPr>
        <p:spPr bwMode="auto">
          <a:xfrm>
            <a:off x="5312843" y="6207140"/>
            <a:ext cx="2196497" cy="353808"/>
          </a:xfrm>
          <a:prstGeom prst="rect">
            <a:avLst/>
          </a:prstGeom>
          <a:noFill/>
          <a:ln w="9525" algn="ctr">
            <a:noFill/>
            <a:miter lim="800000"/>
            <a:headEnd/>
            <a:tailEnd/>
          </a:ln>
          <a:effectLst/>
        </p:spPr>
        <p:txBody>
          <a:bodyPr wrap="none" lIns="106547" tIns="53271" rIns="106547" bIns="53271">
            <a:spAutoFit/>
          </a:bodyPr>
          <a:lstStyle/>
          <a:p>
            <a:pPr defTabSz="1066472" eaLnBrk="0" hangingPunct="0">
              <a:defRPr/>
            </a:pPr>
            <a:r>
              <a:rPr lang="en-US" altLang="zh-CN" sz="1600" dirty="0">
                <a:solidFill>
                  <a:srgbClr val="000000"/>
                </a:solidFill>
                <a:latin typeface="FrutigerNext LT Bold" pitchFamily="1" charset="0"/>
                <a:ea typeface="ＭＳ Ｐゴシック" pitchFamily="34" charset="-128"/>
              </a:rPr>
              <a:t>Huawei Confidential </a:t>
            </a:r>
          </a:p>
        </p:txBody>
      </p:sp>
      <p:sp>
        <p:nvSpPr>
          <p:cNvPr id="9" name="Rectangle 25"/>
          <p:cNvSpPr>
            <a:spLocks noChangeArrowheads="1"/>
          </p:cNvSpPr>
          <p:nvPr/>
        </p:nvSpPr>
        <p:spPr bwMode="auto">
          <a:xfrm>
            <a:off x="9057230" y="247663"/>
            <a:ext cx="1901534" cy="399970"/>
          </a:xfrm>
          <a:prstGeom prst="rect">
            <a:avLst/>
          </a:prstGeom>
          <a:noFill/>
          <a:ln w="9525" algn="ctr">
            <a:noFill/>
            <a:miter lim="800000"/>
            <a:headEnd/>
            <a:tailEnd/>
          </a:ln>
          <a:effectLst/>
        </p:spPr>
        <p:txBody>
          <a:bodyPr wrap="none" lIns="106547" tIns="53271" rIns="106547" bIns="53271">
            <a:spAutoFit/>
          </a:bodyPr>
          <a:lstStyle/>
          <a:p>
            <a:pPr defTabSz="1066472" eaLnBrk="0" hangingPunct="0">
              <a:defRPr/>
            </a:pPr>
            <a:r>
              <a:rPr lang="en-US" altLang="zh-CN" sz="1900" b="1" dirty="0">
                <a:solidFill>
                  <a:srgbClr val="666666"/>
                </a:solidFill>
                <a:latin typeface="FrutigerNext LT Regular"/>
                <a:ea typeface="ＭＳ Ｐゴシック" pitchFamily="34" charset="-128"/>
              </a:rPr>
              <a:t>Security Level:</a:t>
            </a:r>
            <a:r>
              <a:rPr lang="zh-CN" altLang="en-US" sz="1900" b="1" dirty="0">
                <a:solidFill>
                  <a:srgbClr val="666666"/>
                </a:solidFill>
                <a:latin typeface="FrutigerNext LT Regular"/>
                <a:ea typeface="ＭＳ Ｐゴシック" pitchFamily="34" charset="-128"/>
              </a:rPr>
              <a:t> </a:t>
            </a:r>
          </a:p>
        </p:txBody>
      </p:sp>
      <p:sp>
        <p:nvSpPr>
          <p:cNvPr id="10" name="Text Box 66"/>
          <p:cNvSpPr txBox="1">
            <a:spLocks noChangeArrowheads="1"/>
          </p:cNvSpPr>
          <p:nvPr/>
        </p:nvSpPr>
        <p:spPr bwMode="auto">
          <a:xfrm>
            <a:off x="-2624666" y="1322397"/>
            <a:ext cx="2624667" cy="5128252"/>
          </a:xfrm>
          <a:prstGeom prst="rect">
            <a:avLst/>
          </a:prstGeom>
          <a:noFill/>
          <a:ln w="9525" algn="ctr">
            <a:noFill/>
            <a:miter lim="800000"/>
            <a:headEnd/>
            <a:tailEnd/>
          </a:ln>
          <a:effectLst/>
        </p:spPr>
        <p:txBody>
          <a:bodyPr lIns="106607" tIns="53303" rIns="106607" bIns="53303">
            <a:spAutoFit/>
          </a:bodyPr>
          <a:lstStyle/>
          <a:p>
            <a:pPr algn="r" defTabSz="1066472" eaLnBrk="0" hangingPunct="0">
              <a:lnSpc>
                <a:spcPct val="125000"/>
              </a:lnSpc>
              <a:defRPr/>
            </a:pPr>
            <a:r>
              <a:rPr lang="zh-CN" altLang="en-US" sz="1500" dirty="0">
                <a:solidFill>
                  <a:srgbClr val="FFFFFF"/>
                </a:solidFill>
                <a:latin typeface="Arial" charset="0"/>
                <a:ea typeface="华文细黑"/>
              </a:rPr>
              <a:t>英文标题</a:t>
            </a:r>
            <a:r>
              <a:rPr lang="en-US" altLang="zh-CN" sz="1500" dirty="0">
                <a:solidFill>
                  <a:srgbClr val="FFFFFF"/>
                </a:solidFill>
                <a:latin typeface="Arial" charset="0"/>
                <a:ea typeface="华文细黑"/>
              </a:rPr>
              <a:t>:40-47pt  </a:t>
            </a:r>
          </a:p>
          <a:p>
            <a:pPr algn="r" defTabSz="1066472" eaLnBrk="0" hangingPunct="0">
              <a:lnSpc>
                <a:spcPct val="125000"/>
              </a:lnSpc>
              <a:defRPr/>
            </a:pPr>
            <a:r>
              <a:rPr lang="zh-CN" altLang="en-US" sz="1500" dirty="0">
                <a:solidFill>
                  <a:srgbClr val="FFFFFF"/>
                </a:solidFill>
                <a:latin typeface="Arial" charset="0"/>
                <a:ea typeface="华文细黑"/>
              </a:rPr>
              <a:t>副标题</a:t>
            </a:r>
            <a:r>
              <a:rPr lang="en-US" altLang="zh-CN" sz="1500" dirty="0">
                <a:solidFill>
                  <a:srgbClr val="FFFFFF"/>
                </a:solidFill>
                <a:latin typeface="Arial" charset="0"/>
                <a:ea typeface="华文细黑"/>
              </a:rPr>
              <a:t>:26-30pt</a:t>
            </a:r>
          </a:p>
          <a:p>
            <a:pPr algn="r" defTabSz="1066472" eaLnBrk="0" hangingPunct="0">
              <a:lnSpc>
                <a:spcPct val="125000"/>
              </a:lnSpc>
              <a:defRPr/>
            </a:pPr>
            <a:r>
              <a:rPr lang="zh-CN" altLang="en-US" sz="1500" dirty="0">
                <a:solidFill>
                  <a:srgbClr val="FFFFFF"/>
                </a:solidFill>
                <a:latin typeface="Arial" charset="0"/>
                <a:ea typeface="华文细黑"/>
              </a:rPr>
              <a:t>字体颜色</a:t>
            </a:r>
            <a:r>
              <a:rPr lang="en-US" altLang="zh-CN" sz="1500" dirty="0">
                <a:solidFill>
                  <a:srgbClr val="FFFFFF"/>
                </a:solidFill>
                <a:latin typeface="Arial" charset="0"/>
                <a:ea typeface="华文细黑"/>
              </a:rPr>
              <a:t>:</a:t>
            </a:r>
            <a:r>
              <a:rPr lang="zh-CN" altLang="en-US" sz="1500" dirty="0">
                <a:solidFill>
                  <a:srgbClr val="FFFFFF"/>
                </a:solidFill>
                <a:latin typeface="Arial" charset="0"/>
                <a:ea typeface="华文细黑"/>
              </a:rPr>
              <a:t>反白</a:t>
            </a:r>
          </a:p>
          <a:p>
            <a:pPr algn="r" defTabSz="1066472" eaLnBrk="0" hangingPunct="0">
              <a:lnSpc>
                <a:spcPct val="125000"/>
              </a:lnSpc>
              <a:defRPr/>
            </a:pPr>
            <a:r>
              <a:rPr lang="zh-CN" altLang="en-US" sz="1500" dirty="0">
                <a:solidFill>
                  <a:srgbClr val="FFFFFF"/>
                </a:solidFill>
                <a:latin typeface="Arial" charset="0"/>
                <a:ea typeface="华文细黑"/>
              </a:rPr>
              <a:t>内部使用字体 </a:t>
            </a:r>
            <a:r>
              <a:rPr lang="en-US" altLang="zh-CN" sz="1500" dirty="0">
                <a:solidFill>
                  <a:srgbClr val="FFFFFF"/>
                </a:solidFill>
                <a:latin typeface="Arial" charset="0"/>
                <a:ea typeface="华文细黑"/>
              </a:rPr>
              <a:t>:</a:t>
            </a:r>
          </a:p>
          <a:p>
            <a:pPr algn="r" defTabSz="1066472" eaLnBrk="0" hangingPunct="0">
              <a:lnSpc>
                <a:spcPct val="125000"/>
              </a:lnSpc>
              <a:defRPr/>
            </a:pPr>
            <a:r>
              <a:rPr lang="en-US" altLang="zh-CN" sz="1500" dirty="0" err="1">
                <a:solidFill>
                  <a:srgbClr val="FFFFFF"/>
                </a:solidFill>
                <a:latin typeface="Arial" charset="0"/>
                <a:ea typeface="华文细黑"/>
              </a:rPr>
              <a:t>FrutigerNext</a:t>
            </a:r>
            <a:r>
              <a:rPr lang="en-US" altLang="zh-CN" sz="1500" dirty="0">
                <a:solidFill>
                  <a:srgbClr val="FFFFFF"/>
                </a:solidFill>
                <a:latin typeface="Arial" charset="0"/>
                <a:ea typeface="华文细黑"/>
              </a:rPr>
              <a:t> LT Medium</a:t>
            </a:r>
          </a:p>
          <a:p>
            <a:pPr algn="r" defTabSz="1066472" eaLnBrk="0" hangingPunct="0">
              <a:lnSpc>
                <a:spcPct val="125000"/>
              </a:lnSpc>
              <a:defRPr/>
            </a:pPr>
            <a:r>
              <a:rPr lang="zh-CN" altLang="en-US" sz="1500" dirty="0">
                <a:solidFill>
                  <a:srgbClr val="FFFFFF"/>
                </a:solidFill>
                <a:latin typeface="Arial" charset="0"/>
                <a:ea typeface="华文细黑"/>
              </a:rPr>
              <a:t>外部使用字体 </a:t>
            </a:r>
            <a:r>
              <a:rPr lang="en-US" altLang="zh-CN" sz="1500" dirty="0">
                <a:solidFill>
                  <a:srgbClr val="FFFFFF"/>
                </a:solidFill>
                <a:latin typeface="Arial" charset="0"/>
                <a:ea typeface="华文细黑"/>
              </a:rPr>
              <a:t>: Arial</a:t>
            </a:r>
            <a:endParaRPr lang="zh-CN" altLang="en-US" sz="1500" dirty="0">
              <a:solidFill>
                <a:srgbClr val="FFFFFF"/>
              </a:solidFill>
              <a:latin typeface="Arial" charset="0"/>
              <a:ea typeface="华文细黑"/>
            </a:endParaRPr>
          </a:p>
          <a:p>
            <a:pPr algn="r" defTabSz="1066472" eaLnBrk="0" hangingPunct="0">
              <a:lnSpc>
                <a:spcPct val="125000"/>
              </a:lnSpc>
              <a:defRPr/>
            </a:pPr>
            <a:endParaRPr lang="zh-CN" altLang="en-US" sz="1500" dirty="0">
              <a:solidFill>
                <a:srgbClr val="FFFFFF"/>
              </a:solidFill>
              <a:latin typeface="Arial" charset="0"/>
              <a:ea typeface="华文细黑"/>
            </a:endParaRPr>
          </a:p>
          <a:p>
            <a:pPr algn="r" defTabSz="1066472" eaLnBrk="0" hangingPunct="0">
              <a:lnSpc>
                <a:spcPct val="125000"/>
              </a:lnSpc>
              <a:defRPr/>
            </a:pPr>
            <a:endParaRPr lang="zh-CN" altLang="en-US" sz="1500" dirty="0">
              <a:solidFill>
                <a:srgbClr val="FFFFFF"/>
              </a:solidFill>
              <a:latin typeface="Arial" charset="0"/>
              <a:ea typeface="华文细黑"/>
            </a:endParaRPr>
          </a:p>
          <a:p>
            <a:pPr algn="r" defTabSz="1066472" eaLnBrk="0" hangingPunct="0">
              <a:lnSpc>
                <a:spcPct val="125000"/>
              </a:lnSpc>
              <a:defRPr/>
            </a:pPr>
            <a:r>
              <a:rPr lang="zh-CN" altLang="en-US" sz="1500" dirty="0">
                <a:solidFill>
                  <a:srgbClr val="FFFFFF"/>
                </a:solidFill>
                <a:latin typeface="Arial" charset="0"/>
                <a:ea typeface="华文细黑"/>
              </a:rPr>
              <a:t>中文标题</a:t>
            </a:r>
            <a:r>
              <a:rPr lang="en-US" altLang="zh-CN" sz="1500" dirty="0">
                <a:solidFill>
                  <a:srgbClr val="FFFFFF"/>
                </a:solidFill>
                <a:latin typeface="Arial" charset="0"/>
                <a:ea typeface="华文细黑"/>
              </a:rPr>
              <a:t>:35-47pt</a:t>
            </a:r>
          </a:p>
          <a:p>
            <a:pPr algn="r" defTabSz="1066472" eaLnBrk="0" hangingPunct="0">
              <a:lnSpc>
                <a:spcPct val="125000"/>
              </a:lnSpc>
              <a:defRPr/>
            </a:pPr>
            <a:r>
              <a:rPr lang="zh-CN" altLang="en-US" sz="1500" dirty="0">
                <a:solidFill>
                  <a:srgbClr val="FFFFFF"/>
                </a:solidFill>
                <a:latin typeface="Arial" charset="0"/>
                <a:ea typeface="华文细黑"/>
              </a:rPr>
              <a:t>字体</a:t>
            </a:r>
            <a:r>
              <a:rPr lang="en-US" altLang="zh-CN" sz="1500" dirty="0">
                <a:solidFill>
                  <a:srgbClr val="FFFFFF"/>
                </a:solidFill>
                <a:latin typeface="Arial" charset="0"/>
                <a:ea typeface="华文细黑"/>
              </a:rPr>
              <a:t>:</a:t>
            </a:r>
            <a:r>
              <a:rPr lang="zh-CN" altLang="en-US" sz="1500" dirty="0">
                <a:solidFill>
                  <a:srgbClr val="FFFFFF"/>
                </a:solidFill>
                <a:latin typeface="Arial" charset="0"/>
                <a:ea typeface="华文细黑"/>
              </a:rPr>
              <a:t>黑体</a:t>
            </a:r>
          </a:p>
          <a:p>
            <a:pPr algn="r" defTabSz="1066472" eaLnBrk="0" hangingPunct="0">
              <a:lnSpc>
                <a:spcPct val="125000"/>
              </a:lnSpc>
              <a:defRPr/>
            </a:pPr>
            <a:r>
              <a:rPr lang="en-US" altLang="zh-CN" sz="1500" dirty="0">
                <a:solidFill>
                  <a:srgbClr val="FFFFFF"/>
                </a:solidFill>
                <a:latin typeface="Arial" charset="0"/>
                <a:ea typeface="华文细黑"/>
              </a:rPr>
              <a:t>  </a:t>
            </a:r>
            <a:r>
              <a:rPr lang="zh-CN" altLang="en-US" sz="1500" dirty="0">
                <a:solidFill>
                  <a:srgbClr val="FFFFFF"/>
                </a:solidFill>
                <a:latin typeface="Arial" charset="0"/>
                <a:ea typeface="华文细黑"/>
              </a:rPr>
              <a:t>副标题</a:t>
            </a:r>
            <a:r>
              <a:rPr lang="en-US" altLang="zh-CN" sz="1500" dirty="0">
                <a:solidFill>
                  <a:srgbClr val="FFFFFF"/>
                </a:solidFill>
                <a:latin typeface="Arial" charset="0"/>
                <a:ea typeface="华文细黑"/>
              </a:rPr>
              <a:t>:24-28pt</a:t>
            </a:r>
            <a:endParaRPr lang="zh-CN" altLang="en-US" sz="1500" dirty="0">
              <a:solidFill>
                <a:srgbClr val="FFFFFF"/>
              </a:solidFill>
              <a:latin typeface="Arial" charset="0"/>
              <a:ea typeface="华文细黑"/>
            </a:endParaRPr>
          </a:p>
          <a:p>
            <a:pPr algn="r" defTabSz="1066472" eaLnBrk="0" hangingPunct="0">
              <a:lnSpc>
                <a:spcPct val="125000"/>
              </a:lnSpc>
              <a:defRPr/>
            </a:pPr>
            <a:r>
              <a:rPr lang="zh-CN" altLang="en-US" sz="1500" dirty="0">
                <a:solidFill>
                  <a:srgbClr val="FFFFFF"/>
                </a:solidFill>
                <a:latin typeface="Arial" charset="0"/>
                <a:ea typeface="华文细黑"/>
              </a:rPr>
              <a:t>字体颜色</a:t>
            </a:r>
            <a:r>
              <a:rPr lang="en-US" altLang="zh-CN" sz="1500" dirty="0">
                <a:solidFill>
                  <a:srgbClr val="FFFFFF"/>
                </a:solidFill>
                <a:latin typeface="Arial" charset="0"/>
                <a:ea typeface="华文细黑"/>
              </a:rPr>
              <a:t>:</a:t>
            </a:r>
            <a:r>
              <a:rPr lang="zh-CN" altLang="en-US" sz="1500" dirty="0">
                <a:solidFill>
                  <a:srgbClr val="FFFFFF"/>
                </a:solidFill>
                <a:latin typeface="Arial" charset="0"/>
                <a:ea typeface="华文细黑"/>
              </a:rPr>
              <a:t>反白</a:t>
            </a:r>
          </a:p>
          <a:p>
            <a:pPr algn="r" defTabSz="1066472" eaLnBrk="0" hangingPunct="0">
              <a:lnSpc>
                <a:spcPct val="125000"/>
              </a:lnSpc>
              <a:defRPr/>
            </a:pPr>
            <a:r>
              <a:rPr lang="zh-CN" altLang="en-US" sz="1500" dirty="0">
                <a:solidFill>
                  <a:srgbClr val="FFFFFF"/>
                </a:solidFill>
                <a:latin typeface="Arial" charset="0"/>
                <a:ea typeface="华文细黑"/>
              </a:rPr>
              <a:t>字体</a:t>
            </a:r>
            <a:r>
              <a:rPr lang="en-US" altLang="zh-CN" sz="1500" dirty="0">
                <a:solidFill>
                  <a:srgbClr val="FFFFFF"/>
                </a:solidFill>
                <a:latin typeface="Arial" charset="0"/>
                <a:ea typeface="华文细黑"/>
              </a:rPr>
              <a:t>:</a:t>
            </a:r>
            <a:r>
              <a:rPr lang="zh-CN" altLang="en-US" sz="1500" dirty="0">
                <a:solidFill>
                  <a:srgbClr val="FFFFFF"/>
                </a:solidFill>
                <a:latin typeface="Arial" charset="0"/>
                <a:ea typeface="华文细黑"/>
              </a:rPr>
              <a:t>细黑体</a:t>
            </a:r>
          </a:p>
          <a:p>
            <a:pPr algn="r" defTabSz="1066472" eaLnBrk="0" hangingPunct="0">
              <a:lnSpc>
                <a:spcPct val="125000"/>
              </a:lnSpc>
              <a:defRPr/>
            </a:pPr>
            <a:endParaRPr lang="zh-CN" altLang="en-US" sz="1500" dirty="0">
              <a:solidFill>
                <a:srgbClr val="FFFFFF"/>
              </a:solidFill>
              <a:latin typeface="Arial" charset="0"/>
              <a:ea typeface="华文细黑"/>
            </a:endParaRPr>
          </a:p>
          <a:p>
            <a:pPr algn="r" defTabSz="1066472" eaLnBrk="0" hangingPunct="0">
              <a:lnSpc>
                <a:spcPct val="125000"/>
              </a:lnSpc>
              <a:defRPr/>
            </a:pPr>
            <a:endParaRPr lang="zh-CN" altLang="en-US" sz="1500" dirty="0">
              <a:solidFill>
                <a:srgbClr val="FFFFFF"/>
              </a:solidFill>
              <a:latin typeface="Arial" charset="0"/>
              <a:ea typeface="华文细黑"/>
            </a:endParaRPr>
          </a:p>
          <a:p>
            <a:pPr algn="r" defTabSz="1066472" eaLnBrk="0" hangingPunct="0">
              <a:lnSpc>
                <a:spcPct val="125000"/>
              </a:lnSpc>
              <a:defRPr/>
            </a:pPr>
            <a:endParaRPr lang="zh-CN" altLang="en-US" sz="1500" dirty="0">
              <a:solidFill>
                <a:srgbClr val="FFFFFF"/>
              </a:solidFill>
              <a:latin typeface="Arial" charset="0"/>
              <a:ea typeface="华文细黑"/>
            </a:endParaRPr>
          </a:p>
          <a:p>
            <a:pPr algn="r" defTabSz="1066472" eaLnBrk="0" hangingPunct="0">
              <a:lnSpc>
                <a:spcPct val="125000"/>
              </a:lnSpc>
              <a:spcBef>
                <a:spcPct val="50000"/>
              </a:spcBef>
              <a:defRPr/>
            </a:pPr>
            <a:endParaRPr lang="zh-CN" altLang="en-US" sz="1500" dirty="0">
              <a:solidFill>
                <a:srgbClr val="000000"/>
              </a:solidFill>
              <a:latin typeface="Arial" charset="0"/>
              <a:ea typeface="华文细黑"/>
            </a:endParaRPr>
          </a:p>
        </p:txBody>
      </p:sp>
      <p:sp>
        <p:nvSpPr>
          <p:cNvPr id="44047" name="Rectangle 15"/>
          <p:cNvSpPr>
            <a:spLocks noGrp="1" noChangeArrowheads="1"/>
          </p:cNvSpPr>
          <p:nvPr>
            <p:ph type="ctrTitle" sz="quarter"/>
          </p:nvPr>
        </p:nvSpPr>
        <p:spPr>
          <a:xfrm>
            <a:off x="848801" y="1392247"/>
            <a:ext cx="7071783" cy="1666875"/>
          </a:xfrm>
        </p:spPr>
        <p:txBody>
          <a:bodyPr/>
          <a:lstStyle>
            <a:lvl1pPr>
              <a:defRPr sz="5700" b="1">
                <a:solidFill>
                  <a:schemeClr val="bg1"/>
                </a:solidFill>
              </a:defRPr>
            </a:lvl1pPr>
          </a:lstStyle>
          <a:p>
            <a:r>
              <a:rPr lang="zh-CN" altLang="en-US"/>
              <a:t>单击此处编辑母版标题样式</a:t>
            </a:r>
          </a:p>
        </p:txBody>
      </p:sp>
      <p:sp>
        <p:nvSpPr>
          <p:cNvPr id="44048" name="Rectangle 16"/>
          <p:cNvSpPr>
            <a:spLocks noGrp="1" noChangeArrowheads="1"/>
          </p:cNvSpPr>
          <p:nvPr>
            <p:ph type="subTitle" sz="quarter" idx="1"/>
          </p:nvPr>
        </p:nvSpPr>
        <p:spPr>
          <a:xfrm>
            <a:off x="912299" y="3182945"/>
            <a:ext cx="7073900" cy="865187"/>
          </a:xfrm>
        </p:spPr>
        <p:txBody>
          <a:bodyPr lIns="79955" tIns="39978" rIns="79955" bIns="39978"/>
          <a:lstStyle>
            <a:lvl1pPr marL="0" indent="0">
              <a:buFont typeface="Wingdings" pitchFamily="2" charset="2"/>
              <a:buNone/>
              <a:defRPr sz="3700">
                <a:solidFill>
                  <a:schemeClr val="bg1"/>
                </a:solidFill>
                <a:latin typeface="华文细黑" pitchFamily="2" charset="-122"/>
              </a:defRPr>
            </a:lvl1pPr>
          </a:lstStyle>
          <a:p>
            <a:r>
              <a:rPr lang="zh-CN" altLang="en-US"/>
              <a:t>单击此处编辑母版副标题样式</a:t>
            </a:r>
          </a:p>
        </p:txBody>
      </p:sp>
      <p:sp>
        <p:nvSpPr>
          <p:cNvPr id="11" name="Rectangle 26"/>
          <p:cNvSpPr>
            <a:spLocks noGrp="1" noChangeArrowheads="1"/>
          </p:cNvSpPr>
          <p:nvPr>
            <p:ph type="dt" sz="quarter" idx="10"/>
          </p:nvPr>
        </p:nvSpPr>
        <p:spPr>
          <a:xfrm>
            <a:off x="912285" y="282580"/>
            <a:ext cx="2844800" cy="474663"/>
          </a:xfrm>
          <a:prstGeom prst="rect">
            <a:avLst/>
          </a:prstGeom>
        </p:spPr>
        <p:txBody>
          <a:bodyPr lIns="79955" tIns="39978" rIns="79955" bIns="39978"/>
          <a:lstStyle>
            <a:lvl1pPr defTabSz="1219110">
              <a:lnSpc>
                <a:spcPct val="100000"/>
              </a:lnSpc>
              <a:defRPr>
                <a:latin typeface="FrutigerNext LT Regular" pitchFamily="34" charset="0"/>
              </a:defRPr>
            </a:lvl1pPr>
          </a:lstStyle>
          <a:p>
            <a:pPr>
              <a:defRPr/>
            </a:pPr>
            <a:fld id="{2522D767-7E6B-48B7-8E05-3A254CFFB1AF}" type="datetime1">
              <a:rPr lang="zh-CN" altLang="en-US" smtClean="0">
                <a:solidFill>
                  <a:srgbClr val="000000"/>
                </a:solidFill>
                <a:ea typeface="宋体" charset="-122"/>
              </a:rPr>
              <a:pPr>
                <a:defRPr/>
              </a:pPr>
              <a:t>2019/8/28</a:t>
            </a:fld>
            <a:endParaRPr lang="en-US" altLang="zh-CN" dirty="0">
              <a:solidFill>
                <a:srgbClr val="000000"/>
              </a:solidFill>
              <a:ea typeface="宋体" charset="-122"/>
            </a:endParaRPr>
          </a:p>
        </p:txBody>
      </p:sp>
    </p:spTree>
    <p:extLst>
      <p:ext uri="{BB962C8B-B14F-4D97-AF65-F5344CB8AC3E}">
        <p14:creationId xmlns:p14="http://schemas.microsoft.com/office/powerpoint/2010/main" val="926886819"/>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5"/>
          <p:cNvSpPr txBox="1">
            <a:spLocks noChangeArrowheads="1"/>
          </p:cNvSpPr>
          <p:nvPr userDrawn="1"/>
        </p:nvSpPr>
        <p:spPr bwMode="auto">
          <a:xfrm>
            <a:off x="8481491" y="6489706"/>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defTabSz="1219110">
              <a:defRPr/>
            </a:pPr>
            <a:fld id="{F0C15A8E-4357-4E66-BD7B-5405187E651A}" type="slidenum">
              <a:rPr lang="de-DE" altLang="zh-CN" sz="1600" smtClean="0"/>
              <a:pPr defTabSz="1219110">
                <a:defRPr/>
              </a:pPr>
              <a:t>‹#›</a:t>
            </a:fld>
            <a:r>
              <a:rPr lang="de-DE" altLang="zh-CN" sz="1600" dirty="0" smtClean="0"/>
              <a:t>/28</a:t>
            </a:r>
            <a:endParaRPr lang="en-GB" altLang="zh-CN" sz="1600" dirty="0"/>
          </a:p>
        </p:txBody>
      </p:sp>
    </p:spTree>
    <p:extLst>
      <p:ext uri="{BB962C8B-B14F-4D97-AF65-F5344CB8AC3E}">
        <p14:creationId xmlns:p14="http://schemas.microsoft.com/office/powerpoint/2010/main" val="2300744108"/>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29734" y="274642"/>
            <a:ext cx="10752667" cy="5851525"/>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3327063372"/>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69967" y="1641484"/>
            <a:ext cx="5183716" cy="4194175"/>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56882" y="1641484"/>
            <a:ext cx="5185833" cy="4194175"/>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5"/>
          <p:cNvSpPr txBox="1">
            <a:spLocks noChangeArrowheads="1"/>
          </p:cNvSpPr>
          <p:nvPr userDrawn="1"/>
        </p:nvSpPr>
        <p:spPr bwMode="auto">
          <a:xfrm>
            <a:off x="8481491" y="6489706"/>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defTabSz="1219110">
              <a:defRPr/>
            </a:pPr>
            <a:fld id="{F0C15A8E-4357-4E66-BD7B-5405187E651A}" type="slidenum">
              <a:rPr lang="de-DE" altLang="zh-CN" sz="1600" smtClean="0"/>
              <a:pPr defTabSz="1219110">
                <a:defRPr/>
              </a:pPr>
              <a:t>‹#›</a:t>
            </a:fld>
            <a:r>
              <a:rPr lang="de-DE" altLang="zh-CN" sz="1600" dirty="0" smtClean="0"/>
              <a:t>/30</a:t>
            </a:r>
            <a:endParaRPr lang="en-GB" altLang="zh-CN" sz="1600" dirty="0"/>
          </a:p>
        </p:txBody>
      </p:sp>
    </p:spTree>
    <p:extLst>
      <p:ext uri="{BB962C8B-B14F-4D97-AF65-F5344CB8AC3E}">
        <p14:creationId xmlns:p14="http://schemas.microsoft.com/office/powerpoint/2010/main" val="1913321960"/>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527053" y="-130838"/>
            <a:ext cx="10327216" cy="871539"/>
          </a:xfrm>
        </p:spPr>
        <p:txBody>
          <a:bodyPr/>
          <a:lstStyle/>
          <a:p>
            <a:r>
              <a:rPr lang="zh-CN" altLang="en-US" dirty="0" smtClean="0"/>
              <a:t>单击此处编辑母版标题样式</a:t>
            </a:r>
            <a:endParaRPr lang="zh-CN" altLang="en-US" dirty="0"/>
          </a:p>
        </p:txBody>
      </p:sp>
      <p:sp>
        <p:nvSpPr>
          <p:cNvPr id="3" name="表格占位符 2"/>
          <p:cNvSpPr>
            <a:spLocks noGrp="1"/>
          </p:cNvSpPr>
          <p:nvPr>
            <p:ph type="tbl" idx="1"/>
          </p:nvPr>
        </p:nvSpPr>
        <p:spPr>
          <a:xfrm>
            <a:off x="869953" y="1641484"/>
            <a:ext cx="10572749" cy="4194175"/>
          </a:xfrm>
        </p:spPr>
        <p:txBody>
          <a:bodyPr/>
          <a:lstStyle/>
          <a:p>
            <a:pPr lvl="0"/>
            <a:endParaRPr lang="zh-CN" altLang="en-US" noProof="0" smtClean="0"/>
          </a:p>
        </p:txBody>
      </p:sp>
      <p:sp>
        <p:nvSpPr>
          <p:cNvPr id="6" name="Rectangle 5"/>
          <p:cNvSpPr txBox="1">
            <a:spLocks noChangeArrowheads="1"/>
          </p:cNvSpPr>
          <p:nvPr userDrawn="1"/>
        </p:nvSpPr>
        <p:spPr bwMode="auto">
          <a:xfrm>
            <a:off x="8481491" y="6489706"/>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defTabSz="1219110">
              <a:defRPr/>
            </a:pPr>
            <a:fld id="{F0C15A8E-4357-4E66-BD7B-5405187E651A}" type="slidenum">
              <a:rPr lang="de-DE" altLang="zh-CN" sz="1600" smtClean="0"/>
              <a:pPr defTabSz="1219110">
                <a:defRPr/>
              </a:pPr>
              <a:t>‹#›</a:t>
            </a:fld>
            <a:r>
              <a:rPr lang="de-DE" altLang="zh-CN" sz="1600" dirty="0" smtClean="0"/>
              <a:t>/28</a:t>
            </a:r>
            <a:endParaRPr lang="en-GB" altLang="zh-CN" sz="1600" dirty="0"/>
          </a:p>
        </p:txBody>
      </p:sp>
    </p:spTree>
    <p:extLst>
      <p:ext uri="{BB962C8B-B14F-4D97-AF65-F5344CB8AC3E}">
        <p14:creationId xmlns:p14="http://schemas.microsoft.com/office/powerpoint/2010/main" val="3909255216"/>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527053" y="-123394"/>
            <a:ext cx="10327216" cy="871539"/>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69967" y="1641484"/>
            <a:ext cx="5183716" cy="41941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56882" y="1641484"/>
            <a:ext cx="5185833" cy="41941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5"/>
          <p:cNvSpPr txBox="1">
            <a:spLocks noChangeArrowheads="1"/>
          </p:cNvSpPr>
          <p:nvPr userDrawn="1"/>
        </p:nvSpPr>
        <p:spPr bwMode="auto">
          <a:xfrm>
            <a:off x="8481491" y="6489706"/>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defTabSz="1219110">
              <a:defRPr/>
            </a:pPr>
            <a:fld id="{F0C15A8E-4357-4E66-BD7B-5405187E651A}" type="slidenum">
              <a:rPr lang="de-DE" altLang="zh-CN" sz="1600" smtClean="0"/>
              <a:pPr defTabSz="1219110">
                <a:defRPr/>
              </a:pPr>
              <a:t>‹#›</a:t>
            </a:fld>
            <a:r>
              <a:rPr lang="de-DE" altLang="zh-CN" sz="1600" dirty="0" smtClean="0"/>
              <a:t>/28</a:t>
            </a:r>
            <a:endParaRPr lang="en-GB" altLang="zh-CN" sz="1600" dirty="0"/>
          </a:p>
        </p:txBody>
      </p:sp>
    </p:spTree>
    <p:extLst>
      <p:ext uri="{BB962C8B-B14F-4D97-AF65-F5344CB8AC3E}">
        <p14:creationId xmlns:p14="http://schemas.microsoft.com/office/powerpoint/2010/main" val="127082274"/>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type="objAndTwoObj" preserve="1">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a:xfrm>
            <a:off x="527053" y="44452"/>
            <a:ext cx="10327216" cy="871539"/>
          </a:xfr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69967" y="1641484"/>
            <a:ext cx="5183716" cy="41941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6256882" y="1641476"/>
            <a:ext cx="5185833" cy="20208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6256882" y="3814784"/>
            <a:ext cx="5185833" cy="2020887"/>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5"/>
          <p:cNvSpPr txBox="1">
            <a:spLocks noChangeArrowheads="1"/>
          </p:cNvSpPr>
          <p:nvPr userDrawn="1"/>
        </p:nvSpPr>
        <p:spPr bwMode="auto">
          <a:xfrm>
            <a:off x="8481491" y="6489706"/>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defTabSz="1219110">
              <a:defRPr/>
            </a:pPr>
            <a:fld id="{F0C15A8E-4357-4E66-BD7B-5405187E651A}" type="slidenum">
              <a:rPr lang="de-DE" altLang="zh-CN" sz="1600" smtClean="0"/>
              <a:pPr defTabSz="1219110">
                <a:defRPr/>
              </a:pPr>
              <a:t>‹#›</a:t>
            </a:fld>
            <a:r>
              <a:rPr lang="de-DE" altLang="zh-CN" sz="1600" dirty="0" smtClean="0"/>
              <a:t>/28</a:t>
            </a:r>
            <a:endParaRPr lang="en-GB" altLang="zh-CN" sz="1600" dirty="0"/>
          </a:p>
        </p:txBody>
      </p:sp>
    </p:spTree>
    <p:extLst>
      <p:ext uri="{BB962C8B-B14F-4D97-AF65-F5344CB8AC3E}">
        <p14:creationId xmlns:p14="http://schemas.microsoft.com/office/powerpoint/2010/main" val="1456655385"/>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24.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527268" y="44827"/>
            <a:ext cx="10327409" cy="871257"/>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69762" y="1641663"/>
            <a:ext cx="5193531" cy="4193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6248026" y="1641663"/>
            <a:ext cx="5195455" cy="2029667"/>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6248026" y="3805823"/>
            <a:ext cx="5195455" cy="202966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5"/>
          <p:cNvSpPr txBox="1">
            <a:spLocks noChangeArrowheads="1"/>
          </p:cNvSpPr>
          <p:nvPr userDrawn="1"/>
        </p:nvSpPr>
        <p:spPr bwMode="auto">
          <a:xfrm>
            <a:off x="8481491" y="6489706"/>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defTabSz="1219110">
              <a:defRPr/>
            </a:pPr>
            <a:fld id="{F0C15A8E-4357-4E66-BD7B-5405187E651A}" type="slidenum">
              <a:rPr lang="de-DE" altLang="zh-CN" sz="1600" smtClean="0"/>
              <a:pPr defTabSz="1219110">
                <a:defRPr/>
              </a:pPr>
              <a:t>‹#›</a:t>
            </a:fld>
            <a:r>
              <a:rPr lang="de-DE" altLang="zh-CN" sz="1600" dirty="0" smtClean="0"/>
              <a:t>/28</a:t>
            </a:r>
            <a:endParaRPr lang="en-GB" altLang="zh-CN" sz="1600" dirty="0"/>
          </a:p>
        </p:txBody>
      </p:sp>
    </p:spTree>
    <p:extLst>
      <p:ext uri="{BB962C8B-B14F-4D97-AF65-F5344CB8AC3E}">
        <p14:creationId xmlns:p14="http://schemas.microsoft.com/office/powerpoint/2010/main" val="50585161"/>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25.xml><?xml version="1.0" encoding="utf-8"?>
<p:sldLayout xmlns:a="http://schemas.openxmlformats.org/drawingml/2006/main" xmlns:r="http://schemas.openxmlformats.org/officeDocument/2006/relationships" xmlns:p="http://schemas.openxmlformats.org/presentationml/2006/main" userDrawn="1">
  <p:cSld name="1_标题和内容">
    <p:bg>
      <p:bgRef idx="1001">
        <a:schemeClr val="bg1"/>
      </p:bgRef>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sz="2800" b="1">
                <a:latin typeface="微软雅黑" panose="020B0503020204020204" pitchFamily="34" charset="-122"/>
                <a:ea typeface="微软雅黑" panose="020B0503020204020204" pitchFamily="34" charset="-122"/>
              </a:defRPr>
            </a:lvl1pPr>
          </a:lstStyle>
          <a:p>
            <a:r>
              <a:rPr lang="zh-CN" altLang="en-US" dirty="0" smtClean="0"/>
              <a:t>单击此处编辑母版标题样式</a:t>
            </a:r>
            <a:endParaRPr lang="zh-CN" altLang="en-US" dirty="0"/>
          </a:p>
        </p:txBody>
      </p:sp>
      <p:sp>
        <p:nvSpPr>
          <p:cNvPr id="4" name="日期占位符 3"/>
          <p:cNvSpPr>
            <a:spLocks noGrp="1"/>
          </p:cNvSpPr>
          <p:nvPr>
            <p:ph type="dt" sz="half" idx="10"/>
          </p:nvPr>
        </p:nvSpPr>
        <p:spPr>
          <a:xfrm>
            <a:off x="8501717" y="6509467"/>
            <a:ext cx="2796537" cy="456595"/>
          </a:xfrm>
          <a:prstGeom prst="rect">
            <a:avLst/>
          </a:prstGeom>
        </p:spPr>
        <p:txBody>
          <a:bodyPr lIns="91290" tIns="45650" rIns="91290" bIns="45650"/>
          <a:lstStyle>
            <a:lvl1pPr defTabSz="1219110">
              <a:buNone/>
              <a:defRPr/>
            </a:lvl1pPr>
          </a:lstStyle>
          <a:p>
            <a:r>
              <a:rPr lang="de-DE" dirty="0" smtClean="0">
                <a:solidFill>
                  <a:srgbClr val="000000"/>
                </a:solidFill>
                <a:ea typeface="宋体" charset="-122"/>
              </a:rPr>
              <a:t>Page </a:t>
            </a:r>
            <a:fld id="{D50C8DE0-EAD2-480F-A295-0CDA3977B25E}" type="slidenum">
              <a:rPr lang="de-DE" smtClean="0">
                <a:solidFill>
                  <a:srgbClr val="000000"/>
                </a:solidFill>
                <a:ea typeface="宋体" charset="-122"/>
              </a:rPr>
              <a:pPr/>
              <a:t>‹#›</a:t>
            </a:fld>
            <a:endParaRPr lang="en-GB" dirty="0">
              <a:solidFill>
                <a:srgbClr val="000000"/>
              </a:solidFill>
              <a:ea typeface="宋体" charset="-122"/>
            </a:endParaRPr>
          </a:p>
        </p:txBody>
      </p:sp>
    </p:spTree>
    <p:extLst>
      <p:ext uri="{BB962C8B-B14F-4D97-AF65-F5344CB8AC3E}">
        <p14:creationId xmlns:p14="http://schemas.microsoft.com/office/powerpoint/2010/main" val="19802660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279554" name="Picture 2" descr="Logo"/>
          <p:cNvPicPr preferRelativeResize="0">
            <a:picLocks noChangeArrowheads="1"/>
          </p:cNvPicPr>
          <p:nvPr/>
        </p:nvPicPr>
        <p:blipFill>
          <a:blip r:embed="rId2" cstate="print"/>
          <a:srcRect/>
          <a:stretch>
            <a:fillRect/>
          </a:stretch>
        </p:blipFill>
        <p:spPr bwMode="auto">
          <a:xfrm>
            <a:off x="10011834" y="5589596"/>
            <a:ext cx="1018117" cy="763587"/>
          </a:xfrm>
          <a:prstGeom prst="rect">
            <a:avLst/>
          </a:prstGeom>
          <a:noFill/>
          <a:ln w="9525">
            <a:noFill/>
            <a:miter lim="800000"/>
            <a:headEnd/>
            <a:tailEnd/>
          </a:ln>
        </p:spPr>
      </p:pic>
      <p:pic>
        <p:nvPicPr>
          <p:cNvPr id="279555" name="Picture 3" descr="2"/>
          <p:cNvPicPr>
            <a:picLocks noChangeAspect="1" noChangeArrowheads="1"/>
          </p:cNvPicPr>
          <p:nvPr/>
        </p:nvPicPr>
        <p:blipFill>
          <a:blip r:embed="rId3" cstate="print"/>
          <a:srcRect/>
          <a:stretch>
            <a:fillRect/>
          </a:stretch>
        </p:blipFill>
        <p:spPr bwMode="auto">
          <a:xfrm>
            <a:off x="0" y="782637"/>
            <a:ext cx="12192000" cy="3810000"/>
          </a:xfrm>
          <a:prstGeom prst="rect">
            <a:avLst/>
          </a:prstGeom>
          <a:noFill/>
        </p:spPr>
      </p:pic>
      <p:sp>
        <p:nvSpPr>
          <p:cNvPr id="279556" name="Rectangle 4"/>
          <p:cNvSpPr>
            <a:spLocks noGrp="1" noChangeArrowheads="1"/>
          </p:cNvSpPr>
          <p:nvPr>
            <p:ph type="ctrTitle" sz="quarter"/>
          </p:nvPr>
        </p:nvSpPr>
        <p:spPr>
          <a:xfrm>
            <a:off x="814921" y="1341454"/>
            <a:ext cx="7105650" cy="1655761"/>
          </a:xfrm>
        </p:spPr>
        <p:txBody>
          <a:bodyPr/>
          <a:lstStyle>
            <a:lvl1pPr>
              <a:defRPr sz="4800" b="0">
                <a:solidFill>
                  <a:schemeClr val="bg1"/>
                </a:solidFill>
              </a:defRPr>
            </a:lvl1pPr>
          </a:lstStyle>
          <a:p>
            <a:r>
              <a:rPr lang="zh-CN" altLang="en-US" dirty="0"/>
              <a:t>单击此处编辑母版标题样式</a:t>
            </a:r>
          </a:p>
        </p:txBody>
      </p:sp>
      <p:sp>
        <p:nvSpPr>
          <p:cNvPr id="279557" name="Rectangle 5"/>
          <p:cNvSpPr>
            <a:spLocks noGrp="1" noChangeArrowheads="1"/>
          </p:cNvSpPr>
          <p:nvPr>
            <p:ph type="subTitle" sz="quarter" idx="1"/>
          </p:nvPr>
        </p:nvSpPr>
        <p:spPr>
          <a:xfrm>
            <a:off x="814921" y="3141678"/>
            <a:ext cx="7105650" cy="792161"/>
          </a:xfrm>
        </p:spPr>
        <p:txBody>
          <a:bodyPr lIns="71488" tIns="35742" rIns="71488" bIns="35742" anchor="ctr"/>
          <a:lstStyle>
            <a:lvl1pPr marL="0" indent="0">
              <a:lnSpc>
                <a:spcPct val="100000"/>
              </a:lnSpc>
              <a:buFont typeface="Wingdings" pitchFamily="2" charset="2"/>
              <a:buNone/>
              <a:defRPr sz="3300">
                <a:solidFill>
                  <a:schemeClr val="bg1"/>
                </a:solidFill>
                <a:latin typeface="华文细黑" pitchFamily="2" charset="-122"/>
              </a:defRPr>
            </a:lvl1pPr>
          </a:lstStyle>
          <a:p>
            <a:r>
              <a:rPr lang="zh-CN" altLang="en-US" dirty="0"/>
              <a:t>单击此处编辑母版副标题样式</a:t>
            </a:r>
          </a:p>
        </p:txBody>
      </p:sp>
      <p:sp>
        <p:nvSpPr>
          <p:cNvPr id="279558" name="Text Box 6"/>
          <p:cNvSpPr txBox="1">
            <a:spLocks noChangeArrowheads="1"/>
          </p:cNvSpPr>
          <p:nvPr/>
        </p:nvSpPr>
        <p:spPr bwMode="auto">
          <a:xfrm>
            <a:off x="869956" y="6207128"/>
            <a:ext cx="2958206" cy="301432"/>
          </a:xfrm>
          <a:prstGeom prst="rect">
            <a:avLst/>
          </a:prstGeom>
          <a:noFill/>
          <a:ln w="9525">
            <a:noFill/>
            <a:miter lim="800000"/>
            <a:headEnd/>
            <a:tailEnd/>
          </a:ln>
        </p:spPr>
        <p:txBody>
          <a:bodyPr wrap="none" lIns="95288" tIns="47645" rIns="95288" bIns="47645">
            <a:spAutoFit/>
          </a:bodyPr>
          <a:lstStyle/>
          <a:p>
            <a:pPr defTabSz="953528" eaLnBrk="0" hangingPunct="0"/>
            <a:r>
              <a:rPr lang="en-US" altLang="zh-CN" sz="1300" dirty="0">
                <a:solidFill>
                  <a:srgbClr val="000000"/>
                </a:solidFill>
                <a:latin typeface="FrutigerNext LT Bold" pitchFamily="1" charset="0"/>
                <a:ea typeface="ＭＳ Ｐゴシック" pitchFamily="34" charset="-128"/>
              </a:rPr>
              <a:t>HUAWEI TECHNOLOGIES CO., LTD.</a:t>
            </a:r>
            <a:endParaRPr lang="en-US" altLang="zh-CN" sz="2500" dirty="0">
              <a:solidFill>
                <a:srgbClr val="000000"/>
              </a:solidFill>
              <a:latin typeface="Arial" charset="0"/>
              <a:ea typeface="ＭＳ Ｐゴシック" pitchFamily="34" charset="-128"/>
            </a:endParaRPr>
          </a:p>
        </p:txBody>
      </p:sp>
      <p:sp>
        <p:nvSpPr>
          <p:cNvPr id="279559" name="Text Box 7"/>
          <p:cNvSpPr txBox="1">
            <a:spLocks noChangeArrowheads="1"/>
          </p:cNvSpPr>
          <p:nvPr/>
        </p:nvSpPr>
        <p:spPr bwMode="auto">
          <a:xfrm>
            <a:off x="9632956" y="4094167"/>
            <a:ext cx="1639469" cy="301432"/>
          </a:xfrm>
          <a:prstGeom prst="rect">
            <a:avLst/>
          </a:prstGeom>
          <a:noFill/>
          <a:ln w="9525">
            <a:noFill/>
            <a:miter lim="800000"/>
            <a:headEnd/>
            <a:tailEnd/>
          </a:ln>
        </p:spPr>
        <p:txBody>
          <a:bodyPr wrap="none" lIns="95288" tIns="47645" rIns="95288" bIns="47645">
            <a:spAutoFit/>
          </a:bodyPr>
          <a:lstStyle/>
          <a:p>
            <a:pPr defTabSz="953528" eaLnBrk="0" hangingPunct="0"/>
            <a:r>
              <a:rPr lang="en-US" altLang="zh-CN" sz="1300" dirty="0">
                <a:solidFill>
                  <a:srgbClr val="FFFFFF"/>
                </a:solidFill>
                <a:latin typeface="FrutigerNext LT Regular"/>
                <a:ea typeface="ＭＳ Ｐゴシック" pitchFamily="34" charset="-128"/>
              </a:rPr>
              <a:t>www.huawei.com</a:t>
            </a:r>
          </a:p>
        </p:txBody>
      </p:sp>
      <p:sp>
        <p:nvSpPr>
          <p:cNvPr id="279560" name="Rectangle 8"/>
          <p:cNvSpPr>
            <a:spLocks noChangeArrowheads="1"/>
          </p:cNvSpPr>
          <p:nvPr/>
        </p:nvSpPr>
        <p:spPr bwMode="auto">
          <a:xfrm>
            <a:off x="5312840" y="6207135"/>
            <a:ext cx="1801329" cy="296239"/>
          </a:xfrm>
          <a:prstGeom prst="rect">
            <a:avLst/>
          </a:prstGeom>
          <a:noFill/>
          <a:ln w="9525" algn="ctr">
            <a:noFill/>
            <a:miter lim="800000"/>
            <a:headEnd/>
            <a:tailEnd/>
          </a:ln>
          <a:effectLst/>
        </p:spPr>
        <p:txBody>
          <a:bodyPr wrap="none" lIns="95249" tIns="47621" rIns="95249" bIns="47621">
            <a:spAutoFit/>
          </a:bodyPr>
          <a:lstStyle/>
          <a:p>
            <a:pPr defTabSz="953528" eaLnBrk="0" hangingPunct="0"/>
            <a:r>
              <a:rPr lang="en-US" altLang="zh-CN" sz="1300" dirty="0" err="1">
                <a:solidFill>
                  <a:srgbClr val="000000"/>
                </a:solidFill>
                <a:latin typeface="FrutigerNext LT Bold" pitchFamily="1" charset="0"/>
                <a:ea typeface="ＭＳ Ｐゴシック" pitchFamily="34" charset="-128"/>
              </a:rPr>
              <a:t>Huawei</a:t>
            </a:r>
            <a:r>
              <a:rPr lang="en-US" altLang="zh-CN" sz="1300" dirty="0">
                <a:solidFill>
                  <a:srgbClr val="000000"/>
                </a:solidFill>
                <a:latin typeface="FrutigerNext LT Bold" pitchFamily="1" charset="0"/>
                <a:ea typeface="ＭＳ Ｐゴシック" pitchFamily="34" charset="-128"/>
              </a:rPr>
              <a:t> Confidential </a:t>
            </a:r>
          </a:p>
        </p:txBody>
      </p:sp>
      <p:sp>
        <p:nvSpPr>
          <p:cNvPr id="279561" name="Rectangle 9"/>
          <p:cNvSpPr>
            <a:spLocks noChangeArrowheads="1"/>
          </p:cNvSpPr>
          <p:nvPr/>
        </p:nvSpPr>
        <p:spPr bwMode="auto">
          <a:xfrm>
            <a:off x="9057222" y="247663"/>
            <a:ext cx="1729294" cy="362903"/>
          </a:xfrm>
          <a:prstGeom prst="rect">
            <a:avLst/>
          </a:prstGeom>
          <a:noFill/>
          <a:ln w="9525" algn="ctr">
            <a:noFill/>
            <a:miter lim="800000"/>
            <a:headEnd/>
            <a:tailEnd/>
          </a:ln>
          <a:effectLst/>
        </p:spPr>
        <p:txBody>
          <a:bodyPr wrap="none" lIns="95249" tIns="47621" rIns="95249" bIns="47621">
            <a:spAutoFit/>
          </a:bodyPr>
          <a:lstStyle/>
          <a:p>
            <a:pPr defTabSz="953528" eaLnBrk="0" hangingPunct="0"/>
            <a:r>
              <a:rPr lang="en-US" altLang="zh-CN" sz="1700" b="1" dirty="0">
                <a:solidFill>
                  <a:srgbClr val="666666"/>
                </a:solidFill>
                <a:latin typeface="FrutigerNext LT Regular"/>
                <a:ea typeface="ＭＳ Ｐゴシック" pitchFamily="34" charset="-128"/>
              </a:rPr>
              <a:t>Security Level: </a:t>
            </a:r>
          </a:p>
        </p:txBody>
      </p:sp>
      <p:sp>
        <p:nvSpPr>
          <p:cNvPr id="279562" name="Rectangle 10"/>
          <p:cNvSpPr>
            <a:spLocks noGrp="1" noChangeArrowheads="1"/>
          </p:cNvSpPr>
          <p:nvPr>
            <p:ph type="dt" sz="quarter" idx="2"/>
          </p:nvPr>
        </p:nvSpPr>
        <p:spPr>
          <a:xfrm>
            <a:off x="912287" y="282580"/>
            <a:ext cx="2844800" cy="474663"/>
          </a:xfrm>
          <a:prstGeom prst="rect">
            <a:avLst/>
          </a:prstGeom>
        </p:spPr>
        <p:txBody>
          <a:bodyPr lIns="71488" tIns="35742" rIns="71488" bIns="35742"/>
          <a:lstStyle>
            <a:lvl1pPr>
              <a:lnSpc>
                <a:spcPct val="100000"/>
              </a:lnSpc>
              <a:defRPr>
                <a:latin typeface="+mn-lt"/>
              </a:defRPr>
            </a:lvl1pPr>
          </a:lstStyle>
          <a:p>
            <a:endParaRPr lang="en-US" altLang="zh-CN" sz="1900" dirty="0">
              <a:solidFill>
                <a:srgbClr val="000000"/>
              </a:solidFill>
              <a:ea typeface="MS PGothic" pitchFamily="34" charset="-128"/>
            </a:endParaRPr>
          </a:p>
        </p:txBody>
      </p:sp>
      <p:sp>
        <p:nvSpPr>
          <p:cNvPr id="279563" name="Text Box 11"/>
          <p:cNvSpPr txBox="1">
            <a:spLocks noChangeArrowheads="1"/>
          </p:cNvSpPr>
          <p:nvPr/>
        </p:nvSpPr>
        <p:spPr bwMode="auto">
          <a:xfrm>
            <a:off x="-2624666" y="1322404"/>
            <a:ext cx="2624666" cy="3347131"/>
          </a:xfrm>
          <a:prstGeom prst="rect">
            <a:avLst/>
          </a:prstGeom>
          <a:noFill/>
          <a:ln w="9525" algn="ctr">
            <a:noFill/>
            <a:miter lim="800000"/>
            <a:headEnd/>
            <a:tailEnd/>
          </a:ln>
          <a:effectLst/>
        </p:spPr>
        <p:txBody>
          <a:bodyPr lIns="95305" tIns="47649" rIns="95305" bIns="47649">
            <a:spAutoFit/>
          </a:bodyPr>
          <a:lstStyle/>
          <a:p>
            <a:pPr algn="r" defTabSz="953528" eaLnBrk="0" hangingPunct="0">
              <a:lnSpc>
                <a:spcPct val="125000"/>
              </a:lnSpc>
            </a:pPr>
            <a:r>
              <a:rPr lang="zh-CN" altLang="en-US" sz="1300" dirty="0">
                <a:solidFill>
                  <a:srgbClr val="FFFFFF"/>
                </a:solidFill>
                <a:latin typeface="Arial" charset="0"/>
                <a:ea typeface="华文细黑" pitchFamily="2" charset="-122"/>
              </a:rPr>
              <a:t>英文标题</a:t>
            </a:r>
            <a:r>
              <a:rPr lang="en-US" altLang="zh-CN" sz="1300" dirty="0">
                <a:solidFill>
                  <a:srgbClr val="FFFFFF"/>
                </a:solidFill>
                <a:latin typeface="Arial" charset="0"/>
                <a:ea typeface="华文细黑" pitchFamily="2" charset="-122"/>
              </a:rPr>
              <a:t>:40-47pt  </a:t>
            </a:r>
          </a:p>
          <a:p>
            <a:pPr algn="r" defTabSz="953528" eaLnBrk="0" hangingPunct="0">
              <a:lnSpc>
                <a:spcPct val="125000"/>
              </a:lnSpc>
            </a:pPr>
            <a:r>
              <a:rPr lang="zh-CN" altLang="en-US" sz="1300" dirty="0">
                <a:solidFill>
                  <a:srgbClr val="FFFFFF"/>
                </a:solidFill>
                <a:latin typeface="Arial" charset="0"/>
                <a:ea typeface="华文细黑" pitchFamily="2" charset="-122"/>
              </a:rPr>
              <a:t>副标题</a:t>
            </a:r>
            <a:r>
              <a:rPr lang="en-US" altLang="zh-CN" sz="1300" dirty="0">
                <a:solidFill>
                  <a:srgbClr val="FFFFFF"/>
                </a:solidFill>
                <a:latin typeface="Arial" charset="0"/>
                <a:ea typeface="华文细黑" pitchFamily="2" charset="-122"/>
              </a:rPr>
              <a:t>:26-30pt</a:t>
            </a:r>
          </a:p>
          <a:p>
            <a:pPr algn="r" defTabSz="953528" eaLnBrk="0" hangingPunct="0">
              <a:lnSpc>
                <a:spcPct val="125000"/>
              </a:lnSpc>
            </a:pPr>
            <a:r>
              <a:rPr lang="zh-CN" altLang="en-US" sz="1300" dirty="0">
                <a:solidFill>
                  <a:srgbClr val="FFFFFF"/>
                </a:solidFill>
                <a:latin typeface="Arial" charset="0"/>
                <a:ea typeface="华文细黑" pitchFamily="2" charset="-122"/>
              </a:rPr>
              <a:t>字体颜色</a:t>
            </a:r>
            <a:r>
              <a:rPr lang="en-US" altLang="zh-CN" sz="1300" dirty="0">
                <a:solidFill>
                  <a:srgbClr val="FFFFFF"/>
                </a:solidFill>
                <a:latin typeface="Arial" charset="0"/>
                <a:ea typeface="华文细黑" pitchFamily="2" charset="-122"/>
              </a:rPr>
              <a:t>:</a:t>
            </a:r>
            <a:r>
              <a:rPr lang="zh-CN" altLang="en-US" sz="1300" dirty="0">
                <a:solidFill>
                  <a:srgbClr val="FFFFFF"/>
                </a:solidFill>
                <a:latin typeface="Arial" charset="0"/>
                <a:ea typeface="华文细黑" pitchFamily="2" charset="-122"/>
              </a:rPr>
              <a:t>反白</a:t>
            </a:r>
          </a:p>
          <a:p>
            <a:pPr algn="r" defTabSz="953528" eaLnBrk="0" hangingPunct="0">
              <a:lnSpc>
                <a:spcPct val="125000"/>
              </a:lnSpc>
            </a:pPr>
            <a:r>
              <a:rPr lang="zh-CN" altLang="en-US" sz="1300" dirty="0">
                <a:solidFill>
                  <a:srgbClr val="FFFFFF"/>
                </a:solidFill>
                <a:latin typeface="Arial" charset="0"/>
                <a:ea typeface="华文细黑" pitchFamily="2" charset="-122"/>
              </a:rPr>
              <a:t>内部使用字体 </a:t>
            </a:r>
            <a:r>
              <a:rPr lang="en-US" altLang="zh-CN" sz="1300" dirty="0">
                <a:solidFill>
                  <a:srgbClr val="FFFFFF"/>
                </a:solidFill>
                <a:latin typeface="Arial" charset="0"/>
                <a:ea typeface="华文细黑" pitchFamily="2" charset="-122"/>
              </a:rPr>
              <a:t>:</a:t>
            </a:r>
          </a:p>
          <a:p>
            <a:pPr algn="r" defTabSz="953528" eaLnBrk="0" hangingPunct="0">
              <a:lnSpc>
                <a:spcPct val="125000"/>
              </a:lnSpc>
            </a:pPr>
            <a:r>
              <a:rPr lang="en-US" altLang="zh-CN" sz="1300" dirty="0" err="1">
                <a:solidFill>
                  <a:srgbClr val="FFFFFF"/>
                </a:solidFill>
                <a:latin typeface="Arial" charset="0"/>
                <a:ea typeface="华文细黑" pitchFamily="2" charset="-122"/>
              </a:rPr>
              <a:t>FrutigerNext</a:t>
            </a:r>
            <a:r>
              <a:rPr lang="en-US" altLang="zh-CN" sz="1300" dirty="0">
                <a:solidFill>
                  <a:srgbClr val="FFFFFF"/>
                </a:solidFill>
                <a:latin typeface="Arial" charset="0"/>
                <a:ea typeface="华文细黑" pitchFamily="2" charset="-122"/>
              </a:rPr>
              <a:t> LT Medium</a:t>
            </a:r>
          </a:p>
          <a:p>
            <a:pPr algn="r" defTabSz="953528" eaLnBrk="0" hangingPunct="0">
              <a:lnSpc>
                <a:spcPct val="125000"/>
              </a:lnSpc>
            </a:pPr>
            <a:r>
              <a:rPr lang="zh-CN" altLang="en-US" sz="1300" dirty="0">
                <a:solidFill>
                  <a:srgbClr val="FFFFFF"/>
                </a:solidFill>
                <a:latin typeface="Arial" charset="0"/>
                <a:ea typeface="华文细黑" pitchFamily="2" charset="-122"/>
              </a:rPr>
              <a:t>外部使用字体 </a:t>
            </a:r>
            <a:r>
              <a:rPr lang="en-US" altLang="zh-CN" sz="1300" dirty="0">
                <a:solidFill>
                  <a:srgbClr val="FFFFFF"/>
                </a:solidFill>
                <a:latin typeface="Arial" charset="0"/>
                <a:ea typeface="华文细黑" pitchFamily="2" charset="-122"/>
              </a:rPr>
              <a:t>: Arial</a:t>
            </a:r>
          </a:p>
          <a:p>
            <a:pPr algn="r" defTabSz="953528" eaLnBrk="0" hangingPunct="0">
              <a:lnSpc>
                <a:spcPct val="125000"/>
              </a:lnSpc>
            </a:pPr>
            <a:endParaRPr lang="en-US" altLang="zh-CN" sz="1300" dirty="0">
              <a:solidFill>
                <a:srgbClr val="FFFFFF"/>
              </a:solidFill>
              <a:latin typeface="Arial" charset="0"/>
              <a:ea typeface="华文细黑" pitchFamily="2" charset="-122"/>
            </a:endParaRPr>
          </a:p>
          <a:p>
            <a:pPr algn="r" defTabSz="953528" eaLnBrk="0" hangingPunct="0">
              <a:lnSpc>
                <a:spcPct val="125000"/>
              </a:lnSpc>
            </a:pPr>
            <a:endParaRPr lang="en-US" altLang="zh-CN" sz="1300" dirty="0">
              <a:solidFill>
                <a:srgbClr val="FFFFFF"/>
              </a:solidFill>
              <a:latin typeface="Arial" charset="0"/>
              <a:ea typeface="华文细黑" pitchFamily="2" charset="-122"/>
            </a:endParaRPr>
          </a:p>
          <a:p>
            <a:pPr algn="r" defTabSz="953528" eaLnBrk="0" hangingPunct="0">
              <a:lnSpc>
                <a:spcPct val="125000"/>
              </a:lnSpc>
            </a:pPr>
            <a:r>
              <a:rPr lang="zh-CN" altLang="en-US" sz="1300" dirty="0">
                <a:solidFill>
                  <a:srgbClr val="FFFFFF"/>
                </a:solidFill>
                <a:latin typeface="Arial" charset="0"/>
                <a:ea typeface="华文细黑" pitchFamily="2" charset="-122"/>
              </a:rPr>
              <a:t>中文标题</a:t>
            </a:r>
            <a:r>
              <a:rPr lang="en-US" altLang="zh-CN" sz="1300" dirty="0">
                <a:solidFill>
                  <a:srgbClr val="FFFFFF"/>
                </a:solidFill>
                <a:latin typeface="Arial" charset="0"/>
                <a:ea typeface="华文细黑" pitchFamily="2" charset="-122"/>
              </a:rPr>
              <a:t>:35-47pt</a:t>
            </a:r>
          </a:p>
          <a:p>
            <a:pPr algn="r" defTabSz="953528" eaLnBrk="0" hangingPunct="0">
              <a:lnSpc>
                <a:spcPct val="125000"/>
              </a:lnSpc>
            </a:pPr>
            <a:r>
              <a:rPr lang="zh-CN" altLang="en-US" sz="1300" dirty="0">
                <a:solidFill>
                  <a:srgbClr val="FFFFFF"/>
                </a:solidFill>
                <a:latin typeface="Arial" charset="0"/>
                <a:ea typeface="华文细黑" pitchFamily="2" charset="-122"/>
              </a:rPr>
              <a:t>字体</a:t>
            </a:r>
            <a:r>
              <a:rPr lang="en-US" altLang="zh-CN" sz="1300" dirty="0">
                <a:solidFill>
                  <a:srgbClr val="FFFFFF"/>
                </a:solidFill>
                <a:latin typeface="Arial" charset="0"/>
                <a:ea typeface="华文细黑" pitchFamily="2" charset="-122"/>
              </a:rPr>
              <a:t>:</a:t>
            </a:r>
            <a:r>
              <a:rPr lang="zh-CN" altLang="en-US" sz="1300" dirty="0">
                <a:solidFill>
                  <a:srgbClr val="FFFFFF"/>
                </a:solidFill>
                <a:latin typeface="Arial" charset="0"/>
                <a:ea typeface="华文细黑" pitchFamily="2" charset="-122"/>
              </a:rPr>
              <a:t>黑体</a:t>
            </a:r>
          </a:p>
          <a:p>
            <a:pPr algn="r" defTabSz="953528" eaLnBrk="0" hangingPunct="0">
              <a:lnSpc>
                <a:spcPct val="125000"/>
              </a:lnSpc>
            </a:pPr>
            <a:r>
              <a:rPr lang="zh-CN" altLang="en-US" sz="1300" dirty="0">
                <a:solidFill>
                  <a:srgbClr val="FFFFFF"/>
                </a:solidFill>
                <a:latin typeface="Arial" charset="0"/>
                <a:ea typeface="华文细黑" pitchFamily="2" charset="-122"/>
              </a:rPr>
              <a:t>  副标题</a:t>
            </a:r>
            <a:r>
              <a:rPr lang="en-US" altLang="zh-CN" sz="1300" dirty="0">
                <a:solidFill>
                  <a:srgbClr val="FFFFFF"/>
                </a:solidFill>
                <a:latin typeface="Arial" charset="0"/>
                <a:ea typeface="华文细黑" pitchFamily="2" charset="-122"/>
              </a:rPr>
              <a:t>:24-28pt</a:t>
            </a:r>
          </a:p>
          <a:p>
            <a:pPr algn="r" defTabSz="953528" eaLnBrk="0" hangingPunct="0">
              <a:lnSpc>
                <a:spcPct val="125000"/>
              </a:lnSpc>
            </a:pPr>
            <a:r>
              <a:rPr lang="zh-CN" altLang="en-US" sz="1300" dirty="0">
                <a:solidFill>
                  <a:srgbClr val="FFFFFF"/>
                </a:solidFill>
                <a:latin typeface="Arial" charset="0"/>
                <a:ea typeface="华文细黑" pitchFamily="2" charset="-122"/>
              </a:rPr>
              <a:t>字体颜色</a:t>
            </a:r>
            <a:r>
              <a:rPr lang="en-US" altLang="zh-CN" sz="1300" dirty="0">
                <a:solidFill>
                  <a:srgbClr val="FFFFFF"/>
                </a:solidFill>
                <a:latin typeface="Arial" charset="0"/>
                <a:ea typeface="华文细黑" pitchFamily="2" charset="-122"/>
              </a:rPr>
              <a:t>:</a:t>
            </a:r>
            <a:r>
              <a:rPr lang="zh-CN" altLang="en-US" sz="1300" dirty="0">
                <a:solidFill>
                  <a:srgbClr val="FFFFFF"/>
                </a:solidFill>
                <a:latin typeface="Arial" charset="0"/>
                <a:ea typeface="华文细黑" pitchFamily="2" charset="-122"/>
              </a:rPr>
              <a:t>反白</a:t>
            </a:r>
          </a:p>
          <a:p>
            <a:pPr algn="r" defTabSz="953528" eaLnBrk="0" hangingPunct="0">
              <a:lnSpc>
                <a:spcPct val="125000"/>
              </a:lnSpc>
            </a:pPr>
            <a:r>
              <a:rPr lang="zh-CN" altLang="en-US" sz="1300" dirty="0">
                <a:solidFill>
                  <a:srgbClr val="FFFFFF"/>
                </a:solidFill>
                <a:latin typeface="Arial" charset="0"/>
                <a:ea typeface="华文细黑" pitchFamily="2" charset="-122"/>
              </a:rPr>
              <a:t>字体</a:t>
            </a:r>
            <a:r>
              <a:rPr lang="en-US" altLang="zh-CN" sz="1300" dirty="0">
                <a:solidFill>
                  <a:srgbClr val="FFFFFF"/>
                </a:solidFill>
                <a:latin typeface="Arial" charset="0"/>
                <a:ea typeface="华文细黑" pitchFamily="2" charset="-122"/>
              </a:rPr>
              <a:t>:</a:t>
            </a:r>
            <a:r>
              <a:rPr lang="zh-CN" altLang="en-US" sz="1300" dirty="0">
                <a:solidFill>
                  <a:srgbClr val="FFFFFF"/>
                </a:solidFill>
                <a:latin typeface="Arial" charset="0"/>
                <a:ea typeface="华文细黑" pitchFamily="2" charset="-122"/>
              </a:rPr>
              <a:t>细黑体</a:t>
            </a:r>
            <a:endParaRPr lang="zh-CN" altLang="en-US" sz="1300" dirty="0">
              <a:solidFill>
                <a:srgbClr val="000000"/>
              </a:solidFill>
              <a:latin typeface="Arial" charset="0"/>
              <a:ea typeface="华文细黑" pitchFamily="2" charset="-122"/>
            </a:endParaRPr>
          </a:p>
        </p:txBody>
      </p:sp>
    </p:spTree>
    <p:extLst>
      <p:ext uri="{BB962C8B-B14F-4D97-AF65-F5344CB8AC3E}">
        <p14:creationId xmlns:p14="http://schemas.microsoft.com/office/powerpoint/2010/main" val="4016948482"/>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6" name="标题 5"/>
          <p:cNvSpPr>
            <a:spLocks noGrp="1"/>
          </p:cNvSpPr>
          <p:nvPr>
            <p:ph type="title"/>
          </p:nvPr>
        </p:nvSpPr>
        <p:spPr/>
        <p:txBody>
          <a:bodyPr/>
          <a:lstStyle/>
          <a:p>
            <a:r>
              <a:rPr lang="zh-CN" altLang="en-US" smtClean="0"/>
              <a:t>单击此处编辑母版标题样式</a:t>
            </a:r>
            <a:endParaRPr lang="zh-CN" altLang="en-US"/>
          </a:p>
        </p:txBody>
      </p:sp>
      <p:sp>
        <p:nvSpPr>
          <p:cNvPr id="8" name="灯片编号占位符 18"/>
          <p:cNvSpPr>
            <a:spLocks noGrp="1"/>
          </p:cNvSpPr>
          <p:nvPr>
            <p:ph type="sldNum" sz="quarter" idx="4"/>
          </p:nvPr>
        </p:nvSpPr>
        <p:spPr>
          <a:xfrm>
            <a:off x="6048000" y="6405342"/>
            <a:ext cx="2844800" cy="366183"/>
          </a:xfrm>
          <a:prstGeom prst="rect">
            <a:avLst/>
          </a:prstGeom>
        </p:spPr>
        <p:txBody>
          <a:bodyPr vert="horz" lIns="91401" tIns="45700" rIns="91401" bIns="45700" rtlCol="0" anchor="ctr"/>
          <a:lstStyle>
            <a:lvl1pPr algn="r">
              <a:defRPr sz="1300">
                <a:solidFill>
                  <a:srgbClr val="080808"/>
                </a:solidFill>
                <a:latin typeface="+mn-lt"/>
              </a:defRPr>
            </a:lvl1pPr>
          </a:lstStyle>
          <a:p>
            <a:r>
              <a:rPr lang="en-US" altLang="zh-CN" dirty="0" smtClean="0"/>
              <a:t>Page</a:t>
            </a:r>
            <a:fld id="{746F8B60-0984-44C0-B921-DB27E9DE8921}" type="slidenum">
              <a:rPr lang="zh-CN" altLang="en-US" smtClean="0"/>
              <a:pPr/>
              <a:t>‹#›</a:t>
            </a:fld>
            <a:endParaRPr lang="zh-CN" altLang="en-US" dirty="0"/>
          </a:p>
        </p:txBody>
      </p:sp>
    </p:spTree>
    <p:extLst>
      <p:ext uri="{BB962C8B-B14F-4D97-AF65-F5344CB8AC3E}">
        <p14:creationId xmlns:p14="http://schemas.microsoft.com/office/powerpoint/2010/main" val="1209685621"/>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6" y="4406908"/>
            <a:ext cx="10363200" cy="1362075"/>
          </a:xfrm>
        </p:spPr>
        <p:txBody>
          <a:bodyPr anchor="t"/>
          <a:lstStyle>
            <a:lvl1pPr algn="l">
              <a:defRPr sz="4800" b="1" cap="all"/>
            </a:lvl1pPr>
          </a:lstStyle>
          <a:p>
            <a:r>
              <a:rPr lang="zh-CN" altLang="en-US" dirty="0" smtClean="0"/>
              <a:t>单击此处编辑母版标题样式</a:t>
            </a:r>
            <a:endParaRPr lang="zh-CN" altLang="en-US" dirty="0"/>
          </a:p>
        </p:txBody>
      </p:sp>
      <p:sp>
        <p:nvSpPr>
          <p:cNvPr id="3" name="文本占位符 2"/>
          <p:cNvSpPr>
            <a:spLocks noGrp="1"/>
          </p:cNvSpPr>
          <p:nvPr>
            <p:ph type="body" idx="1"/>
          </p:nvPr>
        </p:nvSpPr>
        <p:spPr>
          <a:xfrm>
            <a:off x="963086" y="2906713"/>
            <a:ext cx="10363200" cy="1500187"/>
          </a:xfrm>
        </p:spPr>
        <p:txBody>
          <a:bodyPr anchor="b"/>
          <a:lstStyle>
            <a:lvl1pPr marL="0" indent="0">
              <a:buNone/>
              <a:defRPr sz="2400"/>
            </a:lvl1pPr>
            <a:lvl2pPr marL="543794" indent="0">
              <a:buNone/>
              <a:defRPr sz="2100"/>
            </a:lvl2pPr>
            <a:lvl3pPr marL="1087588" indent="0">
              <a:buNone/>
              <a:defRPr sz="1900"/>
            </a:lvl3pPr>
            <a:lvl4pPr marL="1631382" indent="0">
              <a:buNone/>
              <a:defRPr sz="1700"/>
            </a:lvl4pPr>
            <a:lvl5pPr marL="2175175" indent="0">
              <a:buNone/>
              <a:defRPr sz="1700"/>
            </a:lvl5pPr>
            <a:lvl6pPr marL="2718971" indent="0">
              <a:buNone/>
              <a:defRPr sz="1700"/>
            </a:lvl6pPr>
            <a:lvl7pPr marL="3262763" indent="0">
              <a:buNone/>
              <a:defRPr sz="1700"/>
            </a:lvl7pPr>
            <a:lvl8pPr marL="3806556" indent="0">
              <a:buNone/>
              <a:defRPr sz="1700"/>
            </a:lvl8pPr>
            <a:lvl9pPr marL="4350353" indent="0">
              <a:buNone/>
              <a:defRPr sz="1700"/>
            </a:lvl9pPr>
          </a:lstStyle>
          <a:p>
            <a:pPr lvl="0"/>
            <a:r>
              <a:rPr lang="zh-CN" altLang="en-US" dirty="0" smtClean="0"/>
              <a:t>单击此处编辑母版文本样式</a:t>
            </a:r>
          </a:p>
        </p:txBody>
      </p:sp>
      <p:sp>
        <p:nvSpPr>
          <p:cNvPr id="7" name="灯片编号占位符 18"/>
          <p:cNvSpPr>
            <a:spLocks noGrp="1"/>
          </p:cNvSpPr>
          <p:nvPr>
            <p:ph type="sldNum" sz="quarter" idx="4"/>
          </p:nvPr>
        </p:nvSpPr>
        <p:spPr>
          <a:xfrm>
            <a:off x="6048000" y="6405342"/>
            <a:ext cx="2844800" cy="366183"/>
          </a:xfrm>
          <a:prstGeom prst="rect">
            <a:avLst/>
          </a:prstGeom>
        </p:spPr>
        <p:txBody>
          <a:bodyPr vert="horz" lIns="91401" tIns="45700" rIns="91401" bIns="45700" rtlCol="0" anchor="ctr"/>
          <a:lstStyle>
            <a:lvl1pPr algn="r">
              <a:defRPr sz="1300">
                <a:solidFill>
                  <a:srgbClr val="080808"/>
                </a:solidFill>
                <a:latin typeface="+mn-lt"/>
              </a:defRPr>
            </a:lvl1pPr>
          </a:lstStyle>
          <a:p>
            <a:r>
              <a:rPr lang="en-US" altLang="zh-CN" dirty="0" smtClean="0"/>
              <a:t>Page</a:t>
            </a:r>
            <a:fld id="{746F8B60-0984-44C0-B921-DB27E9DE8921}" type="slidenum">
              <a:rPr lang="zh-CN" altLang="en-US" smtClean="0"/>
              <a:pPr/>
              <a:t>‹#›</a:t>
            </a:fld>
            <a:endParaRPr lang="zh-CN" altLang="en-US" dirty="0"/>
          </a:p>
        </p:txBody>
      </p:sp>
    </p:spTree>
    <p:extLst>
      <p:ext uri="{BB962C8B-B14F-4D97-AF65-F5344CB8AC3E}">
        <p14:creationId xmlns:p14="http://schemas.microsoft.com/office/powerpoint/2010/main" val="3625552980"/>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单击此处编辑母版标题样式</a:t>
            </a:r>
            <a:endParaRPr lang="zh-CN" altLang="en-US" dirty="0"/>
          </a:p>
        </p:txBody>
      </p:sp>
      <p:sp>
        <p:nvSpPr>
          <p:cNvPr id="3" name="内容占位符 2"/>
          <p:cNvSpPr>
            <a:spLocks noGrp="1"/>
          </p:cNvSpPr>
          <p:nvPr>
            <p:ph sz="half" idx="1"/>
          </p:nvPr>
        </p:nvSpPr>
        <p:spPr>
          <a:xfrm>
            <a:off x="814918" y="1412876"/>
            <a:ext cx="5226049" cy="4392613"/>
          </a:xfrm>
        </p:spPr>
        <p:txBody>
          <a:bodyPr/>
          <a:lstStyle>
            <a:lvl1pPr>
              <a:defRPr sz="3300"/>
            </a:lvl1pPr>
            <a:lvl2pPr>
              <a:defRPr sz="2900"/>
            </a:lvl2pPr>
            <a:lvl3pPr>
              <a:defRPr sz="2400"/>
            </a:lvl3pPr>
            <a:lvl4pPr>
              <a:defRPr sz="2100"/>
            </a:lvl4pPr>
            <a:lvl5pPr>
              <a:defRPr sz="2100"/>
            </a:lvl5pPr>
            <a:lvl6pPr>
              <a:defRPr sz="2100"/>
            </a:lvl6pPr>
            <a:lvl7pPr>
              <a:defRPr sz="2100"/>
            </a:lvl7pPr>
            <a:lvl8pPr>
              <a:defRPr sz="2100"/>
            </a:lvl8pPr>
            <a:lvl9pPr>
              <a:defRPr sz="2100"/>
            </a:lvl9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内容占位符 3"/>
          <p:cNvSpPr>
            <a:spLocks noGrp="1"/>
          </p:cNvSpPr>
          <p:nvPr>
            <p:ph sz="half" idx="2"/>
          </p:nvPr>
        </p:nvSpPr>
        <p:spPr>
          <a:xfrm>
            <a:off x="6244170" y="1412876"/>
            <a:ext cx="5228166" cy="4392613"/>
          </a:xfrm>
        </p:spPr>
        <p:txBody>
          <a:bodyPr/>
          <a:lstStyle>
            <a:lvl1pPr>
              <a:defRPr sz="3300"/>
            </a:lvl1pPr>
            <a:lvl2pPr>
              <a:defRPr sz="2900"/>
            </a:lvl2pPr>
            <a:lvl3pPr>
              <a:defRPr sz="2400"/>
            </a:lvl3pPr>
            <a:lvl4pPr>
              <a:defRPr sz="2100"/>
            </a:lvl4pPr>
            <a:lvl5pPr>
              <a:defRPr sz="2100"/>
            </a:lvl5pPr>
            <a:lvl6pPr>
              <a:defRPr sz="2100"/>
            </a:lvl6pPr>
            <a:lvl7pPr>
              <a:defRPr sz="2100"/>
            </a:lvl7pPr>
            <a:lvl8pPr>
              <a:defRPr sz="2100"/>
            </a:lvl8pPr>
            <a:lvl9pPr>
              <a:defRPr sz="21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8" name="灯片编号占位符 18"/>
          <p:cNvSpPr>
            <a:spLocks noGrp="1"/>
          </p:cNvSpPr>
          <p:nvPr>
            <p:ph type="sldNum" sz="quarter" idx="4"/>
          </p:nvPr>
        </p:nvSpPr>
        <p:spPr>
          <a:xfrm>
            <a:off x="6048000" y="6405342"/>
            <a:ext cx="2844800" cy="366183"/>
          </a:xfrm>
          <a:prstGeom prst="rect">
            <a:avLst/>
          </a:prstGeom>
        </p:spPr>
        <p:txBody>
          <a:bodyPr vert="horz" lIns="91401" tIns="45700" rIns="91401" bIns="45700" rtlCol="0" anchor="ctr"/>
          <a:lstStyle>
            <a:lvl1pPr algn="r">
              <a:defRPr sz="1300">
                <a:solidFill>
                  <a:srgbClr val="080808"/>
                </a:solidFill>
                <a:latin typeface="+mn-lt"/>
              </a:defRPr>
            </a:lvl1pPr>
          </a:lstStyle>
          <a:p>
            <a:r>
              <a:rPr lang="en-US" altLang="zh-CN" dirty="0" smtClean="0"/>
              <a:t>Page</a:t>
            </a:r>
            <a:fld id="{746F8B60-0984-44C0-B921-DB27E9DE8921}" type="slidenum">
              <a:rPr lang="zh-CN" altLang="en-US" smtClean="0"/>
              <a:pPr/>
              <a:t>‹#›</a:t>
            </a:fld>
            <a:endParaRPr lang="zh-CN" altLang="en-US" dirty="0"/>
          </a:p>
        </p:txBody>
      </p:sp>
    </p:spTree>
    <p:extLst>
      <p:ext uri="{BB962C8B-B14F-4D97-AF65-F5344CB8AC3E}">
        <p14:creationId xmlns:p14="http://schemas.microsoft.com/office/powerpoint/2010/main" val="1313413179"/>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4137612360"/>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77755"/>
            <a:ext cx="109728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3" y="1535123"/>
            <a:ext cx="5386917" cy="639761"/>
          </a:xfrm>
        </p:spPr>
        <p:txBody>
          <a:bodyPr anchor="b"/>
          <a:lstStyle>
            <a:lvl1pPr marL="0" indent="0">
              <a:buNone/>
              <a:defRPr sz="2900" b="1"/>
            </a:lvl1pPr>
            <a:lvl2pPr marL="543794" indent="0">
              <a:buNone/>
              <a:defRPr sz="2400" b="1"/>
            </a:lvl2pPr>
            <a:lvl3pPr marL="1087588" indent="0">
              <a:buNone/>
              <a:defRPr sz="2100" b="1"/>
            </a:lvl3pPr>
            <a:lvl4pPr marL="1631382" indent="0">
              <a:buNone/>
              <a:defRPr sz="1900" b="1"/>
            </a:lvl4pPr>
            <a:lvl5pPr marL="2175175" indent="0">
              <a:buNone/>
              <a:defRPr sz="1900" b="1"/>
            </a:lvl5pPr>
            <a:lvl6pPr marL="2718971" indent="0">
              <a:buNone/>
              <a:defRPr sz="1900" b="1"/>
            </a:lvl6pPr>
            <a:lvl7pPr marL="3262763" indent="0">
              <a:buNone/>
              <a:defRPr sz="1900" b="1"/>
            </a:lvl7pPr>
            <a:lvl8pPr marL="3806556" indent="0">
              <a:buNone/>
              <a:defRPr sz="1900" b="1"/>
            </a:lvl8pPr>
            <a:lvl9pPr marL="4350353" indent="0">
              <a:buNone/>
              <a:defRPr sz="1900" b="1"/>
            </a:lvl9pPr>
          </a:lstStyle>
          <a:p>
            <a:pPr lvl="0"/>
            <a:r>
              <a:rPr lang="zh-CN" altLang="en-US" smtClean="0"/>
              <a:t>单击此处编辑母版文本样式</a:t>
            </a:r>
          </a:p>
        </p:txBody>
      </p:sp>
      <p:sp>
        <p:nvSpPr>
          <p:cNvPr id="4" name="内容占位符 3"/>
          <p:cNvSpPr>
            <a:spLocks noGrp="1"/>
          </p:cNvSpPr>
          <p:nvPr>
            <p:ph sz="half" idx="2"/>
          </p:nvPr>
        </p:nvSpPr>
        <p:spPr>
          <a:xfrm>
            <a:off x="609603" y="2174877"/>
            <a:ext cx="5386917" cy="3951288"/>
          </a:xfrm>
        </p:spPr>
        <p:txBody>
          <a:bodyPr/>
          <a:lstStyle>
            <a:lvl1pPr>
              <a:defRPr sz="2900"/>
            </a:lvl1pPr>
            <a:lvl2pPr>
              <a:defRPr sz="2400"/>
            </a:lvl2pPr>
            <a:lvl3pPr>
              <a:defRPr sz="2100"/>
            </a:lvl3pPr>
            <a:lvl4pPr>
              <a:defRPr sz="1900"/>
            </a:lvl4pPr>
            <a:lvl5pPr>
              <a:defRPr sz="1900"/>
            </a:lvl5pPr>
            <a:lvl6pPr>
              <a:defRPr sz="1900"/>
            </a:lvl6pPr>
            <a:lvl7pPr>
              <a:defRPr sz="1900"/>
            </a:lvl7pPr>
            <a:lvl8pPr>
              <a:defRPr sz="1900"/>
            </a:lvl8pPr>
            <a:lvl9pPr>
              <a:defRPr sz="1900"/>
            </a:lvl9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5" name="文本占位符 4"/>
          <p:cNvSpPr>
            <a:spLocks noGrp="1"/>
          </p:cNvSpPr>
          <p:nvPr>
            <p:ph type="body" sz="quarter" idx="3"/>
          </p:nvPr>
        </p:nvSpPr>
        <p:spPr>
          <a:xfrm>
            <a:off x="6193376" y="1535123"/>
            <a:ext cx="5389034" cy="639761"/>
          </a:xfrm>
        </p:spPr>
        <p:txBody>
          <a:bodyPr anchor="b"/>
          <a:lstStyle>
            <a:lvl1pPr marL="0" indent="0">
              <a:buNone/>
              <a:defRPr sz="2900" b="1"/>
            </a:lvl1pPr>
            <a:lvl2pPr marL="543794" indent="0">
              <a:buNone/>
              <a:defRPr sz="2400" b="1"/>
            </a:lvl2pPr>
            <a:lvl3pPr marL="1087588" indent="0">
              <a:buNone/>
              <a:defRPr sz="2100" b="1"/>
            </a:lvl3pPr>
            <a:lvl4pPr marL="1631382" indent="0">
              <a:buNone/>
              <a:defRPr sz="1900" b="1"/>
            </a:lvl4pPr>
            <a:lvl5pPr marL="2175175" indent="0">
              <a:buNone/>
              <a:defRPr sz="1900" b="1"/>
            </a:lvl5pPr>
            <a:lvl6pPr marL="2718971" indent="0">
              <a:buNone/>
              <a:defRPr sz="1900" b="1"/>
            </a:lvl6pPr>
            <a:lvl7pPr marL="3262763" indent="0">
              <a:buNone/>
              <a:defRPr sz="1900" b="1"/>
            </a:lvl7pPr>
            <a:lvl8pPr marL="3806556" indent="0">
              <a:buNone/>
              <a:defRPr sz="1900" b="1"/>
            </a:lvl8pPr>
            <a:lvl9pPr marL="4350353" indent="0">
              <a:buNone/>
              <a:defRPr sz="1900" b="1"/>
            </a:lvl9pPr>
          </a:lstStyle>
          <a:p>
            <a:pPr lvl="0"/>
            <a:r>
              <a:rPr lang="zh-CN" altLang="en-US" smtClean="0"/>
              <a:t>单击此处编辑母版文本样式</a:t>
            </a:r>
          </a:p>
        </p:txBody>
      </p:sp>
      <p:sp>
        <p:nvSpPr>
          <p:cNvPr id="6" name="内容占位符 5"/>
          <p:cNvSpPr>
            <a:spLocks noGrp="1"/>
          </p:cNvSpPr>
          <p:nvPr>
            <p:ph sz="quarter" idx="4"/>
          </p:nvPr>
        </p:nvSpPr>
        <p:spPr>
          <a:xfrm>
            <a:off x="6193376" y="2174877"/>
            <a:ext cx="5389034" cy="3951288"/>
          </a:xfrm>
        </p:spPr>
        <p:txBody>
          <a:bodyPr/>
          <a:lstStyle>
            <a:lvl1pPr>
              <a:defRPr sz="2900"/>
            </a:lvl1pPr>
            <a:lvl2pPr>
              <a:defRPr sz="2400"/>
            </a:lvl2pPr>
            <a:lvl3pPr>
              <a:defRPr sz="2100"/>
            </a:lvl3pPr>
            <a:lvl4pPr>
              <a:defRPr sz="1900"/>
            </a:lvl4pPr>
            <a:lvl5pPr>
              <a:defRPr sz="1900"/>
            </a:lvl5pPr>
            <a:lvl6pPr>
              <a:defRPr sz="1900"/>
            </a:lvl6pPr>
            <a:lvl7pPr>
              <a:defRPr sz="1900"/>
            </a:lvl7pPr>
            <a:lvl8pPr>
              <a:defRPr sz="1900"/>
            </a:lvl8pPr>
            <a:lvl9pPr>
              <a:defRPr sz="19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10" name="灯片编号占位符 18"/>
          <p:cNvSpPr>
            <a:spLocks noGrp="1"/>
          </p:cNvSpPr>
          <p:nvPr>
            <p:ph type="sldNum" sz="quarter" idx="10"/>
          </p:nvPr>
        </p:nvSpPr>
        <p:spPr>
          <a:xfrm>
            <a:off x="6048000" y="6405342"/>
            <a:ext cx="2844800" cy="366183"/>
          </a:xfrm>
          <a:prstGeom prst="rect">
            <a:avLst/>
          </a:prstGeom>
        </p:spPr>
        <p:txBody>
          <a:bodyPr vert="horz" lIns="91401" tIns="45700" rIns="91401" bIns="45700" rtlCol="0" anchor="ctr"/>
          <a:lstStyle>
            <a:lvl1pPr algn="r">
              <a:defRPr sz="1300">
                <a:solidFill>
                  <a:srgbClr val="080808"/>
                </a:solidFill>
                <a:latin typeface="+mn-lt"/>
              </a:defRPr>
            </a:lvl1pPr>
          </a:lstStyle>
          <a:p>
            <a:r>
              <a:rPr lang="en-US" altLang="zh-CN" dirty="0" smtClean="0"/>
              <a:t>Page</a:t>
            </a:r>
            <a:fld id="{746F8B60-0984-44C0-B921-DB27E9DE8921}" type="slidenum">
              <a:rPr lang="zh-CN" altLang="en-US" smtClean="0"/>
              <a:pPr/>
              <a:t>‹#›</a:t>
            </a:fld>
            <a:endParaRPr lang="zh-CN" altLang="en-US" dirty="0"/>
          </a:p>
        </p:txBody>
      </p:sp>
    </p:spTree>
    <p:extLst>
      <p:ext uri="{BB962C8B-B14F-4D97-AF65-F5344CB8AC3E}">
        <p14:creationId xmlns:p14="http://schemas.microsoft.com/office/powerpoint/2010/main" val="1082107903"/>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单击此处编辑母版标题样式</a:t>
            </a:r>
            <a:endParaRPr lang="zh-CN" altLang="en-US" dirty="0"/>
          </a:p>
        </p:txBody>
      </p:sp>
      <p:sp>
        <p:nvSpPr>
          <p:cNvPr id="6" name="灯片编号占位符 18"/>
          <p:cNvSpPr>
            <a:spLocks noGrp="1"/>
          </p:cNvSpPr>
          <p:nvPr>
            <p:ph type="sldNum" sz="quarter" idx="4"/>
          </p:nvPr>
        </p:nvSpPr>
        <p:spPr>
          <a:xfrm>
            <a:off x="6048000" y="6405342"/>
            <a:ext cx="2844800" cy="366183"/>
          </a:xfrm>
          <a:prstGeom prst="rect">
            <a:avLst/>
          </a:prstGeom>
        </p:spPr>
        <p:txBody>
          <a:bodyPr vert="horz" lIns="91401" tIns="45700" rIns="91401" bIns="45700" rtlCol="0" anchor="ctr"/>
          <a:lstStyle>
            <a:lvl1pPr algn="r">
              <a:defRPr sz="1300">
                <a:solidFill>
                  <a:srgbClr val="080808"/>
                </a:solidFill>
                <a:latin typeface="+mn-lt"/>
              </a:defRPr>
            </a:lvl1pPr>
          </a:lstStyle>
          <a:p>
            <a:r>
              <a:rPr lang="en-US" altLang="zh-CN" dirty="0" smtClean="0"/>
              <a:t>Page</a:t>
            </a:r>
            <a:fld id="{746F8B60-0984-44C0-B921-DB27E9DE8921}" type="slidenum">
              <a:rPr lang="zh-CN" altLang="en-US" smtClean="0"/>
              <a:pPr/>
              <a:t>‹#›</a:t>
            </a:fld>
            <a:endParaRPr lang="zh-CN" altLang="en-US" dirty="0"/>
          </a:p>
        </p:txBody>
      </p:sp>
    </p:spTree>
    <p:extLst>
      <p:ext uri="{BB962C8B-B14F-4D97-AF65-F5344CB8AC3E}">
        <p14:creationId xmlns:p14="http://schemas.microsoft.com/office/powerpoint/2010/main" val="2249130202"/>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5" name="灯片编号占位符 18"/>
          <p:cNvSpPr>
            <a:spLocks noGrp="1"/>
          </p:cNvSpPr>
          <p:nvPr>
            <p:ph type="sldNum" sz="quarter" idx="4"/>
          </p:nvPr>
        </p:nvSpPr>
        <p:spPr>
          <a:xfrm>
            <a:off x="6048000" y="6405342"/>
            <a:ext cx="2844800" cy="366183"/>
          </a:xfrm>
          <a:prstGeom prst="rect">
            <a:avLst/>
          </a:prstGeom>
        </p:spPr>
        <p:txBody>
          <a:bodyPr vert="horz" lIns="91401" tIns="45700" rIns="91401" bIns="45700" rtlCol="0" anchor="ctr"/>
          <a:lstStyle>
            <a:lvl1pPr algn="r">
              <a:defRPr sz="1300">
                <a:solidFill>
                  <a:srgbClr val="080808"/>
                </a:solidFill>
                <a:latin typeface="+mn-lt"/>
              </a:defRPr>
            </a:lvl1pPr>
          </a:lstStyle>
          <a:p>
            <a:r>
              <a:rPr lang="en-US" altLang="zh-CN" dirty="0" smtClean="0"/>
              <a:t>Page</a:t>
            </a:r>
            <a:fld id="{746F8B60-0984-44C0-B921-DB27E9DE8921}" type="slidenum">
              <a:rPr lang="zh-CN" altLang="en-US" smtClean="0"/>
              <a:pPr/>
              <a:t>‹#›</a:t>
            </a:fld>
            <a:endParaRPr lang="zh-CN" altLang="en-US" dirty="0"/>
          </a:p>
        </p:txBody>
      </p:sp>
    </p:spTree>
    <p:extLst>
      <p:ext uri="{BB962C8B-B14F-4D97-AF65-F5344CB8AC3E}">
        <p14:creationId xmlns:p14="http://schemas.microsoft.com/office/powerpoint/2010/main" val="844075088"/>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p:cNvSpPr>
            <a:spLocks noGrp="1"/>
          </p:cNvSpPr>
          <p:nvPr>
            <p:ph type="title" sz="quarter"/>
          </p:nvPr>
        </p:nvSpPr>
        <p:spPr>
          <a:xfrm>
            <a:off x="814919" y="212643"/>
            <a:ext cx="10657416" cy="863600"/>
          </a:xfrm>
        </p:spPr>
        <p:txBody>
          <a:bodyPr/>
          <a:lstStyle/>
          <a:p>
            <a:r>
              <a:rPr lang="zh-CN" altLang="en-US" smtClean="0"/>
              <a:t>单击此处编辑母版标题样式</a:t>
            </a:r>
            <a:endParaRPr lang="zh-CN" altLang="en-US"/>
          </a:p>
        </p:txBody>
      </p:sp>
      <p:sp>
        <p:nvSpPr>
          <p:cNvPr id="3" name="内容占位符 2"/>
          <p:cNvSpPr>
            <a:spLocks noGrp="1"/>
          </p:cNvSpPr>
          <p:nvPr>
            <p:ph sz="quarter" idx="1"/>
          </p:nvPr>
        </p:nvSpPr>
        <p:spPr>
          <a:xfrm>
            <a:off x="814918" y="1412890"/>
            <a:ext cx="5226049" cy="211931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6244170" y="1412890"/>
            <a:ext cx="5228166" cy="211931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814918" y="3684591"/>
            <a:ext cx="5226049" cy="21209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内容占位符 5"/>
          <p:cNvSpPr>
            <a:spLocks noGrp="1"/>
          </p:cNvSpPr>
          <p:nvPr>
            <p:ph sz="quarter" idx="4"/>
          </p:nvPr>
        </p:nvSpPr>
        <p:spPr>
          <a:xfrm>
            <a:off x="6244170" y="3684591"/>
            <a:ext cx="5228166" cy="21209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10" name="灯片编号占位符 18"/>
          <p:cNvSpPr>
            <a:spLocks noGrp="1"/>
          </p:cNvSpPr>
          <p:nvPr>
            <p:ph type="sldNum" sz="quarter" idx="10"/>
          </p:nvPr>
        </p:nvSpPr>
        <p:spPr>
          <a:xfrm>
            <a:off x="6048000" y="6405342"/>
            <a:ext cx="2844800" cy="366183"/>
          </a:xfrm>
          <a:prstGeom prst="rect">
            <a:avLst/>
          </a:prstGeom>
        </p:spPr>
        <p:txBody>
          <a:bodyPr vert="horz" lIns="91401" tIns="45700" rIns="91401" bIns="45700" rtlCol="0" anchor="ctr"/>
          <a:lstStyle>
            <a:lvl1pPr algn="r">
              <a:defRPr sz="1300">
                <a:solidFill>
                  <a:srgbClr val="080808"/>
                </a:solidFill>
                <a:latin typeface="+mn-lt"/>
              </a:defRPr>
            </a:lvl1pPr>
          </a:lstStyle>
          <a:p>
            <a:r>
              <a:rPr lang="en-US" altLang="zh-CN" dirty="0" smtClean="0"/>
              <a:t>Page</a:t>
            </a:r>
            <a:fld id="{746F8B60-0984-44C0-B921-DB27E9DE8921}" type="slidenum">
              <a:rPr lang="zh-CN" altLang="en-US" smtClean="0"/>
              <a:pPr/>
              <a:t>‹#›</a:t>
            </a:fld>
            <a:endParaRPr lang="zh-CN" altLang="en-US" dirty="0"/>
          </a:p>
        </p:txBody>
      </p:sp>
    </p:spTree>
    <p:extLst>
      <p:ext uri="{BB962C8B-B14F-4D97-AF65-F5344CB8AC3E}">
        <p14:creationId xmlns:p14="http://schemas.microsoft.com/office/powerpoint/2010/main" val="2938810536"/>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34.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
        <p:nvSpPr>
          <p:cNvPr id="44040" name="Rectangle 8"/>
          <p:cNvSpPr>
            <a:spLocks noGrp="1" noChangeArrowheads="1"/>
          </p:cNvSpPr>
          <p:nvPr>
            <p:ph type="ctrTitle" sz="quarter"/>
          </p:nvPr>
        </p:nvSpPr>
        <p:spPr>
          <a:xfrm>
            <a:off x="914433" y="2195540"/>
            <a:ext cx="7319433" cy="1158875"/>
          </a:xfrm>
          <a:prstGeom prst="rect">
            <a:avLst/>
          </a:prstGeom>
        </p:spPr>
        <p:txBody>
          <a:bodyPr lIns="58478" tIns="29238" rIns="58478" bIns="29238"/>
          <a:lstStyle>
            <a:lvl1pPr>
              <a:defRPr/>
            </a:lvl1pPr>
          </a:lstStyle>
          <a:p>
            <a:r>
              <a:rPr lang="zh-CN" altLang="en-US" dirty="0"/>
              <a:t>单击此处编辑母版标题样式</a:t>
            </a:r>
          </a:p>
        </p:txBody>
      </p:sp>
      <p:sp>
        <p:nvSpPr>
          <p:cNvPr id="5" name="灯片编号占位符 18"/>
          <p:cNvSpPr>
            <a:spLocks noGrp="1"/>
          </p:cNvSpPr>
          <p:nvPr>
            <p:ph type="sldNum" sz="quarter" idx="4"/>
          </p:nvPr>
        </p:nvSpPr>
        <p:spPr>
          <a:xfrm>
            <a:off x="6048000" y="6405342"/>
            <a:ext cx="2844800" cy="366183"/>
          </a:xfrm>
          <a:prstGeom prst="rect">
            <a:avLst/>
          </a:prstGeom>
        </p:spPr>
        <p:txBody>
          <a:bodyPr vert="horz" lIns="91401" tIns="45700" rIns="91401" bIns="45700" rtlCol="0" anchor="ctr"/>
          <a:lstStyle>
            <a:lvl1pPr algn="r">
              <a:defRPr sz="1300">
                <a:solidFill>
                  <a:srgbClr val="080808"/>
                </a:solidFill>
                <a:latin typeface="+mn-lt"/>
              </a:defRPr>
            </a:lvl1pPr>
          </a:lstStyle>
          <a:p>
            <a:r>
              <a:rPr lang="en-US" altLang="zh-CN" dirty="0" smtClean="0"/>
              <a:t>Page</a:t>
            </a:r>
            <a:fld id="{746F8B60-0984-44C0-B921-DB27E9DE8921}" type="slidenum">
              <a:rPr lang="zh-CN" altLang="en-US" smtClean="0"/>
              <a:pPr/>
              <a:t>‹#›</a:t>
            </a:fld>
            <a:endParaRPr lang="zh-CN" altLang="en-US" dirty="0"/>
          </a:p>
        </p:txBody>
      </p:sp>
    </p:spTree>
    <p:extLst>
      <p:ext uri="{BB962C8B-B14F-4D97-AF65-F5344CB8AC3E}">
        <p14:creationId xmlns:p14="http://schemas.microsoft.com/office/powerpoint/2010/main" val="1794513609"/>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8" name="图片 7"/>
          <p:cNvPicPr>
            <a:picLocks noChangeAspect="1"/>
          </p:cNvPicPr>
          <p:nvPr userDrawn="1"/>
        </p:nvPicPr>
        <p:blipFill>
          <a:blip r:embed="rId2" cstate="print"/>
          <a:stretch>
            <a:fillRect/>
          </a:stretch>
        </p:blipFill>
        <p:spPr>
          <a:xfrm>
            <a:off x="1594" y="795"/>
            <a:ext cx="12190412" cy="6858000"/>
          </a:xfrm>
          <a:prstGeom prst="rect">
            <a:avLst/>
          </a:prstGeom>
        </p:spPr>
      </p:pic>
      <p:pic>
        <p:nvPicPr>
          <p:cNvPr id="3" name="图片 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590" y="795"/>
            <a:ext cx="12190413" cy="6858000"/>
          </a:xfrm>
          <a:prstGeom prst="rect">
            <a:avLst/>
          </a:prstGeom>
        </p:spPr>
      </p:pic>
      <p:grpSp>
        <p:nvGrpSpPr>
          <p:cNvPr id="2" name="组合 3"/>
          <p:cNvGrpSpPr/>
          <p:nvPr userDrawn="1"/>
        </p:nvGrpSpPr>
        <p:grpSpPr>
          <a:xfrm>
            <a:off x="737806" y="3518137"/>
            <a:ext cx="4778680" cy="2048101"/>
            <a:chOff x="1896389" y="2298415"/>
            <a:chExt cx="4778680" cy="2048100"/>
          </a:xfrm>
        </p:grpSpPr>
        <p:sp>
          <p:nvSpPr>
            <p:cNvPr id="5" name="TextBox 6"/>
            <p:cNvSpPr txBox="1"/>
            <p:nvPr userDrawn="1"/>
          </p:nvSpPr>
          <p:spPr>
            <a:xfrm>
              <a:off x="2066557" y="3146177"/>
              <a:ext cx="4608512" cy="1200338"/>
            </a:xfrm>
            <a:prstGeom prst="rect">
              <a:avLst/>
            </a:prstGeom>
            <a:noFill/>
          </p:spPr>
          <p:txBody>
            <a:bodyPr wrap="square" lIns="91450" tIns="45725" rIns="91450" bIns="45725">
              <a:spAutoFit/>
            </a:bodyPr>
            <a:lstStyle/>
            <a:p>
              <a:pPr defTabSz="913647" fontAlgn="auto">
                <a:spcBef>
                  <a:spcPts val="0"/>
                </a:spcBef>
                <a:spcAft>
                  <a:spcPts val="0"/>
                </a:spcAft>
                <a:defRPr/>
              </a:pPr>
              <a:r>
                <a:rPr lang="en-US" altLang="zh-CN" sz="900" dirty="0" smtClean="0">
                  <a:solidFill>
                    <a:srgbClr val="282828">
                      <a:lumMod val="65000"/>
                      <a:lumOff val="35000"/>
                    </a:srgbClr>
                  </a:solidFill>
                  <a:latin typeface="Arial"/>
                  <a:ea typeface="微软雅黑"/>
                </a:rPr>
                <a:t>Copyright©2016 </a:t>
              </a:r>
              <a:r>
                <a:rPr lang="en-US" altLang="zh-CN" sz="900" dirty="0">
                  <a:solidFill>
                    <a:srgbClr val="282828">
                      <a:lumMod val="65000"/>
                      <a:lumOff val="35000"/>
                    </a:srgbClr>
                  </a:solidFill>
                  <a:latin typeface="Arial"/>
                  <a:ea typeface="微软雅黑"/>
                </a:rPr>
                <a:t>Huawei Technologies Co., Ltd. All Rights Reserved</a:t>
              </a:r>
              <a:r>
                <a:rPr lang="en-US" altLang="zh-CN" sz="900" dirty="0" smtClean="0">
                  <a:solidFill>
                    <a:srgbClr val="282828">
                      <a:lumMod val="65000"/>
                      <a:lumOff val="35000"/>
                    </a:srgbClr>
                  </a:solidFill>
                  <a:latin typeface="Arial"/>
                  <a:ea typeface="微软雅黑"/>
                </a:rPr>
                <a:t>.</a:t>
              </a:r>
            </a:p>
            <a:p>
              <a:pPr defTabSz="913647" fontAlgn="auto">
                <a:spcBef>
                  <a:spcPts val="0"/>
                </a:spcBef>
                <a:spcAft>
                  <a:spcPts val="0"/>
                </a:spcAft>
                <a:defRPr/>
              </a:pPr>
              <a:r>
                <a:rPr lang="en-US" altLang="zh-CN" sz="900" dirty="0" smtClean="0">
                  <a:solidFill>
                    <a:srgbClr val="282828">
                      <a:lumMod val="65000"/>
                      <a:lumOff val="35000"/>
                    </a:srgbClr>
                  </a:solidFill>
                  <a:latin typeface="Arial"/>
                  <a:ea typeface="微软雅黑"/>
                </a:rPr>
                <a:t>The </a:t>
              </a:r>
              <a:r>
                <a:rPr lang="en-US" altLang="zh-CN" sz="900" dirty="0">
                  <a:solidFill>
                    <a:srgbClr val="282828">
                      <a:lumMod val="65000"/>
                      <a:lumOff val="35000"/>
                    </a:srgbClr>
                  </a:solidFill>
                  <a:latin typeface="Arial"/>
                  <a:ea typeface="微软雅黑"/>
                </a:rPr>
                <a:t>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Huawei may change the information at any time without notice. </a:t>
              </a:r>
              <a:endParaRPr lang="zh-CN" altLang="zh-CN" sz="900" dirty="0">
                <a:solidFill>
                  <a:srgbClr val="282828">
                    <a:lumMod val="65000"/>
                    <a:lumOff val="35000"/>
                  </a:srgbClr>
                </a:solidFill>
                <a:latin typeface="Arial"/>
                <a:ea typeface="微软雅黑"/>
              </a:endParaRPr>
            </a:p>
          </p:txBody>
        </p:sp>
        <p:sp>
          <p:nvSpPr>
            <p:cNvPr id="6" name="TextBox 6"/>
            <p:cNvSpPr txBox="1"/>
            <p:nvPr userDrawn="1"/>
          </p:nvSpPr>
          <p:spPr>
            <a:xfrm>
              <a:off x="1896389" y="2298415"/>
              <a:ext cx="2873864" cy="661730"/>
            </a:xfrm>
            <a:prstGeom prst="rect">
              <a:avLst/>
            </a:prstGeom>
            <a:noFill/>
          </p:spPr>
          <p:txBody>
            <a:bodyPr wrap="square" lIns="91450" tIns="45725" rIns="91450" bIns="45725">
              <a:spAutoFit/>
            </a:bodyPr>
            <a:lstStyle/>
            <a:p>
              <a:pPr algn="ctr" defTabSz="913647" fontAlgn="auto">
                <a:spcBef>
                  <a:spcPts val="0"/>
                </a:spcBef>
                <a:spcAft>
                  <a:spcPts val="0"/>
                </a:spcAft>
                <a:defRPr/>
              </a:pPr>
              <a:r>
                <a:rPr lang="en-US" altLang="zh-CN" sz="3700" dirty="0" smtClean="0">
                  <a:solidFill>
                    <a:srgbClr val="282828">
                      <a:lumMod val="65000"/>
                      <a:lumOff val="35000"/>
                    </a:srgbClr>
                  </a:solidFill>
                  <a:latin typeface="Arial"/>
                  <a:ea typeface="微软雅黑"/>
                </a:rPr>
                <a:t>Thank You.</a:t>
              </a:r>
              <a:endParaRPr lang="zh-CN" altLang="zh-CN" sz="3700" dirty="0">
                <a:solidFill>
                  <a:srgbClr val="282828">
                    <a:lumMod val="65000"/>
                    <a:lumOff val="35000"/>
                  </a:srgbClr>
                </a:solidFill>
                <a:latin typeface="Arial"/>
                <a:ea typeface="微软雅黑"/>
              </a:endParaRPr>
            </a:p>
          </p:txBody>
        </p:sp>
      </p:grpSp>
    </p:spTree>
    <p:extLst>
      <p:ext uri="{BB962C8B-B14F-4D97-AF65-F5344CB8AC3E}">
        <p14:creationId xmlns:p14="http://schemas.microsoft.com/office/powerpoint/2010/main" val="4227356617"/>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136.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4048796295"/>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137.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1516027730"/>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138.xml><?xml version="1.0" encoding="utf-8"?>
<p:sldLayout xmlns:a="http://schemas.openxmlformats.org/drawingml/2006/main" xmlns:r="http://schemas.openxmlformats.org/officeDocument/2006/relationships" xmlns:p="http://schemas.openxmlformats.org/presentationml/2006/main" userDrawn="1">
  <p:cSld name="4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4276236586"/>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139.xml><?xml version="1.0" encoding="utf-8"?>
<p:sldLayout xmlns:a="http://schemas.openxmlformats.org/drawingml/2006/main" xmlns:r="http://schemas.openxmlformats.org/officeDocument/2006/relationships" xmlns:p="http://schemas.openxmlformats.org/presentationml/2006/main" userDrawn="1">
  <p:cSld name="5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2897004602"/>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911852" y="361103"/>
            <a:ext cx="10327540" cy="503462"/>
          </a:xfrm>
          <a:noFill/>
          <a:ln>
            <a:noFill/>
          </a:ln>
          <a:effectLst/>
          <a:extLst/>
        </p:spPr>
        <p:txBody>
          <a:bodyPr lIns="36000" tIns="36000" rIns="36000" bIns="36000" anchor="t">
            <a:spAutoFit/>
          </a:bodyPr>
          <a:lstStyle>
            <a:lvl1pPr>
              <a:defRPr lang="zh-CN" altLang="en-US" sz="2798" b="0" kern="1200">
                <a:latin typeface="FrutigerNext LT Medium" pitchFamily="34" charset="0"/>
              </a:defRPr>
            </a:lvl1pPr>
          </a:lstStyle>
          <a:p>
            <a:pPr lvl="0"/>
            <a:r>
              <a:rPr lang="zh-CN" altLang="en-US" dirty="0" smtClean="0"/>
              <a:t>单击此处编辑母版标题样式</a:t>
            </a:r>
            <a:endParaRPr lang="zh-CN" altLang="en-US" dirty="0"/>
          </a:p>
        </p:txBody>
      </p:sp>
      <p:sp>
        <p:nvSpPr>
          <p:cNvPr id="3" name="Rectangle 10"/>
          <p:cNvSpPr>
            <a:spLocks noGrp="1" noChangeArrowheads="1"/>
          </p:cNvSpPr>
          <p:nvPr>
            <p:ph type="dt" sz="half" idx="10"/>
          </p:nvPr>
        </p:nvSpPr>
        <p:spPr>
          <a:xfrm>
            <a:off x="8481403" y="6489716"/>
            <a:ext cx="2796447" cy="276999"/>
          </a:xfrm>
          <a:prstGeom prst="rect">
            <a:avLst/>
          </a:prstGeom>
        </p:spPr>
        <p:txBody>
          <a:bodyPr/>
          <a:lstStyle>
            <a:lvl1pPr fontAlgn="auto">
              <a:spcBef>
                <a:spcPts val="0"/>
              </a:spcBef>
              <a:spcAft>
                <a:spcPts val="0"/>
              </a:spcAft>
              <a:defRPr>
                <a:latin typeface="+mn-lt"/>
                <a:ea typeface="+mn-ea"/>
              </a:defRPr>
            </a:lvl1pPr>
          </a:lstStyle>
          <a:p>
            <a:pPr defTabSz="914103">
              <a:defRPr/>
            </a:pPr>
            <a:r>
              <a:rPr lang="de-DE" altLang="zh-CN" sz="1799" smtClean="0">
                <a:solidFill>
                  <a:srgbClr val="000000"/>
                </a:solidFill>
              </a:rPr>
              <a:t>Page </a:t>
            </a:r>
            <a:fld id="{04DB5B59-9FCD-4A19-ABF2-A60B6481EC16}" type="slidenum">
              <a:rPr lang="de-DE" altLang="zh-CN" sz="1799" smtClean="0">
                <a:solidFill>
                  <a:srgbClr val="000000"/>
                </a:solidFill>
              </a:rPr>
              <a:pPr defTabSz="914103">
                <a:defRPr/>
              </a:pPr>
              <a:t>‹#›</a:t>
            </a:fld>
            <a:endParaRPr lang="en-GB" altLang="zh-CN" sz="1799">
              <a:solidFill>
                <a:srgbClr val="000000"/>
              </a:solidFill>
            </a:endParaRPr>
          </a:p>
        </p:txBody>
      </p:sp>
    </p:spTree>
    <p:extLst>
      <p:ext uri="{BB962C8B-B14F-4D97-AF65-F5344CB8AC3E}">
        <p14:creationId xmlns:p14="http://schemas.microsoft.com/office/powerpoint/2010/main" val="4262408878"/>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40.xml><?xml version="1.0" encoding="utf-8"?>
<p:sldLayout xmlns:a="http://schemas.openxmlformats.org/drawingml/2006/main" xmlns:r="http://schemas.openxmlformats.org/officeDocument/2006/relationships" xmlns:p="http://schemas.openxmlformats.org/presentationml/2006/main" userDrawn="1">
  <p:cSld name="6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76665587"/>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141.xml><?xml version="1.0" encoding="utf-8"?>
<p:sldLayout xmlns:a="http://schemas.openxmlformats.org/drawingml/2006/main" xmlns:r="http://schemas.openxmlformats.org/officeDocument/2006/relationships" xmlns:p="http://schemas.openxmlformats.org/presentationml/2006/main" userDrawn="1">
  <p:cSld name="7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3003342645"/>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142.xml><?xml version="1.0" encoding="utf-8"?>
<p:sldLayout xmlns:a="http://schemas.openxmlformats.org/drawingml/2006/main" xmlns:r="http://schemas.openxmlformats.org/officeDocument/2006/relationships" xmlns:p="http://schemas.openxmlformats.org/presentationml/2006/main" userDrawn="1">
  <p:cSld name="8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3619809966"/>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143.xml><?xml version="1.0" encoding="utf-8"?>
<p:sldLayout xmlns:a="http://schemas.openxmlformats.org/drawingml/2006/main" xmlns:r="http://schemas.openxmlformats.org/officeDocument/2006/relationships" xmlns:p="http://schemas.openxmlformats.org/presentationml/2006/main" userDrawn="1">
  <p:cSld name="9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735162083"/>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144.xml><?xml version="1.0" encoding="utf-8"?>
<p:sldLayout xmlns:a="http://schemas.openxmlformats.org/drawingml/2006/main" xmlns:r="http://schemas.openxmlformats.org/officeDocument/2006/relationships" xmlns:p="http://schemas.openxmlformats.org/presentationml/2006/main" userDrawn="1">
  <p:cSld name="10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2267621751"/>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145.xml><?xml version="1.0" encoding="utf-8"?>
<p:sldLayout xmlns:a="http://schemas.openxmlformats.org/drawingml/2006/main" xmlns:r="http://schemas.openxmlformats.org/officeDocument/2006/relationships" xmlns:p="http://schemas.openxmlformats.org/presentationml/2006/main" userDrawn="1">
  <p:cSld name="11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4211045655"/>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146.xml><?xml version="1.0" encoding="utf-8"?>
<p:sldLayout xmlns:a="http://schemas.openxmlformats.org/drawingml/2006/main" xmlns:r="http://schemas.openxmlformats.org/officeDocument/2006/relationships" xmlns:p="http://schemas.openxmlformats.org/presentationml/2006/main" userDrawn="1">
  <p:cSld name="12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309363308"/>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147.xml><?xml version="1.0" encoding="utf-8"?>
<p:sldLayout xmlns:a="http://schemas.openxmlformats.org/drawingml/2006/main" xmlns:r="http://schemas.openxmlformats.org/officeDocument/2006/relationships" xmlns:p="http://schemas.openxmlformats.org/presentationml/2006/main" userDrawn="1">
  <p:cSld name="13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4285250474"/>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148.xml><?xml version="1.0" encoding="utf-8"?>
<p:sldLayout xmlns:a="http://schemas.openxmlformats.org/drawingml/2006/main" xmlns:r="http://schemas.openxmlformats.org/officeDocument/2006/relationships" xmlns:p="http://schemas.openxmlformats.org/presentationml/2006/main" userDrawn="1">
  <p:cSld name="14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1506611873"/>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149.xml><?xml version="1.0" encoding="utf-8"?>
<p:sldLayout xmlns:a="http://schemas.openxmlformats.org/drawingml/2006/main" xmlns:r="http://schemas.openxmlformats.org/officeDocument/2006/relationships" xmlns:p="http://schemas.openxmlformats.org/presentationml/2006/main" userDrawn="1">
  <p:cSld name="15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3196037972"/>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节标题">
    <p:spTree>
      <p:nvGrpSpPr>
        <p:cNvPr id="1" name=""/>
        <p:cNvGrpSpPr/>
        <p:nvPr/>
      </p:nvGrpSpPr>
      <p:grpSpPr>
        <a:xfrm>
          <a:off x="0" y="0"/>
          <a:ext cx="0" cy="0"/>
          <a:chOff x="0" y="0"/>
          <a:chExt cx="0" cy="0"/>
        </a:xfrm>
      </p:grpSpPr>
      <p:sp>
        <p:nvSpPr>
          <p:cNvPr id="2" name="标题 1"/>
          <p:cNvSpPr>
            <a:spLocks noGrp="1"/>
          </p:cNvSpPr>
          <p:nvPr>
            <p:ph type="title"/>
          </p:nvPr>
        </p:nvSpPr>
        <p:spPr>
          <a:xfrm>
            <a:off x="581027" y="488135"/>
            <a:ext cx="10907897" cy="584647"/>
          </a:xfrm>
          <a:prstGeom prst="rect">
            <a:avLst/>
          </a:prstGeom>
          <a:noFill/>
          <a:ln w="9525" algn="ctr">
            <a:noFill/>
            <a:miter lim="800000"/>
            <a:headEnd/>
            <a:tailEnd/>
          </a:ln>
          <a:effectLst/>
        </p:spPr>
        <p:txBody>
          <a:bodyPr vert="horz" wrap="square" lIns="91440" tIns="45720" rIns="91440" bIns="45720" numCol="1" anchor="ctr" anchorCtr="0" compatLnSpc="1">
            <a:prstTxWarp prst="textNoShape">
              <a:avLst/>
            </a:prstTxWarp>
          </a:bodyPr>
          <a:lstStyle>
            <a:lvl1pPr marL="0" indent="0">
              <a:buFont typeface="Arial" pitchFamily="34" charset="0"/>
              <a:buNone/>
              <a:defRPr lang="zh-CN" altLang="en-US" dirty="0">
                <a:latin typeface="+mj-lt"/>
                <a:ea typeface="黑体" pitchFamily="49" charset="-122"/>
              </a:defRPr>
            </a:lvl1pPr>
          </a:lstStyle>
          <a:p>
            <a:pPr lvl="0"/>
            <a:r>
              <a:rPr lang="zh-CN" altLang="en-US" dirty="0" smtClean="0"/>
              <a:t>单击此处编辑母版标题样式</a:t>
            </a:r>
            <a:endParaRPr lang="zh-CN" altLang="en-US" dirty="0"/>
          </a:p>
        </p:txBody>
      </p:sp>
    </p:spTree>
    <p:extLst>
      <p:ext uri="{BB962C8B-B14F-4D97-AF65-F5344CB8AC3E}">
        <p14:creationId xmlns:p14="http://schemas.microsoft.com/office/powerpoint/2010/main" val="3202743201"/>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150.xml><?xml version="1.0" encoding="utf-8"?>
<p:sldLayout xmlns:a="http://schemas.openxmlformats.org/drawingml/2006/main" xmlns:r="http://schemas.openxmlformats.org/officeDocument/2006/relationships" xmlns:p="http://schemas.openxmlformats.org/presentationml/2006/main" userDrawn="1">
  <p:cSld name="16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1237597750"/>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151.xml><?xml version="1.0" encoding="utf-8"?>
<p:sldLayout xmlns:a="http://schemas.openxmlformats.org/drawingml/2006/main" xmlns:r="http://schemas.openxmlformats.org/officeDocument/2006/relationships" xmlns:p="http://schemas.openxmlformats.org/presentationml/2006/main" userDrawn="1">
  <p:cSld name="17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505706556"/>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152.xml><?xml version="1.0" encoding="utf-8"?>
<p:sldLayout xmlns:a="http://schemas.openxmlformats.org/drawingml/2006/main" xmlns:r="http://schemas.openxmlformats.org/officeDocument/2006/relationships" xmlns:p="http://schemas.openxmlformats.org/presentationml/2006/main" userDrawn="1">
  <p:cSld name="18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2744357349"/>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153.xml><?xml version="1.0" encoding="utf-8"?>
<p:sldLayout xmlns:a="http://schemas.openxmlformats.org/drawingml/2006/main" xmlns:r="http://schemas.openxmlformats.org/officeDocument/2006/relationships" xmlns:p="http://schemas.openxmlformats.org/presentationml/2006/main" userDrawn="1">
  <p:cSld name="19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3528822746"/>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154.xml><?xml version="1.0" encoding="utf-8"?>
<p:sldLayout xmlns:a="http://schemas.openxmlformats.org/drawingml/2006/main" xmlns:r="http://schemas.openxmlformats.org/officeDocument/2006/relationships" xmlns:p="http://schemas.openxmlformats.org/presentationml/2006/main" userDrawn="1">
  <p:cSld name="20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1351478648"/>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155.xml><?xml version="1.0" encoding="utf-8"?>
<p:sldLayout xmlns:a="http://schemas.openxmlformats.org/drawingml/2006/main" xmlns:r="http://schemas.openxmlformats.org/officeDocument/2006/relationships" xmlns:p="http://schemas.openxmlformats.org/presentationml/2006/main" userDrawn="1">
  <p:cSld name="21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2805231076"/>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156.xml><?xml version="1.0" encoding="utf-8"?>
<p:sldLayout xmlns:a="http://schemas.openxmlformats.org/drawingml/2006/main" xmlns:r="http://schemas.openxmlformats.org/officeDocument/2006/relationships" xmlns:p="http://schemas.openxmlformats.org/presentationml/2006/main" userDrawn="1">
  <p:cSld name="22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4026014449"/>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157.xml><?xml version="1.0" encoding="utf-8"?>
<p:sldLayout xmlns:a="http://schemas.openxmlformats.org/drawingml/2006/main" xmlns:r="http://schemas.openxmlformats.org/officeDocument/2006/relationships" xmlns:p="http://schemas.openxmlformats.org/presentationml/2006/main" userDrawn="1">
  <p:cSld name="23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164484590"/>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158.xml><?xml version="1.0" encoding="utf-8"?>
<p:sldLayout xmlns:a="http://schemas.openxmlformats.org/drawingml/2006/main" xmlns:r="http://schemas.openxmlformats.org/officeDocument/2006/relationships" xmlns:p="http://schemas.openxmlformats.org/presentationml/2006/main" userDrawn="1">
  <p:cSld name="24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3401774302"/>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159.xml><?xml version="1.0" encoding="utf-8"?>
<p:sldLayout xmlns:a="http://schemas.openxmlformats.org/drawingml/2006/main" xmlns:r="http://schemas.openxmlformats.org/officeDocument/2006/relationships" xmlns:p="http://schemas.openxmlformats.org/presentationml/2006/main" userDrawn="1">
  <p:cSld name="25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3614337304"/>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007533" y="325441"/>
            <a:ext cx="10176934" cy="871537"/>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a:xfrm>
            <a:off x="1007533" y="1628778"/>
            <a:ext cx="10176934" cy="4194175"/>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1163893154"/>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60.xml><?xml version="1.0" encoding="utf-8"?>
<p:sldLayout xmlns:a="http://schemas.openxmlformats.org/drawingml/2006/main" xmlns:r="http://schemas.openxmlformats.org/officeDocument/2006/relationships" xmlns:p="http://schemas.openxmlformats.org/presentationml/2006/main" userDrawn="1">
  <p:cSld name="26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393991455"/>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161.xml><?xml version="1.0" encoding="utf-8"?>
<p:sldLayout xmlns:a="http://schemas.openxmlformats.org/drawingml/2006/main" xmlns:r="http://schemas.openxmlformats.org/officeDocument/2006/relationships" xmlns:p="http://schemas.openxmlformats.org/presentationml/2006/main" userDrawn="1">
  <p:cSld name="27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2825643095"/>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162.xml><?xml version="1.0" encoding="utf-8"?>
<p:sldLayout xmlns:a="http://schemas.openxmlformats.org/drawingml/2006/main" xmlns:r="http://schemas.openxmlformats.org/officeDocument/2006/relationships" xmlns:p="http://schemas.openxmlformats.org/presentationml/2006/main" userDrawn="1">
  <p:cSld name="28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1166367517"/>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163.xml><?xml version="1.0" encoding="utf-8"?>
<p:sldLayout xmlns:a="http://schemas.openxmlformats.org/drawingml/2006/main" xmlns:r="http://schemas.openxmlformats.org/officeDocument/2006/relationships" xmlns:p="http://schemas.openxmlformats.org/presentationml/2006/main" userDrawn="1">
  <p:cSld name="29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297827729"/>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164.xml><?xml version="1.0" encoding="utf-8"?>
<p:sldLayout xmlns:a="http://schemas.openxmlformats.org/drawingml/2006/main" xmlns:r="http://schemas.openxmlformats.org/officeDocument/2006/relationships" xmlns:p="http://schemas.openxmlformats.org/presentationml/2006/main" userDrawn="1">
  <p:cSld name="30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2249507233"/>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165.xml><?xml version="1.0" encoding="utf-8"?>
<p:sldLayout xmlns:a="http://schemas.openxmlformats.org/drawingml/2006/main" xmlns:r="http://schemas.openxmlformats.org/officeDocument/2006/relationships" xmlns:p="http://schemas.openxmlformats.org/presentationml/2006/main" userDrawn="1">
  <p:cSld name="31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809941818"/>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166.xml><?xml version="1.0" encoding="utf-8"?>
<p:sldLayout xmlns:a="http://schemas.openxmlformats.org/drawingml/2006/main" xmlns:r="http://schemas.openxmlformats.org/officeDocument/2006/relationships" xmlns:p="http://schemas.openxmlformats.org/presentationml/2006/main" userDrawn="1">
  <p:cSld name="32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2065736478"/>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167.xml><?xml version="1.0" encoding="utf-8"?>
<p:sldLayout xmlns:a="http://schemas.openxmlformats.org/drawingml/2006/main" xmlns:r="http://schemas.openxmlformats.org/officeDocument/2006/relationships" xmlns:p="http://schemas.openxmlformats.org/presentationml/2006/main" userDrawn="1">
  <p:cSld name="33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2081371529"/>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168.xml><?xml version="1.0" encoding="utf-8"?>
<p:sldLayout xmlns:a="http://schemas.openxmlformats.org/drawingml/2006/main" xmlns:r="http://schemas.openxmlformats.org/officeDocument/2006/relationships" xmlns:p="http://schemas.openxmlformats.org/presentationml/2006/main" type="tbl">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829739" y="44453"/>
            <a:ext cx="10752667" cy="1143000"/>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829739" y="1600206"/>
            <a:ext cx="10752667" cy="4525963"/>
          </a:xfrm>
        </p:spPr>
        <p:txBody>
          <a:bodyPr/>
          <a:lstStyle/>
          <a:p>
            <a:pPr lvl="0"/>
            <a:endParaRPr lang="zh-CN" altLang="en-US" noProof="0" smtClean="0"/>
          </a:p>
        </p:txBody>
      </p:sp>
      <p:sp>
        <p:nvSpPr>
          <p:cNvPr id="4" name="Rectangle 10"/>
          <p:cNvSpPr>
            <a:spLocks noGrp="1" noChangeArrowheads="1"/>
          </p:cNvSpPr>
          <p:nvPr>
            <p:ph type="dt" sz="half" idx="10"/>
          </p:nvPr>
        </p:nvSpPr>
        <p:spPr>
          <a:xfrm>
            <a:off x="4656531" y="6256483"/>
            <a:ext cx="1628351" cy="601524"/>
          </a:xfrm>
          <a:prstGeom prst="rect">
            <a:avLst/>
          </a:prstGeom>
          <a:ln/>
        </p:spPr>
        <p:txBody>
          <a:bodyPr lIns="91401" tIns="45700" rIns="91401" bIns="45700"/>
          <a:lstStyle>
            <a:lvl1pPr>
              <a:defRPr/>
            </a:lvl1pPr>
          </a:lstStyle>
          <a:p>
            <a:endParaRPr lang="de-DE" altLang="zh-CN" sz="1900" dirty="0" smtClean="0">
              <a:solidFill>
                <a:srgbClr val="000000"/>
              </a:solidFill>
              <a:latin typeface="FrutigerNext LT Regular"/>
              <a:ea typeface="MS PGothic" pitchFamily="34" charset="-128"/>
            </a:endParaRPr>
          </a:p>
          <a:p>
            <a:r>
              <a:rPr lang="de-DE" altLang="zh-CN" sz="1900" dirty="0" smtClean="0">
                <a:solidFill>
                  <a:srgbClr val="000000"/>
                </a:solidFill>
                <a:latin typeface="FrutigerNext LT Regular"/>
                <a:ea typeface="MS PGothic" pitchFamily="34" charset="-128"/>
              </a:rPr>
              <a:t>Page </a:t>
            </a:r>
            <a:fld id="{8B4F5AFD-1725-49CE-8A1C-98144048427F}" type="slidenum">
              <a:rPr lang="de-DE" altLang="zh-CN" sz="1900" smtClean="0">
                <a:solidFill>
                  <a:srgbClr val="000000"/>
                </a:solidFill>
                <a:latin typeface="FrutigerNext LT Regular"/>
                <a:ea typeface="MS PGothic" pitchFamily="34" charset="-128"/>
              </a:rPr>
              <a:pPr/>
              <a:t>‹#›</a:t>
            </a:fld>
            <a:endParaRPr lang="en-GB" altLang="zh-CN" sz="1900" dirty="0">
              <a:solidFill>
                <a:srgbClr val="000000"/>
              </a:solidFill>
              <a:latin typeface="FrutigerNext LT Regular"/>
              <a:ea typeface="MS PGothic" pitchFamily="34" charset="-128"/>
            </a:endParaRPr>
          </a:p>
        </p:txBody>
      </p:sp>
    </p:spTree>
    <p:extLst>
      <p:ext uri="{BB962C8B-B14F-4D97-AF65-F5344CB8AC3E}">
        <p14:creationId xmlns:p14="http://schemas.microsoft.com/office/powerpoint/2010/main" val="2793966742"/>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69.xml><?xml version="1.0" encoding="utf-8"?>
<p:sldLayout xmlns:a="http://schemas.openxmlformats.org/drawingml/2006/main" xmlns:r="http://schemas.openxmlformats.org/officeDocument/2006/relationships" xmlns:p="http://schemas.openxmlformats.org/presentationml/2006/main" type="txAndTwoObj">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829739" y="44452"/>
            <a:ext cx="10752667"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29744" y="1600206"/>
            <a:ext cx="5274733" cy="45259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6307677" y="1600223"/>
            <a:ext cx="5274733" cy="21859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6307677" y="3938616"/>
            <a:ext cx="5274733" cy="21875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10"/>
          <p:cNvSpPr>
            <a:spLocks noGrp="1" noChangeArrowheads="1"/>
          </p:cNvSpPr>
          <p:nvPr>
            <p:ph type="dt" sz="half" idx="10"/>
          </p:nvPr>
        </p:nvSpPr>
        <p:spPr>
          <a:xfrm>
            <a:off x="4656523" y="6256479"/>
            <a:ext cx="1628351" cy="601524"/>
          </a:xfrm>
          <a:prstGeom prst="rect">
            <a:avLst/>
          </a:prstGeom>
          <a:ln/>
        </p:spPr>
        <p:txBody>
          <a:bodyPr lIns="91401" tIns="45700" rIns="91401" bIns="45700"/>
          <a:lstStyle>
            <a:lvl1pPr>
              <a:defRPr/>
            </a:lvl1pPr>
          </a:lstStyle>
          <a:p>
            <a:endParaRPr lang="de-DE" altLang="zh-CN" sz="1900" dirty="0" smtClean="0">
              <a:solidFill>
                <a:srgbClr val="000000"/>
              </a:solidFill>
              <a:latin typeface="FrutigerNext LT Regular"/>
              <a:ea typeface="MS PGothic" pitchFamily="34" charset="-128"/>
            </a:endParaRPr>
          </a:p>
          <a:p>
            <a:r>
              <a:rPr lang="de-DE" altLang="zh-CN" sz="1900" dirty="0" smtClean="0">
                <a:solidFill>
                  <a:srgbClr val="000000"/>
                </a:solidFill>
                <a:latin typeface="FrutigerNext LT Regular"/>
                <a:ea typeface="MS PGothic" pitchFamily="34" charset="-128"/>
              </a:rPr>
              <a:t>Page </a:t>
            </a:r>
            <a:fld id="{087EEB9F-228E-458E-AC9D-E67BE96AF97E}" type="slidenum">
              <a:rPr lang="de-DE" altLang="zh-CN" sz="1900" smtClean="0">
                <a:solidFill>
                  <a:srgbClr val="000000"/>
                </a:solidFill>
                <a:latin typeface="FrutigerNext LT Regular"/>
                <a:ea typeface="MS PGothic" pitchFamily="34" charset="-128"/>
              </a:rPr>
              <a:pPr/>
              <a:t>‹#›</a:t>
            </a:fld>
            <a:endParaRPr lang="en-GB" altLang="zh-CN" sz="1900" dirty="0">
              <a:solidFill>
                <a:srgbClr val="000000"/>
              </a:solidFill>
              <a:latin typeface="FrutigerNext LT Regular"/>
              <a:ea typeface="MS PGothic" pitchFamily="34" charset="-128"/>
            </a:endParaRPr>
          </a:p>
        </p:txBody>
      </p:sp>
    </p:spTree>
    <p:extLst>
      <p:ext uri="{BB962C8B-B14F-4D97-AF65-F5344CB8AC3E}">
        <p14:creationId xmlns:p14="http://schemas.microsoft.com/office/powerpoint/2010/main" val="2673418681"/>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节标题">
    <p:spTree>
      <p:nvGrpSpPr>
        <p:cNvPr id="1" name=""/>
        <p:cNvGrpSpPr/>
        <p:nvPr/>
      </p:nvGrpSpPr>
      <p:grpSpPr>
        <a:xfrm>
          <a:off x="0" y="0"/>
          <a:ext cx="0" cy="0"/>
          <a:chOff x="0" y="0"/>
          <a:chExt cx="0" cy="0"/>
        </a:xfrm>
      </p:grpSpPr>
      <p:sp>
        <p:nvSpPr>
          <p:cNvPr id="2" name="标题 1"/>
          <p:cNvSpPr>
            <a:spLocks noGrp="1"/>
          </p:cNvSpPr>
          <p:nvPr>
            <p:ph type="title"/>
          </p:nvPr>
        </p:nvSpPr>
        <p:spPr>
          <a:xfrm>
            <a:off x="581026" y="240457"/>
            <a:ext cx="10907897" cy="1080000"/>
          </a:xfrm>
          <a:prstGeom prst="rect">
            <a:avLst/>
          </a:prstGeom>
          <a:noFill/>
          <a:ln w="9525" algn="ctr">
            <a:noFill/>
            <a:miter lim="800000"/>
            <a:headEnd/>
            <a:tailEnd/>
          </a:ln>
          <a:effectLst/>
        </p:spPr>
        <p:txBody>
          <a:bodyPr vert="horz" wrap="square" lIns="91440" tIns="45720" rIns="91440" bIns="45720" numCol="1" anchor="ctr" anchorCtr="0" compatLnSpc="1">
            <a:prstTxWarp prst="textNoShape">
              <a:avLst/>
            </a:prstTxWarp>
          </a:bodyPr>
          <a:lstStyle>
            <a:lvl1pPr marL="0" indent="0">
              <a:buFont typeface="Arial" pitchFamily="34" charset="0"/>
              <a:buNone/>
              <a:defRPr lang="zh-CN" altLang="en-US" dirty="0">
                <a:latin typeface="+mj-lt"/>
                <a:ea typeface="黑体" pitchFamily="49" charset="-122"/>
              </a:defRPr>
            </a:lvl1pPr>
          </a:lstStyle>
          <a:p>
            <a:pPr lvl="0"/>
            <a:r>
              <a:rPr lang="zh-CN" altLang="en-US" dirty="0" smtClean="0"/>
              <a:t>单击此处编辑母版标题样式</a:t>
            </a:r>
            <a:endParaRPr lang="zh-CN" altLang="en-US" dirty="0"/>
          </a:p>
        </p:txBody>
      </p:sp>
    </p:spTree>
    <p:extLst>
      <p:ext uri="{BB962C8B-B14F-4D97-AF65-F5344CB8AC3E}">
        <p14:creationId xmlns:p14="http://schemas.microsoft.com/office/powerpoint/2010/main" val="2394735578"/>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170.xml><?xml version="1.0" encoding="utf-8"?>
<p:sldLayout xmlns:a="http://schemas.openxmlformats.org/drawingml/2006/main" xmlns:r="http://schemas.openxmlformats.org/officeDocument/2006/relationships" xmlns:p="http://schemas.openxmlformats.org/presentationml/2006/main" userDrawn="1">
  <p:cSld name="2_仅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679592" y="156448"/>
            <a:ext cx="10973116" cy="1142999"/>
          </a:xfrm>
          <a:prstGeom prst="rect">
            <a:avLst/>
          </a:prstGeom>
        </p:spPr>
        <p:txBody>
          <a:bodyPr lIns="68303" tIns="34146" rIns="68303" bIns="34146"/>
          <a:lstStyle>
            <a:lvl1pPr marL="0" marR="0" indent="0" algn="l" defTabSz="910465" rtl="0" eaLnBrk="1" fontAlgn="base" latinLnBrk="0" hangingPunct="1">
              <a:lnSpc>
                <a:spcPct val="100000"/>
              </a:lnSpc>
              <a:spcBef>
                <a:spcPct val="0"/>
              </a:spcBef>
              <a:spcAft>
                <a:spcPct val="0"/>
              </a:spcAft>
              <a:buClrTx/>
              <a:buSzTx/>
              <a:buFontTx/>
              <a:buNone/>
              <a:tabLst/>
              <a:defRPr baseline="0">
                <a:solidFill>
                  <a:schemeClr val="bg1"/>
                </a:solidFill>
                <a:latin typeface="FrutigerNext LT Regular" pitchFamily="34" charset="0"/>
                <a:ea typeface="微软雅黑" pitchFamily="34" charset="-122"/>
              </a:defRPr>
            </a:lvl1pPr>
          </a:lstStyle>
          <a:p>
            <a:r>
              <a:rPr lang="en-US" altLang="zh-CN" dirty="0" smtClean="0"/>
              <a:t>Content</a:t>
            </a:r>
            <a:endParaRPr lang="zh-CN" altLang="en-US" dirty="0"/>
          </a:p>
        </p:txBody>
      </p:sp>
      <p:sp>
        <p:nvSpPr>
          <p:cNvPr id="4" name="文本占位符 3"/>
          <p:cNvSpPr>
            <a:spLocks noGrp="1"/>
          </p:cNvSpPr>
          <p:nvPr>
            <p:ph type="body" sz="quarter" idx="10" hasCustomPrompt="1"/>
          </p:nvPr>
        </p:nvSpPr>
        <p:spPr>
          <a:xfrm>
            <a:off x="811005" y="1517655"/>
            <a:ext cx="10468424" cy="4073525"/>
          </a:xfrm>
          <a:prstGeom prst="rect">
            <a:avLst/>
          </a:prstGeom>
        </p:spPr>
        <p:txBody>
          <a:bodyPr lIns="68303" tIns="34146" rIns="68303" bIns="34146"/>
          <a:lstStyle>
            <a:lvl1pPr>
              <a:defRPr baseline="0">
                <a:solidFill>
                  <a:schemeClr val="bg1"/>
                </a:solidFill>
                <a:latin typeface="微软雅黑" pitchFamily="34" charset="-122"/>
                <a:ea typeface="微软雅黑" pitchFamily="34" charset="-122"/>
              </a:defRPr>
            </a:lvl1pPr>
            <a:lvl2pPr>
              <a:defRPr baseline="0">
                <a:solidFill>
                  <a:schemeClr val="bg1"/>
                </a:solidFill>
              </a:defRPr>
            </a:lvl2pPr>
            <a:lvl3pPr>
              <a:defRPr baseline="0">
                <a:solidFill>
                  <a:schemeClr val="bg1"/>
                </a:solidFill>
              </a:defRPr>
            </a:lvl3pPr>
            <a:lvl4pPr>
              <a:defRPr baseline="0">
                <a:solidFill>
                  <a:schemeClr val="bg1"/>
                </a:solidFill>
              </a:defRPr>
            </a:lvl4pPr>
            <a:lvl5pPr>
              <a:defRPr baseline="0">
                <a:solidFill>
                  <a:schemeClr val="bg1"/>
                </a:solidFill>
              </a:defRPr>
            </a:lvl5pPr>
          </a:lstStyle>
          <a:p>
            <a:pPr lvl="0"/>
            <a:r>
              <a:rPr lang="zh-CN" altLang="en-US" dirty="0" smtClean="0"/>
              <a:t>击此处编辑目录文本样式</a:t>
            </a:r>
          </a:p>
        </p:txBody>
      </p:sp>
    </p:spTree>
    <p:extLst>
      <p:ext uri="{BB962C8B-B14F-4D97-AF65-F5344CB8AC3E}">
        <p14:creationId xmlns:p14="http://schemas.microsoft.com/office/powerpoint/2010/main" val="3726722381"/>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171.xml><?xml version="1.0" encoding="utf-8"?>
<p:sldLayout xmlns:a="http://schemas.openxmlformats.org/drawingml/2006/main" xmlns:r="http://schemas.openxmlformats.org/officeDocument/2006/relationships" xmlns:p="http://schemas.openxmlformats.org/presentationml/2006/main" type="objAndTwoObj">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a:xfrm>
            <a:off x="829739" y="44452"/>
            <a:ext cx="10752667" cy="1143000"/>
          </a:xfr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29744" y="1600206"/>
            <a:ext cx="5274733" cy="45259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6307677" y="1600223"/>
            <a:ext cx="5274733" cy="21859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6307677" y="3938616"/>
            <a:ext cx="5274733" cy="21875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10"/>
          <p:cNvSpPr>
            <a:spLocks noGrp="1" noChangeArrowheads="1"/>
          </p:cNvSpPr>
          <p:nvPr>
            <p:ph type="dt" sz="half" idx="10"/>
          </p:nvPr>
        </p:nvSpPr>
        <p:spPr>
          <a:xfrm>
            <a:off x="4656521" y="6256479"/>
            <a:ext cx="1628351" cy="601524"/>
          </a:xfrm>
          <a:prstGeom prst="rect">
            <a:avLst/>
          </a:prstGeom>
          <a:ln/>
        </p:spPr>
        <p:txBody>
          <a:bodyPr lIns="91401" tIns="45700" rIns="91401" bIns="45700"/>
          <a:lstStyle>
            <a:lvl1pPr>
              <a:defRPr/>
            </a:lvl1pPr>
          </a:lstStyle>
          <a:p>
            <a:pPr>
              <a:defRPr/>
            </a:pPr>
            <a:endParaRPr lang="de-DE" altLang="zh-CN" sz="1900" dirty="0">
              <a:solidFill>
                <a:srgbClr val="FFFFFF"/>
              </a:solidFill>
              <a:latin typeface="FrutigerNext LT Regular"/>
              <a:ea typeface="MS PGothic" pitchFamily="34" charset="-128"/>
            </a:endParaRPr>
          </a:p>
          <a:p>
            <a:pPr>
              <a:defRPr/>
            </a:pPr>
            <a:r>
              <a:rPr lang="de-DE" altLang="zh-CN" sz="1900" dirty="0">
                <a:solidFill>
                  <a:srgbClr val="FFFFFF"/>
                </a:solidFill>
                <a:latin typeface="FrutigerNext LT Regular"/>
                <a:ea typeface="MS PGothic" pitchFamily="34" charset="-128"/>
              </a:rPr>
              <a:t>Page </a:t>
            </a:r>
            <a:fld id="{30C20AF0-4707-4F6F-881C-5C30BB58EFF7}" type="slidenum">
              <a:rPr lang="de-DE" altLang="zh-CN" sz="1900">
                <a:solidFill>
                  <a:srgbClr val="FFFFFF"/>
                </a:solidFill>
                <a:latin typeface="FrutigerNext LT Regular"/>
                <a:ea typeface="MS PGothic" pitchFamily="34" charset="-128"/>
              </a:rPr>
              <a:pPr>
                <a:defRPr/>
              </a:pPr>
              <a:t>‹#›</a:t>
            </a:fld>
            <a:endParaRPr lang="en-GB" altLang="zh-CN" sz="1900" dirty="0">
              <a:solidFill>
                <a:srgbClr val="FFFFFF"/>
              </a:solidFill>
              <a:latin typeface="FrutigerNext LT Regular"/>
              <a:ea typeface="MS PGothic" pitchFamily="34" charset="-128"/>
            </a:endParaRPr>
          </a:p>
        </p:txBody>
      </p:sp>
    </p:spTree>
    <p:extLst>
      <p:ext uri="{BB962C8B-B14F-4D97-AF65-F5344CB8AC3E}">
        <p14:creationId xmlns:p14="http://schemas.microsoft.com/office/powerpoint/2010/main" val="2589262396"/>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72.xml><?xml version="1.0" encoding="utf-8"?>
<p:sldLayout xmlns:a="http://schemas.openxmlformats.org/drawingml/2006/main" xmlns:r="http://schemas.openxmlformats.org/officeDocument/2006/relationships" xmlns:p="http://schemas.openxmlformats.org/presentationml/2006/main" type="objOnly">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29526" y="44453"/>
            <a:ext cx="10749868" cy="6080307"/>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3" name="Rectangle 10"/>
          <p:cNvSpPr>
            <a:spLocks noGrp="1" noChangeArrowheads="1"/>
          </p:cNvSpPr>
          <p:nvPr>
            <p:ph type="dt" sz="half" idx="10"/>
          </p:nvPr>
        </p:nvSpPr>
        <p:spPr>
          <a:xfrm>
            <a:off x="4655326" y="6255049"/>
            <a:ext cx="1627927" cy="601385"/>
          </a:xfrm>
          <a:prstGeom prst="rect">
            <a:avLst/>
          </a:prstGeom>
          <a:ln/>
        </p:spPr>
        <p:txBody>
          <a:bodyPr lIns="121883" tIns="60944" rIns="121883" bIns="60944"/>
          <a:lstStyle>
            <a:lvl1pPr>
              <a:defRPr/>
            </a:lvl1pPr>
          </a:lstStyle>
          <a:p>
            <a:pPr algn="ctr">
              <a:defRPr/>
            </a:pPr>
            <a:endParaRPr lang="de-DE" altLang="zh-CN" b="1">
              <a:solidFill>
                <a:srgbClr val="000000"/>
              </a:solidFill>
              <a:latin typeface="Trebuchet MS" pitchFamily="34" charset="0"/>
              <a:ea typeface="华文细黑" pitchFamily="2" charset="-122"/>
            </a:endParaRPr>
          </a:p>
          <a:p>
            <a:pPr algn="ctr">
              <a:defRPr/>
            </a:pPr>
            <a:r>
              <a:rPr lang="de-DE" altLang="zh-CN" b="1">
                <a:solidFill>
                  <a:srgbClr val="000000"/>
                </a:solidFill>
                <a:latin typeface="Trebuchet MS" pitchFamily="34" charset="0"/>
                <a:ea typeface="华文细黑" pitchFamily="2" charset="-122"/>
              </a:rPr>
              <a:t>Page </a:t>
            </a:r>
            <a:fld id="{30BB3E50-9294-42D3-8020-2BC3DBE2ACC3}" type="slidenum">
              <a:rPr lang="de-DE" altLang="zh-CN" b="1">
                <a:solidFill>
                  <a:srgbClr val="000000"/>
                </a:solidFill>
                <a:latin typeface="Trebuchet MS" pitchFamily="34" charset="0"/>
                <a:ea typeface="华文细黑" pitchFamily="2" charset="-122"/>
              </a:rPr>
              <a:pPr algn="ctr">
                <a:defRPr/>
              </a:pPr>
              <a:t>‹#›</a:t>
            </a:fld>
            <a:endParaRPr lang="en-GB" altLang="zh-CN" b="1">
              <a:solidFill>
                <a:srgbClr val="000000"/>
              </a:solidFill>
              <a:latin typeface="Trebuchet MS" pitchFamily="34" charset="0"/>
              <a:ea typeface="华文细黑" pitchFamily="2" charset="-122"/>
            </a:endParaRPr>
          </a:p>
        </p:txBody>
      </p:sp>
    </p:spTree>
    <p:extLst>
      <p:ext uri="{BB962C8B-B14F-4D97-AF65-F5344CB8AC3E}">
        <p14:creationId xmlns:p14="http://schemas.microsoft.com/office/powerpoint/2010/main" val="3015133824"/>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73.xml><?xml version="1.0" encoding="utf-8"?>
<p:sldLayout xmlns:a="http://schemas.openxmlformats.org/drawingml/2006/main" xmlns:r="http://schemas.openxmlformats.org/officeDocument/2006/relationships" xmlns:p="http://schemas.openxmlformats.org/presentationml/2006/main" userDrawn="1">
  <p:cSld name="1_节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495350" y="17"/>
            <a:ext cx="10454898" cy="759667"/>
          </a:xfrm>
          <a:prstGeom prst="rect">
            <a:avLst/>
          </a:prstGeom>
          <a:noFill/>
          <a:ln w="9525" algn="ctr">
            <a:noFill/>
            <a:miter lim="800000"/>
            <a:headEnd/>
            <a:tailEnd/>
          </a:ln>
          <a:effectLst/>
        </p:spPr>
        <p:txBody>
          <a:bodyPr vert="horz" wrap="square" lIns="121874" tIns="60937" rIns="121874" bIns="60937" numCol="1" anchor="ctr" anchorCtr="0" compatLnSpc="1">
            <a:prstTxWarp prst="textNoShape">
              <a:avLst/>
            </a:prstTxWarp>
          </a:bodyPr>
          <a:lstStyle>
            <a:lvl1pPr marL="0" indent="0">
              <a:buFont typeface="Arial" pitchFamily="34" charset="0"/>
              <a:buNone/>
              <a:defRPr lang="zh-CN" altLang="en-US" sz="2800" b="0" dirty="0">
                <a:solidFill>
                  <a:srgbClr val="CC0000"/>
                </a:solidFill>
                <a:latin typeface="微软雅黑" pitchFamily="34" charset="-122"/>
                <a:ea typeface="微软雅黑" pitchFamily="34" charset="-122"/>
              </a:defRPr>
            </a:lvl1pPr>
          </a:lstStyle>
          <a:p>
            <a:pPr lvl="0"/>
            <a:r>
              <a:rPr lang="en-US" altLang="zh-CN" dirty="0" smtClean="0"/>
              <a:t>HEADLINE TEXT TO BE PLACED HERE</a:t>
            </a:r>
            <a:endParaRPr lang="zh-CN" altLang="en-US" dirty="0"/>
          </a:p>
        </p:txBody>
      </p:sp>
    </p:spTree>
    <p:extLst>
      <p:ext uri="{BB962C8B-B14F-4D97-AF65-F5344CB8AC3E}">
        <p14:creationId xmlns:p14="http://schemas.microsoft.com/office/powerpoint/2010/main" val="2720743933"/>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2" name="Picture 12" descr="Logo"/>
          <p:cNvPicPr>
            <a:picLocks noChangeAspect="1" noChangeArrowheads="1"/>
          </p:cNvPicPr>
          <p:nvPr userDrawn="1"/>
        </p:nvPicPr>
        <p:blipFill>
          <a:blip r:embed="rId2" cstate="print"/>
          <a:srcRect/>
          <a:stretch>
            <a:fillRect/>
          </a:stretch>
        </p:blipFill>
        <p:spPr bwMode="auto">
          <a:xfrm>
            <a:off x="10011878" y="5578929"/>
            <a:ext cx="1093689" cy="821871"/>
          </a:xfrm>
          <a:prstGeom prst="rect">
            <a:avLst/>
          </a:prstGeom>
          <a:noFill/>
          <a:ln w="9525">
            <a:noFill/>
            <a:miter lim="800000"/>
            <a:headEnd/>
            <a:tailEnd/>
          </a:ln>
        </p:spPr>
      </p:pic>
      <p:pic>
        <p:nvPicPr>
          <p:cNvPr id="3" name="Picture 13" descr="2"/>
          <p:cNvPicPr>
            <a:picLocks noChangeAspect="1" noChangeArrowheads="1"/>
          </p:cNvPicPr>
          <p:nvPr userDrawn="1"/>
        </p:nvPicPr>
        <p:blipFill>
          <a:blip r:embed="rId3" cstate="print"/>
          <a:srcRect/>
          <a:stretch>
            <a:fillRect/>
          </a:stretch>
        </p:blipFill>
        <p:spPr bwMode="auto">
          <a:xfrm>
            <a:off x="1815" y="783771"/>
            <a:ext cx="12190186" cy="3810000"/>
          </a:xfrm>
          <a:prstGeom prst="rect">
            <a:avLst/>
          </a:prstGeom>
          <a:noFill/>
          <a:ln w="9525">
            <a:noFill/>
            <a:miter lim="800000"/>
            <a:headEnd/>
            <a:tailEnd/>
          </a:ln>
        </p:spPr>
      </p:pic>
      <p:sp>
        <p:nvSpPr>
          <p:cNvPr id="4" name="Text Box 14"/>
          <p:cNvSpPr txBox="1">
            <a:spLocks noChangeArrowheads="1"/>
          </p:cNvSpPr>
          <p:nvPr userDrawn="1"/>
        </p:nvSpPr>
        <p:spPr bwMode="auto">
          <a:xfrm>
            <a:off x="870598" y="236765"/>
            <a:ext cx="158257" cy="408865"/>
          </a:xfrm>
          <a:prstGeom prst="rect">
            <a:avLst/>
          </a:prstGeom>
          <a:noFill/>
          <a:ln w="9525">
            <a:noFill/>
            <a:miter lim="800000"/>
            <a:headEnd/>
            <a:tailEnd/>
          </a:ln>
        </p:spPr>
        <p:txBody>
          <a:bodyPr wrap="none" lIns="78331" tIns="39165" rIns="78331" bIns="39165">
            <a:spAutoFit/>
          </a:bodyPr>
          <a:lstStyle/>
          <a:p>
            <a:pPr eaLnBrk="0" hangingPunct="0">
              <a:defRPr/>
            </a:pPr>
            <a:endParaRPr lang="en-US" altLang="zh-CN" sz="2143">
              <a:solidFill>
                <a:srgbClr val="000000"/>
              </a:solidFill>
              <a:latin typeface="Arial" charset="0"/>
              <a:ea typeface="MS PGothic" pitchFamily="34" charset="-128"/>
              <a:cs typeface="Arial" charset="0"/>
            </a:endParaRPr>
          </a:p>
        </p:txBody>
      </p:sp>
      <p:sp>
        <p:nvSpPr>
          <p:cNvPr id="5" name="Text Box 15"/>
          <p:cNvSpPr txBox="1">
            <a:spLocks noChangeArrowheads="1"/>
          </p:cNvSpPr>
          <p:nvPr userDrawn="1"/>
        </p:nvSpPr>
        <p:spPr bwMode="auto">
          <a:xfrm>
            <a:off x="870598" y="6206218"/>
            <a:ext cx="2656825" cy="263761"/>
          </a:xfrm>
          <a:prstGeom prst="rect">
            <a:avLst/>
          </a:prstGeom>
          <a:noFill/>
          <a:ln w="9525">
            <a:noFill/>
            <a:miter lim="800000"/>
            <a:headEnd/>
            <a:tailEnd/>
          </a:ln>
        </p:spPr>
        <p:txBody>
          <a:bodyPr wrap="none" lIns="78331" tIns="39165" rIns="78331" bIns="39165">
            <a:spAutoFit/>
          </a:bodyPr>
          <a:lstStyle/>
          <a:p>
            <a:pPr eaLnBrk="0" hangingPunct="0">
              <a:buSzPct val="100000"/>
              <a:defRPr/>
            </a:pPr>
            <a:r>
              <a:rPr lang="en-US" altLang="zh-CN" sz="1200" dirty="0">
                <a:solidFill>
                  <a:srgbClr val="000000"/>
                </a:solidFill>
                <a:latin typeface="Arial" pitchFamily="34" charset="0"/>
                <a:ea typeface="ＭＳ Ｐゴシック" pitchFamily="34" charset="-128"/>
                <a:cs typeface="Arial" pitchFamily="34" charset="0"/>
                <a:sym typeface="FrutigerNext LT BlackCn" pitchFamily="34" charset="0"/>
              </a:rPr>
              <a:t>HUAWEI TECHNOLOGIES Co., Ltd.</a:t>
            </a:r>
          </a:p>
        </p:txBody>
      </p:sp>
      <p:sp>
        <p:nvSpPr>
          <p:cNvPr id="6" name="Text Box 20"/>
          <p:cNvSpPr txBox="1">
            <a:spLocks noChangeArrowheads="1"/>
          </p:cNvSpPr>
          <p:nvPr userDrawn="1"/>
        </p:nvSpPr>
        <p:spPr bwMode="auto">
          <a:xfrm>
            <a:off x="9661826" y="3984172"/>
            <a:ext cx="2006003" cy="326571"/>
          </a:xfrm>
          <a:prstGeom prst="rect">
            <a:avLst/>
          </a:prstGeom>
          <a:noFill/>
          <a:ln w="9525">
            <a:noFill/>
            <a:miter lim="800000"/>
            <a:headEnd/>
            <a:tailEnd/>
          </a:ln>
          <a:effectLst/>
        </p:spPr>
        <p:txBody>
          <a:bodyPr lIns="91435" tIns="45717" rIns="91435" bIns="45717"/>
          <a:lstStyle/>
          <a:p>
            <a:pPr algn="ctr" eaLnBrk="0" hangingPunct="0">
              <a:lnSpc>
                <a:spcPct val="140000"/>
              </a:lnSpc>
              <a:buSzPct val="100000"/>
              <a:defRPr/>
            </a:pPr>
            <a:r>
              <a:rPr lang="en-US" altLang="zh-CN" sz="857" b="1" dirty="0">
                <a:solidFill>
                  <a:srgbClr val="FFFFFF"/>
                </a:solidFill>
                <a:latin typeface="Arial" pitchFamily="34" charset="0"/>
                <a:ea typeface="黑体" pitchFamily="49" charset="-122"/>
                <a:cs typeface="Arial" pitchFamily="34" charset="0"/>
                <a:sym typeface="FrutigerNext LT BlackCn" pitchFamily="34" charset="0"/>
              </a:rPr>
              <a:t>www.huawei.com</a:t>
            </a:r>
          </a:p>
        </p:txBody>
      </p:sp>
      <p:sp>
        <p:nvSpPr>
          <p:cNvPr id="7" name="Rectangle 22"/>
          <p:cNvSpPr>
            <a:spLocks noChangeArrowheads="1"/>
          </p:cNvSpPr>
          <p:nvPr userDrawn="1"/>
        </p:nvSpPr>
        <p:spPr bwMode="auto">
          <a:xfrm>
            <a:off x="5602662" y="6206218"/>
            <a:ext cx="1562422" cy="263761"/>
          </a:xfrm>
          <a:prstGeom prst="rect">
            <a:avLst/>
          </a:prstGeom>
          <a:noFill/>
          <a:ln w="9525" algn="ctr">
            <a:noFill/>
            <a:miter lim="800000"/>
            <a:headEnd/>
            <a:tailEnd/>
          </a:ln>
          <a:effectLst/>
        </p:spPr>
        <p:txBody>
          <a:bodyPr wrap="none" lIns="78331" tIns="39165" rIns="78331" bIns="39165">
            <a:spAutoFit/>
          </a:bodyPr>
          <a:lstStyle/>
          <a:p>
            <a:pPr eaLnBrk="0" hangingPunct="0">
              <a:buSzPct val="100000"/>
              <a:defRPr/>
            </a:pPr>
            <a:r>
              <a:rPr lang="en-US" altLang="zh-CN" sz="1200" dirty="0">
                <a:solidFill>
                  <a:srgbClr val="000000"/>
                </a:solidFill>
                <a:latin typeface="Arial" pitchFamily="34" charset="0"/>
                <a:ea typeface="ＭＳ Ｐゴシック" pitchFamily="34" charset="-128"/>
                <a:cs typeface="Arial" pitchFamily="34" charset="0"/>
                <a:sym typeface="FrutigerNext LT BlackCn" pitchFamily="34" charset="0"/>
              </a:rPr>
              <a:t>Huawei Confidential </a:t>
            </a:r>
          </a:p>
        </p:txBody>
      </p:sp>
      <p:sp>
        <p:nvSpPr>
          <p:cNvPr id="8" name="Rectangle 23"/>
          <p:cNvSpPr>
            <a:spLocks noChangeArrowheads="1"/>
          </p:cNvSpPr>
          <p:nvPr userDrawn="1"/>
        </p:nvSpPr>
        <p:spPr bwMode="auto">
          <a:xfrm>
            <a:off x="8559068" y="326572"/>
            <a:ext cx="1735547" cy="356094"/>
          </a:xfrm>
          <a:prstGeom prst="rect">
            <a:avLst/>
          </a:prstGeom>
          <a:noFill/>
          <a:ln w="9525" algn="ctr">
            <a:noFill/>
            <a:miter lim="800000"/>
            <a:headEnd/>
            <a:tailEnd/>
          </a:ln>
          <a:effectLst/>
        </p:spPr>
        <p:txBody>
          <a:bodyPr wrap="none" lIns="78331" tIns="39165" rIns="78331" bIns="39165">
            <a:spAutoFit/>
          </a:bodyPr>
          <a:lstStyle/>
          <a:p>
            <a:pPr eaLnBrk="0" hangingPunct="0">
              <a:buSzPct val="100000"/>
              <a:defRPr/>
            </a:pPr>
            <a:r>
              <a:rPr lang="en-US" altLang="zh-CN" dirty="0">
                <a:solidFill>
                  <a:srgbClr val="666666"/>
                </a:solidFill>
                <a:latin typeface="Arial" pitchFamily="34" charset="0"/>
                <a:ea typeface="ＭＳ Ｐゴシック" pitchFamily="34" charset="-128"/>
                <a:cs typeface="Arial" pitchFamily="34" charset="0"/>
                <a:sym typeface="FrutigerNext LT BlackCn" pitchFamily="34" charset="0"/>
              </a:rPr>
              <a:t>Security Level: </a:t>
            </a:r>
          </a:p>
        </p:txBody>
      </p:sp>
    </p:spTree>
    <p:extLst>
      <p:ext uri="{BB962C8B-B14F-4D97-AF65-F5344CB8AC3E}">
        <p14:creationId xmlns:p14="http://schemas.microsoft.com/office/powerpoint/2010/main" val="327996872"/>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7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7D59FEBA-4A28-445C-A642-7363E2A54491}"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382412654"/>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7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100" y="4407354"/>
            <a:ext cx="10363744" cy="1362075"/>
          </a:xfrm>
        </p:spPr>
        <p:txBody>
          <a:bodyPr anchor="t"/>
          <a:lstStyle>
            <a:lvl1pPr algn="l">
              <a:defRPr sz="3428"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100" y="2906486"/>
            <a:ext cx="10363744" cy="1500868"/>
          </a:xfrm>
        </p:spPr>
        <p:txBody>
          <a:bodyPr anchor="b"/>
          <a:lstStyle>
            <a:lvl1pPr marL="0" indent="0">
              <a:buNone/>
              <a:defRPr sz="1714"/>
            </a:lvl1pPr>
            <a:lvl2pPr marL="391866" indent="0">
              <a:buNone/>
              <a:defRPr sz="1543"/>
            </a:lvl2pPr>
            <a:lvl3pPr marL="783732" indent="0">
              <a:buNone/>
              <a:defRPr sz="1371"/>
            </a:lvl3pPr>
            <a:lvl4pPr marL="1175598" indent="0">
              <a:buNone/>
              <a:defRPr sz="1200"/>
            </a:lvl4pPr>
            <a:lvl5pPr marL="1567464" indent="0">
              <a:buNone/>
              <a:defRPr sz="1200"/>
            </a:lvl5pPr>
            <a:lvl6pPr marL="1959331" indent="0">
              <a:buNone/>
              <a:defRPr sz="1200"/>
            </a:lvl6pPr>
            <a:lvl7pPr marL="2351197" indent="0">
              <a:buNone/>
              <a:defRPr sz="1200"/>
            </a:lvl7pPr>
            <a:lvl8pPr marL="2743063" indent="0">
              <a:buNone/>
              <a:defRPr sz="1200"/>
            </a:lvl8pPr>
            <a:lvl9pPr marL="3134929" indent="0">
              <a:buNone/>
              <a:defRPr sz="1200"/>
            </a:lvl9pPr>
          </a:lstStyle>
          <a:p>
            <a:pPr lvl="0"/>
            <a:r>
              <a:rPr lang="zh-CN" altLang="en-US" smtClean="0"/>
              <a:t>单击此处编辑母版文本样式</a:t>
            </a:r>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63470963-EEB8-44AB-98D3-464B481755CA}"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933638037"/>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7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28882" y="1600200"/>
            <a:ext cx="5288883" cy="4525736"/>
          </a:xfrm>
        </p:spPr>
        <p:txBody>
          <a:bodyPr/>
          <a:lstStyle>
            <a:lvl1pPr>
              <a:defRPr sz="2400"/>
            </a:lvl1pPr>
            <a:lvl2pPr>
              <a:defRPr sz="2057"/>
            </a:lvl2pPr>
            <a:lvl3pPr>
              <a:defRPr sz="1714"/>
            </a:lvl3pPr>
            <a:lvl4pPr>
              <a:defRPr sz="1543"/>
            </a:lvl4pPr>
            <a:lvl5pPr>
              <a:defRPr sz="1543"/>
            </a:lvl5pPr>
            <a:lvl6pPr>
              <a:defRPr sz="1543"/>
            </a:lvl6pPr>
            <a:lvl7pPr>
              <a:defRPr sz="1543"/>
            </a:lvl7pPr>
            <a:lvl8pPr>
              <a:defRPr sz="1543"/>
            </a:lvl8pPr>
            <a:lvl9pPr>
              <a:defRPr sz="1543"/>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91886" y="1600200"/>
            <a:ext cx="5290696" cy="4525736"/>
          </a:xfrm>
        </p:spPr>
        <p:txBody>
          <a:bodyPr/>
          <a:lstStyle>
            <a:lvl1pPr>
              <a:defRPr sz="2400"/>
            </a:lvl1pPr>
            <a:lvl2pPr>
              <a:defRPr sz="2057"/>
            </a:lvl2pPr>
            <a:lvl3pPr>
              <a:defRPr sz="1714"/>
            </a:lvl3pPr>
            <a:lvl4pPr>
              <a:defRPr sz="1543"/>
            </a:lvl4pPr>
            <a:lvl5pPr>
              <a:defRPr sz="1543"/>
            </a:lvl5pPr>
            <a:lvl6pPr>
              <a:defRPr sz="1543"/>
            </a:lvl6pPr>
            <a:lvl7pPr>
              <a:defRPr sz="1543"/>
            </a:lvl7pPr>
            <a:lvl8pPr>
              <a:defRPr sz="1543"/>
            </a:lvl8pPr>
            <a:lvl9pPr>
              <a:defRPr sz="1543"/>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B5A93ACC-AC70-4874-9192-D20323F79296}"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312747811"/>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7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419" y="274864"/>
            <a:ext cx="10973163"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419" y="1534886"/>
            <a:ext cx="5386825" cy="639536"/>
          </a:xfrm>
        </p:spPr>
        <p:txBody>
          <a:bodyPr anchor="b"/>
          <a:lstStyle>
            <a:lvl1pPr marL="0" indent="0">
              <a:buNone/>
              <a:defRPr sz="2057" b="1"/>
            </a:lvl1pPr>
            <a:lvl2pPr marL="391866" indent="0">
              <a:buNone/>
              <a:defRPr sz="1714" b="1"/>
            </a:lvl2pPr>
            <a:lvl3pPr marL="783732" indent="0">
              <a:buNone/>
              <a:defRPr sz="1543" b="1"/>
            </a:lvl3pPr>
            <a:lvl4pPr marL="1175598" indent="0">
              <a:buNone/>
              <a:defRPr sz="1371" b="1"/>
            </a:lvl4pPr>
            <a:lvl5pPr marL="1567464" indent="0">
              <a:buNone/>
              <a:defRPr sz="1371" b="1"/>
            </a:lvl5pPr>
            <a:lvl6pPr marL="1959331" indent="0">
              <a:buNone/>
              <a:defRPr sz="1371" b="1"/>
            </a:lvl6pPr>
            <a:lvl7pPr marL="2351197" indent="0">
              <a:buNone/>
              <a:defRPr sz="1371" b="1"/>
            </a:lvl7pPr>
            <a:lvl8pPr marL="2743063" indent="0">
              <a:buNone/>
              <a:defRPr sz="1371" b="1"/>
            </a:lvl8pPr>
            <a:lvl9pPr marL="3134929" indent="0">
              <a:buNone/>
              <a:defRPr sz="1371" b="1"/>
            </a:lvl9pPr>
          </a:lstStyle>
          <a:p>
            <a:pPr lvl="0"/>
            <a:r>
              <a:rPr lang="zh-CN" altLang="en-US" smtClean="0"/>
              <a:t>单击此处编辑母版文本样式</a:t>
            </a:r>
          </a:p>
        </p:txBody>
      </p:sp>
      <p:sp>
        <p:nvSpPr>
          <p:cNvPr id="4" name="内容占位符 3"/>
          <p:cNvSpPr>
            <a:spLocks noGrp="1"/>
          </p:cNvSpPr>
          <p:nvPr>
            <p:ph sz="half" idx="2"/>
          </p:nvPr>
        </p:nvSpPr>
        <p:spPr>
          <a:xfrm>
            <a:off x="609419" y="2174422"/>
            <a:ext cx="5386825" cy="3951514"/>
          </a:xfrm>
        </p:spPr>
        <p:txBody>
          <a:bodyPr/>
          <a:lstStyle>
            <a:lvl1pPr>
              <a:defRPr sz="2057"/>
            </a:lvl1pPr>
            <a:lvl2pPr>
              <a:defRPr sz="1714"/>
            </a:lvl2pPr>
            <a:lvl3pPr>
              <a:defRPr sz="1543"/>
            </a:lvl3pPr>
            <a:lvl4pPr>
              <a:defRPr sz="1371"/>
            </a:lvl4pPr>
            <a:lvl5pPr>
              <a:defRPr sz="1371"/>
            </a:lvl5pPr>
            <a:lvl6pPr>
              <a:defRPr sz="1371"/>
            </a:lvl6pPr>
            <a:lvl7pPr>
              <a:defRPr sz="1371"/>
            </a:lvl7pPr>
            <a:lvl8pPr>
              <a:defRPr sz="1371"/>
            </a:lvl8pPr>
            <a:lvl9pPr>
              <a:defRPr sz="1371"/>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3943" y="1534886"/>
            <a:ext cx="5388639" cy="639536"/>
          </a:xfrm>
        </p:spPr>
        <p:txBody>
          <a:bodyPr anchor="b"/>
          <a:lstStyle>
            <a:lvl1pPr marL="0" indent="0">
              <a:buNone/>
              <a:defRPr sz="2057" b="1"/>
            </a:lvl1pPr>
            <a:lvl2pPr marL="391866" indent="0">
              <a:buNone/>
              <a:defRPr sz="1714" b="1"/>
            </a:lvl2pPr>
            <a:lvl3pPr marL="783732" indent="0">
              <a:buNone/>
              <a:defRPr sz="1543" b="1"/>
            </a:lvl3pPr>
            <a:lvl4pPr marL="1175598" indent="0">
              <a:buNone/>
              <a:defRPr sz="1371" b="1"/>
            </a:lvl4pPr>
            <a:lvl5pPr marL="1567464" indent="0">
              <a:buNone/>
              <a:defRPr sz="1371" b="1"/>
            </a:lvl5pPr>
            <a:lvl6pPr marL="1959331" indent="0">
              <a:buNone/>
              <a:defRPr sz="1371" b="1"/>
            </a:lvl6pPr>
            <a:lvl7pPr marL="2351197" indent="0">
              <a:buNone/>
              <a:defRPr sz="1371" b="1"/>
            </a:lvl7pPr>
            <a:lvl8pPr marL="2743063" indent="0">
              <a:buNone/>
              <a:defRPr sz="1371" b="1"/>
            </a:lvl8pPr>
            <a:lvl9pPr marL="3134929" indent="0">
              <a:buNone/>
              <a:defRPr sz="1371" b="1"/>
            </a:lvl9pPr>
          </a:lstStyle>
          <a:p>
            <a:pPr lvl="0"/>
            <a:r>
              <a:rPr lang="zh-CN" altLang="en-US" smtClean="0"/>
              <a:t>单击此处编辑母版文本样式</a:t>
            </a:r>
          </a:p>
        </p:txBody>
      </p:sp>
      <p:sp>
        <p:nvSpPr>
          <p:cNvPr id="6" name="内容占位符 5"/>
          <p:cNvSpPr>
            <a:spLocks noGrp="1"/>
          </p:cNvSpPr>
          <p:nvPr>
            <p:ph sz="quarter" idx="4"/>
          </p:nvPr>
        </p:nvSpPr>
        <p:spPr>
          <a:xfrm>
            <a:off x="6193943" y="2174422"/>
            <a:ext cx="5388639" cy="3951514"/>
          </a:xfrm>
        </p:spPr>
        <p:txBody>
          <a:bodyPr/>
          <a:lstStyle>
            <a:lvl1pPr>
              <a:defRPr sz="2057"/>
            </a:lvl1pPr>
            <a:lvl2pPr>
              <a:defRPr sz="1714"/>
            </a:lvl2pPr>
            <a:lvl3pPr>
              <a:defRPr sz="1543"/>
            </a:lvl3pPr>
            <a:lvl4pPr>
              <a:defRPr sz="1371"/>
            </a:lvl4pPr>
            <a:lvl5pPr>
              <a:defRPr sz="1371"/>
            </a:lvl5pPr>
            <a:lvl6pPr>
              <a:defRPr sz="1371"/>
            </a:lvl6pPr>
            <a:lvl7pPr>
              <a:defRPr sz="1371"/>
            </a:lvl7pPr>
            <a:lvl8pPr>
              <a:defRPr sz="1371"/>
            </a:lvl8pPr>
            <a:lvl9pPr>
              <a:defRPr sz="1371"/>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9ED55B60-8A6F-4CC9-8C97-46F70276EF84}"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138550940"/>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7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84121458-F157-4A00-9C3F-15DF2357E31B}"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896613016"/>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4041" name="Picture 9" descr="Logo"/>
          <p:cNvPicPr>
            <a:picLocks noChangeAspect="1" noChangeArrowheads="1"/>
          </p:cNvPicPr>
          <p:nvPr/>
        </p:nvPicPr>
        <p:blipFill>
          <a:blip r:embed="rId2" cstate="print"/>
          <a:srcRect/>
          <a:stretch>
            <a:fillRect/>
          </a:stretch>
        </p:blipFill>
        <p:spPr bwMode="auto">
          <a:xfrm>
            <a:off x="10011719" y="5578978"/>
            <a:ext cx="1093890" cy="820965"/>
          </a:xfrm>
          <a:prstGeom prst="rect">
            <a:avLst/>
          </a:prstGeom>
          <a:noFill/>
        </p:spPr>
      </p:pic>
      <p:pic>
        <p:nvPicPr>
          <p:cNvPr id="44042" name="Picture 10" descr="2"/>
          <p:cNvPicPr>
            <a:picLocks noChangeAspect="1" noChangeArrowheads="1"/>
          </p:cNvPicPr>
          <p:nvPr/>
        </p:nvPicPr>
        <p:blipFill>
          <a:blip r:embed="rId3" cstate="print"/>
          <a:srcRect/>
          <a:stretch>
            <a:fillRect/>
          </a:stretch>
        </p:blipFill>
        <p:spPr bwMode="auto">
          <a:xfrm>
            <a:off x="0" y="783167"/>
            <a:ext cx="12192000" cy="3810000"/>
          </a:xfrm>
          <a:prstGeom prst="rect">
            <a:avLst/>
          </a:prstGeom>
          <a:noFill/>
        </p:spPr>
      </p:pic>
      <p:sp>
        <p:nvSpPr>
          <p:cNvPr id="44047" name="Rectangle 15"/>
          <p:cNvSpPr>
            <a:spLocks noGrp="1" noChangeArrowheads="1"/>
          </p:cNvSpPr>
          <p:nvPr>
            <p:ph type="ctrTitle" sz="quarter"/>
          </p:nvPr>
        </p:nvSpPr>
        <p:spPr>
          <a:xfrm>
            <a:off x="914076" y="1392514"/>
            <a:ext cx="7072822" cy="1666119"/>
          </a:xfrm>
        </p:spPr>
        <p:txBody>
          <a:bodyPr/>
          <a:lstStyle>
            <a:lvl1pPr algn="ctr">
              <a:defRPr sz="4099" b="1">
                <a:solidFill>
                  <a:schemeClr val="bg1"/>
                </a:solidFill>
              </a:defRPr>
            </a:lvl1pPr>
          </a:lstStyle>
          <a:p>
            <a:r>
              <a:rPr lang="zh-CN" altLang="en-US"/>
              <a:t>单击此处编辑母版标题样式</a:t>
            </a:r>
          </a:p>
        </p:txBody>
      </p:sp>
      <p:sp>
        <p:nvSpPr>
          <p:cNvPr id="44048" name="Rectangle 16"/>
          <p:cNvSpPr>
            <a:spLocks noGrp="1" noChangeArrowheads="1"/>
          </p:cNvSpPr>
          <p:nvPr>
            <p:ph type="subTitle" sz="quarter" idx="1"/>
          </p:nvPr>
        </p:nvSpPr>
        <p:spPr>
          <a:xfrm>
            <a:off x="912203" y="3182565"/>
            <a:ext cx="7074694" cy="864810"/>
          </a:xfrm>
        </p:spPr>
        <p:txBody>
          <a:bodyPr lIns="87792" tIns="43895" rIns="87792" bIns="43895"/>
          <a:lstStyle>
            <a:lvl1pPr marL="0" indent="0" algn="ctr">
              <a:buFont typeface="Wingdings" pitchFamily="2" charset="2"/>
              <a:buNone/>
              <a:defRPr sz="2299" b="0">
                <a:solidFill>
                  <a:schemeClr val="bg1"/>
                </a:solidFill>
                <a:latin typeface="华文细黑" pitchFamily="2" charset="-122"/>
              </a:defRPr>
            </a:lvl1pPr>
          </a:lstStyle>
          <a:p>
            <a:r>
              <a:rPr lang="zh-CN" altLang="en-US"/>
              <a:t>单击此处编辑母版副标题样式</a:t>
            </a:r>
          </a:p>
        </p:txBody>
      </p:sp>
      <p:sp>
        <p:nvSpPr>
          <p:cNvPr id="44052" name="Text Box 20"/>
          <p:cNvSpPr txBox="1">
            <a:spLocks noChangeArrowheads="1"/>
          </p:cNvSpPr>
          <p:nvPr/>
        </p:nvSpPr>
        <p:spPr bwMode="auto">
          <a:xfrm>
            <a:off x="871001" y="6206369"/>
            <a:ext cx="2831934" cy="288690"/>
          </a:xfrm>
          <a:prstGeom prst="rect">
            <a:avLst/>
          </a:prstGeom>
          <a:noFill/>
          <a:ln w="9525">
            <a:noFill/>
            <a:miter lim="800000"/>
            <a:headEnd/>
            <a:tailEnd/>
          </a:ln>
        </p:spPr>
        <p:txBody>
          <a:bodyPr wrap="none" lIns="87752" tIns="43878" rIns="87752" bIns="43878">
            <a:spAutoFit/>
          </a:bodyPr>
          <a:lstStyle/>
          <a:p>
            <a:pPr defTabSz="877398" eaLnBrk="0" hangingPunct="0"/>
            <a:r>
              <a:rPr lang="en-US" altLang="zh-CN" sz="1300" dirty="0">
                <a:solidFill>
                  <a:srgbClr val="000000"/>
                </a:solidFill>
                <a:latin typeface="FrutigerNext LT Bold" pitchFamily="1" charset="0"/>
                <a:ea typeface="ＭＳ Ｐゴシック" pitchFamily="34" charset="-128"/>
              </a:rPr>
              <a:t>HUAWEI TECHNOLOGIES CO., LTD.</a:t>
            </a:r>
            <a:endParaRPr lang="en-US" altLang="zh-CN" sz="2399" dirty="0">
              <a:solidFill>
                <a:srgbClr val="000000"/>
              </a:solidFill>
              <a:latin typeface="Arial" charset="0"/>
              <a:ea typeface="ＭＳ Ｐゴシック" pitchFamily="34" charset="-128"/>
            </a:endParaRPr>
          </a:p>
        </p:txBody>
      </p:sp>
      <p:sp>
        <p:nvSpPr>
          <p:cNvPr id="44054" name="Text Box 22"/>
          <p:cNvSpPr txBox="1">
            <a:spLocks noChangeArrowheads="1"/>
          </p:cNvSpPr>
          <p:nvPr/>
        </p:nvSpPr>
        <p:spPr bwMode="auto">
          <a:xfrm>
            <a:off x="9633347" y="4094238"/>
            <a:ext cx="1575892" cy="288690"/>
          </a:xfrm>
          <a:prstGeom prst="rect">
            <a:avLst/>
          </a:prstGeom>
          <a:noFill/>
          <a:ln w="9525">
            <a:noFill/>
            <a:miter lim="800000"/>
            <a:headEnd/>
            <a:tailEnd/>
          </a:ln>
        </p:spPr>
        <p:txBody>
          <a:bodyPr wrap="none" lIns="87752" tIns="43878" rIns="87752" bIns="43878">
            <a:spAutoFit/>
          </a:bodyPr>
          <a:lstStyle/>
          <a:p>
            <a:pPr defTabSz="877398" eaLnBrk="0" hangingPunct="0"/>
            <a:r>
              <a:rPr lang="en-US" altLang="zh-CN" sz="1300" dirty="0">
                <a:solidFill>
                  <a:srgbClr val="FFFFFF"/>
                </a:solidFill>
                <a:latin typeface="FrutigerNext LT Regular" pitchFamily="34" charset="0"/>
                <a:ea typeface="ＭＳ Ｐゴシック" pitchFamily="34" charset="-128"/>
              </a:rPr>
              <a:t>www.huawei.com</a:t>
            </a:r>
          </a:p>
        </p:txBody>
      </p:sp>
      <p:sp>
        <p:nvSpPr>
          <p:cNvPr id="44055" name="Rectangle 23"/>
          <p:cNvSpPr>
            <a:spLocks noChangeArrowheads="1"/>
          </p:cNvSpPr>
          <p:nvPr/>
        </p:nvSpPr>
        <p:spPr bwMode="auto">
          <a:xfrm>
            <a:off x="5312118" y="6206370"/>
            <a:ext cx="1786144" cy="288646"/>
          </a:xfrm>
          <a:prstGeom prst="rect">
            <a:avLst/>
          </a:prstGeom>
          <a:noFill/>
          <a:ln w="9525" algn="ctr">
            <a:noFill/>
            <a:miter lim="800000"/>
            <a:headEnd/>
            <a:tailEnd/>
          </a:ln>
          <a:effectLst/>
        </p:spPr>
        <p:txBody>
          <a:bodyPr wrap="none" lIns="87717" tIns="43856" rIns="87717" bIns="43856">
            <a:spAutoFit/>
          </a:bodyPr>
          <a:lstStyle/>
          <a:p>
            <a:pPr defTabSz="877398" eaLnBrk="0" hangingPunct="0"/>
            <a:r>
              <a:rPr lang="en-US" altLang="zh-CN" sz="1300" dirty="0" err="1">
                <a:solidFill>
                  <a:srgbClr val="000000"/>
                </a:solidFill>
                <a:latin typeface="FrutigerNext LT Bold" pitchFamily="1" charset="0"/>
                <a:ea typeface="ＭＳ Ｐゴシック" pitchFamily="34" charset="-128"/>
              </a:rPr>
              <a:t>Huawei</a:t>
            </a:r>
            <a:r>
              <a:rPr lang="en-US" altLang="zh-CN" sz="1300" dirty="0">
                <a:solidFill>
                  <a:srgbClr val="000000"/>
                </a:solidFill>
                <a:latin typeface="FrutigerNext LT Bold" pitchFamily="1" charset="0"/>
                <a:ea typeface="ＭＳ Ｐゴシック" pitchFamily="34" charset="-128"/>
              </a:rPr>
              <a:t> Confidential </a:t>
            </a:r>
          </a:p>
        </p:txBody>
      </p:sp>
      <p:sp>
        <p:nvSpPr>
          <p:cNvPr id="44057" name="Rectangle 25"/>
          <p:cNvSpPr>
            <a:spLocks noChangeArrowheads="1"/>
          </p:cNvSpPr>
          <p:nvPr/>
        </p:nvSpPr>
        <p:spPr bwMode="auto">
          <a:xfrm>
            <a:off x="9056435" y="248009"/>
            <a:ext cx="1505692" cy="319423"/>
          </a:xfrm>
          <a:prstGeom prst="rect">
            <a:avLst/>
          </a:prstGeom>
          <a:noFill/>
          <a:ln w="9525" algn="ctr">
            <a:noFill/>
            <a:miter lim="800000"/>
            <a:headEnd/>
            <a:tailEnd/>
          </a:ln>
          <a:effectLst/>
        </p:spPr>
        <p:txBody>
          <a:bodyPr wrap="none" lIns="87717" tIns="43856" rIns="87717" bIns="43856">
            <a:spAutoFit/>
          </a:bodyPr>
          <a:lstStyle/>
          <a:p>
            <a:pPr defTabSz="877398" eaLnBrk="0" hangingPunct="0"/>
            <a:r>
              <a:rPr lang="en-US" altLang="zh-CN" sz="1500" b="1" dirty="0">
                <a:solidFill>
                  <a:srgbClr val="666666"/>
                </a:solidFill>
                <a:latin typeface="FrutigerNext LT Regular" pitchFamily="34" charset="0"/>
                <a:ea typeface="ＭＳ Ｐゴシック" pitchFamily="34" charset="-128"/>
              </a:rPr>
              <a:t>Security Level: </a:t>
            </a:r>
          </a:p>
        </p:txBody>
      </p:sp>
      <p:sp>
        <p:nvSpPr>
          <p:cNvPr id="44058" name="Rectangle 26"/>
          <p:cNvSpPr>
            <a:spLocks noGrp="1" noChangeArrowheads="1"/>
          </p:cNvSpPr>
          <p:nvPr>
            <p:ph type="dt" sz="quarter" idx="2"/>
          </p:nvPr>
        </p:nvSpPr>
        <p:spPr>
          <a:xfrm>
            <a:off x="912205" y="282727"/>
            <a:ext cx="2845236" cy="474738"/>
          </a:xfrm>
        </p:spPr>
        <p:txBody>
          <a:bodyPr lIns="87792" tIns="43895" rIns="87792" bIns="43895"/>
          <a:lstStyle>
            <a:lvl1pPr>
              <a:lnSpc>
                <a:spcPct val="100000"/>
              </a:lnSpc>
              <a:defRPr>
                <a:latin typeface="+mn-lt"/>
              </a:defRPr>
            </a:lvl1pPr>
          </a:lstStyle>
          <a:p>
            <a:fld id="{90A3D225-C1E3-4A36-9757-C3FF0B266F56}" type="datetime1">
              <a:rPr lang="zh-CN" altLang="en-US">
                <a:solidFill>
                  <a:srgbClr val="000000"/>
                </a:solidFill>
              </a:rPr>
              <a:pPr/>
              <a:t>2019/8/28</a:t>
            </a:fld>
            <a:endParaRPr lang="en-US" altLang="zh-CN">
              <a:solidFill>
                <a:srgbClr val="000000"/>
              </a:solidFill>
            </a:endParaRPr>
          </a:p>
        </p:txBody>
      </p:sp>
      <p:sp>
        <p:nvSpPr>
          <p:cNvPr id="44098" name="Text Box 66"/>
          <p:cNvSpPr txBox="1">
            <a:spLocks noChangeArrowheads="1"/>
          </p:cNvSpPr>
          <p:nvPr/>
        </p:nvSpPr>
        <p:spPr bwMode="auto">
          <a:xfrm>
            <a:off x="-2624204" y="1322919"/>
            <a:ext cx="2624212" cy="4105131"/>
          </a:xfrm>
          <a:prstGeom prst="rect">
            <a:avLst/>
          </a:prstGeom>
          <a:noFill/>
          <a:ln w="9525" algn="ctr">
            <a:noFill/>
            <a:miter lim="800000"/>
            <a:headEnd/>
            <a:tailEnd/>
          </a:ln>
          <a:effectLst/>
        </p:spPr>
        <p:txBody>
          <a:bodyPr lIns="87769" tIns="43884" rIns="87769" bIns="43884">
            <a:spAutoFit/>
          </a:bodyPr>
          <a:lstStyle/>
          <a:p>
            <a:pPr algn="r" defTabSz="877398" eaLnBrk="0" hangingPunct="0">
              <a:lnSpc>
                <a:spcPct val="125000"/>
              </a:lnSpc>
            </a:pPr>
            <a:r>
              <a:rPr lang="zh-CN" altLang="en-US" sz="1200" dirty="0">
                <a:solidFill>
                  <a:srgbClr val="FFFFFF"/>
                </a:solidFill>
                <a:latin typeface="Arial" charset="0"/>
                <a:ea typeface="华文细黑" pitchFamily="2" charset="-122"/>
              </a:rPr>
              <a:t>英文标题</a:t>
            </a:r>
            <a:r>
              <a:rPr lang="en-US" altLang="zh-CN" sz="1200" dirty="0">
                <a:solidFill>
                  <a:srgbClr val="FFFFFF"/>
                </a:solidFill>
                <a:latin typeface="Arial" charset="0"/>
                <a:ea typeface="华文细黑" pitchFamily="2" charset="-122"/>
              </a:rPr>
              <a:t>:40-47pt  </a:t>
            </a:r>
          </a:p>
          <a:p>
            <a:pPr algn="r" defTabSz="877398" eaLnBrk="0" hangingPunct="0">
              <a:lnSpc>
                <a:spcPct val="125000"/>
              </a:lnSpc>
            </a:pPr>
            <a:r>
              <a:rPr lang="zh-CN" altLang="en-US" sz="1200" dirty="0">
                <a:solidFill>
                  <a:srgbClr val="FFFFFF"/>
                </a:solidFill>
                <a:latin typeface="Arial" charset="0"/>
                <a:ea typeface="华文细黑" pitchFamily="2" charset="-122"/>
              </a:rPr>
              <a:t>副标题</a:t>
            </a:r>
            <a:r>
              <a:rPr lang="en-US" altLang="zh-CN" sz="1200" dirty="0">
                <a:solidFill>
                  <a:srgbClr val="FFFFFF"/>
                </a:solidFill>
                <a:latin typeface="Arial" charset="0"/>
                <a:ea typeface="华文细黑" pitchFamily="2" charset="-122"/>
              </a:rPr>
              <a:t>:26-30pt</a:t>
            </a:r>
          </a:p>
          <a:p>
            <a:pPr algn="r" defTabSz="877398" eaLnBrk="0" hangingPunct="0">
              <a:lnSpc>
                <a:spcPct val="125000"/>
              </a:lnSpc>
            </a:pPr>
            <a:r>
              <a:rPr lang="zh-CN" altLang="en-US" sz="1200" dirty="0">
                <a:solidFill>
                  <a:srgbClr val="FFFFFF"/>
                </a:solidFill>
                <a:latin typeface="Arial" charset="0"/>
                <a:ea typeface="华文细黑" pitchFamily="2" charset="-122"/>
              </a:rPr>
              <a:t>字体颜色</a:t>
            </a:r>
            <a:r>
              <a:rPr lang="en-US" altLang="zh-CN" sz="1200" dirty="0">
                <a:solidFill>
                  <a:srgbClr val="FFFFFF"/>
                </a:solidFill>
                <a:latin typeface="Arial" charset="0"/>
                <a:ea typeface="华文细黑" pitchFamily="2" charset="-122"/>
              </a:rPr>
              <a:t>:</a:t>
            </a:r>
            <a:r>
              <a:rPr lang="zh-CN" altLang="en-US" sz="1200" dirty="0">
                <a:solidFill>
                  <a:srgbClr val="FFFFFF"/>
                </a:solidFill>
                <a:latin typeface="Arial" charset="0"/>
                <a:ea typeface="华文细黑" pitchFamily="2" charset="-122"/>
              </a:rPr>
              <a:t>反白</a:t>
            </a:r>
          </a:p>
          <a:p>
            <a:pPr algn="r" defTabSz="877398" eaLnBrk="0" hangingPunct="0">
              <a:lnSpc>
                <a:spcPct val="125000"/>
              </a:lnSpc>
            </a:pPr>
            <a:r>
              <a:rPr lang="zh-CN" altLang="en-US" sz="1200" dirty="0">
                <a:solidFill>
                  <a:srgbClr val="FFFFFF"/>
                </a:solidFill>
                <a:latin typeface="Arial" charset="0"/>
                <a:ea typeface="华文细黑" pitchFamily="2" charset="-122"/>
              </a:rPr>
              <a:t>内部使用字体 </a:t>
            </a:r>
            <a:r>
              <a:rPr lang="en-US" altLang="zh-CN" sz="1200" dirty="0">
                <a:solidFill>
                  <a:srgbClr val="FFFFFF"/>
                </a:solidFill>
                <a:latin typeface="Arial" charset="0"/>
                <a:ea typeface="华文细黑" pitchFamily="2" charset="-122"/>
              </a:rPr>
              <a:t>:</a:t>
            </a:r>
          </a:p>
          <a:p>
            <a:pPr algn="r" defTabSz="877398" eaLnBrk="0" hangingPunct="0">
              <a:lnSpc>
                <a:spcPct val="125000"/>
              </a:lnSpc>
            </a:pPr>
            <a:r>
              <a:rPr lang="en-US" altLang="zh-CN" sz="1200" dirty="0" err="1">
                <a:solidFill>
                  <a:srgbClr val="FFFFFF"/>
                </a:solidFill>
                <a:latin typeface="Arial" charset="0"/>
                <a:ea typeface="华文细黑" pitchFamily="2" charset="-122"/>
              </a:rPr>
              <a:t>FrutigerNext</a:t>
            </a:r>
            <a:r>
              <a:rPr lang="en-US" altLang="zh-CN" sz="1200" dirty="0">
                <a:solidFill>
                  <a:srgbClr val="FFFFFF"/>
                </a:solidFill>
                <a:latin typeface="Arial" charset="0"/>
                <a:ea typeface="华文细黑" pitchFamily="2" charset="-122"/>
              </a:rPr>
              <a:t> LT Medium</a:t>
            </a:r>
          </a:p>
          <a:p>
            <a:pPr algn="r" defTabSz="877398" eaLnBrk="0" hangingPunct="0">
              <a:lnSpc>
                <a:spcPct val="125000"/>
              </a:lnSpc>
            </a:pPr>
            <a:r>
              <a:rPr lang="zh-CN" altLang="en-US" sz="1200" dirty="0">
                <a:solidFill>
                  <a:srgbClr val="FFFFFF"/>
                </a:solidFill>
                <a:latin typeface="Arial" charset="0"/>
                <a:ea typeface="华文细黑" pitchFamily="2" charset="-122"/>
              </a:rPr>
              <a:t>外部使用字体 </a:t>
            </a:r>
            <a:r>
              <a:rPr lang="en-US" altLang="zh-CN" sz="1200" dirty="0">
                <a:solidFill>
                  <a:srgbClr val="FFFFFF"/>
                </a:solidFill>
                <a:latin typeface="Arial" charset="0"/>
                <a:ea typeface="华文细黑" pitchFamily="2" charset="-122"/>
              </a:rPr>
              <a:t>: Arial</a:t>
            </a:r>
            <a:endParaRPr lang="zh-CN" altLang="en-US" sz="1200" dirty="0">
              <a:solidFill>
                <a:srgbClr val="FFFFFF"/>
              </a:solidFill>
              <a:latin typeface="Arial" charset="0"/>
              <a:ea typeface="华文细黑" pitchFamily="2" charset="-122"/>
            </a:endParaRPr>
          </a:p>
          <a:p>
            <a:pPr algn="r" defTabSz="877398" eaLnBrk="0" hangingPunct="0">
              <a:lnSpc>
                <a:spcPct val="125000"/>
              </a:lnSpc>
            </a:pPr>
            <a:endParaRPr lang="zh-CN" altLang="en-US" sz="1200" dirty="0">
              <a:solidFill>
                <a:srgbClr val="FFFFFF"/>
              </a:solidFill>
              <a:latin typeface="Arial" charset="0"/>
              <a:ea typeface="华文细黑" pitchFamily="2" charset="-122"/>
            </a:endParaRPr>
          </a:p>
          <a:p>
            <a:pPr algn="r" defTabSz="877398" eaLnBrk="0" hangingPunct="0">
              <a:lnSpc>
                <a:spcPct val="125000"/>
              </a:lnSpc>
            </a:pPr>
            <a:endParaRPr lang="zh-CN" altLang="en-US" sz="1200" dirty="0">
              <a:solidFill>
                <a:srgbClr val="FFFFFF"/>
              </a:solidFill>
              <a:latin typeface="Arial" charset="0"/>
              <a:ea typeface="华文细黑" pitchFamily="2" charset="-122"/>
            </a:endParaRPr>
          </a:p>
          <a:p>
            <a:pPr algn="r" defTabSz="877398" eaLnBrk="0" hangingPunct="0">
              <a:lnSpc>
                <a:spcPct val="125000"/>
              </a:lnSpc>
            </a:pPr>
            <a:r>
              <a:rPr lang="zh-CN" altLang="en-US" sz="1200" dirty="0">
                <a:solidFill>
                  <a:srgbClr val="FFFFFF"/>
                </a:solidFill>
                <a:latin typeface="Arial" charset="0"/>
                <a:ea typeface="华文细黑" pitchFamily="2" charset="-122"/>
              </a:rPr>
              <a:t>中文标题</a:t>
            </a:r>
            <a:r>
              <a:rPr lang="en-US" altLang="zh-CN" sz="1200" dirty="0">
                <a:solidFill>
                  <a:srgbClr val="FFFFFF"/>
                </a:solidFill>
                <a:latin typeface="Arial" charset="0"/>
                <a:ea typeface="华文细黑" pitchFamily="2" charset="-122"/>
              </a:rPr>
              <a:t>:35-47pt</a:t>
            </a:r>
          </a:p>
          <a:p>
            <a:pPr algn="r" defTabSz="877398" eaLnBrk="0" hangingPunct="0">
              <a:lnSpc>
                <a:spcPct val="125000"/>
              </a:lnSpc>
            </a:pPr>
            <a:r>
              <a:rPr lang="zh-CN" altLang="en-US" sz="1200" dirty="0">
                <a:solidFill>
                  <a:srgbClr val="FFFFFF"/>
                </a:solidFill>
                <a:latin typeface="Arial" charset="0"/>
                <a:ea typeface="华文细黑" pitchFamily="2" charset="-122"/>
              </a:rPr>
              <a:t>字体</a:t>
            </a:r>
            <a:r>
              <a:rPr lang="en-US" altLang="zh-CN" sz="1200" dirty="0">
                <a:solidFill>
                  <a:srgbClr val="FFFFFF"/>
                </a:solidFill>
                <a:latin typeface="Arial" charset="0"/>
                <a:ea typeface="华文细黑" pitchFamily="2" charset="-122"/>
              </a:rPr>
              <a:t>:</a:t>
            </a:r>
            <a:r>
              <a:rPr lang="zh-CN" altLang="en-US" sz="1200" dirty="0">
                <a:solidFill>
                  <a:srgbClr val="FFFFFF"/>
                </a:solidFill>
                <a:latin typeface="Arial" charset="0"/>
                <a:ea typeface="华文细黑" pitchFamily="2" charset="-122"/>
              </a:rPr>
              <a:t>黑体</a:t>
            </a:r>
          </a:p>
          <a:p>
            <a:pPr algn="r" defTabSz="877398" eaLnBrk="0" hangingPunct="0">
              <a:lnSpc>
                <a:spcPct val="125000"/>
              </a:lnSpc>
            </a:pPr>
            <a:r>
              <a:rPr lang="en-US" altLang="zh-CN" sz="1200" dirty="0">
                <a:solidFill>
                  <a:srgbClr val="FFFFFF"/>
                </a:solidFill>
                <a:latin typeface="Arial" charset="0"/>
                <a:ea typeface="华文细黑" pitchFamily="2" charset="-122"/>
              </a:rPr>
              <a:t>  </a:t>
            </a:r>
            <a:r>
              <a:rPr lang="zh-CN" altLang="en-US" sz="1200" dirty="0">
                <a:solidFill>
                  <a:srgbClr val="FFFFFF"/>
                </a:solidFill>
                <a:latin typeface="Arial" charset="0"/>
                <a:ea typeface="华文细黑" pitchFamily="2" charset="-122"/>
              </a:rPr>
              <a:t>副标题</a:t>
            </a:r>
            <a:r>
              <a:rPr lang="en-US" altLang="zh-CN" sz="1200" dirty="0">
                <a:solidFill>
                  <a:srgbClr val="FFFFFF"/>
                </a:solidFill>
                <a:latin typeface="Arial" charset="0"/>
                <a:ea typeface="华文细黑" pitchFamily="2" charset="-122"/>
              </a:rPr>
              <a:t>:24-28pt</a:t>
            </a:r>
            <a:endParaRPr lang="zh-CN" altLang="en-US" sz="1200" dirty="0">
              <a:solidFill>
                <a:srgbClr val="FFFFFF"/>
              </a:solidFill>
              <a:latin typeface="Arial" charset="0"/>
              <a:ea typeface="华文细黑" pitchFamily="2" charset="-122"/>
            </a:endParaRPr>
          </a:p>
          <a:p>
            <a:pPr algn="r" defTabSz="877398" eaLnBrk="0" hangingPunct="0">
              <a:lnSpc>
                <a:spcPct val="125000"/>
              </a:lnSpc>
            </a:pPr>
            <a:r>
              <a:rPr lang="zh-CN" altLang="en-US" sz="1200" dirty="0">
                <a:solidFill>
                  <a:srgbClr val="FFFFFF"/>
                </a:solidFill>
                <a:latin typeface="Arial" charset="0"/>
                <a:ea typeface="华文细黑" pitchFamily="2" charset="-122"/>
              </a:rPr>
              <a:t>字体颜色</a:t>
            </a:r>
            <a:r>
              <a:rPr lang="en-US" altLang="zh-CN" sz="1200" dirty="0">
                <a:solidFill>
                  <a:srgbClr val="FFFFFF"/>
                </a:solidFill>
                <a:latin typeface="Arial" charset="0"/>
                <a:ea typeface="华文细黑" pitchFamily="2" charset="-122"/>
              </a:rPr>
              <a:t>:</a:t>
            </a:r>
            <a:r>
              <a:rPr lang="zh-CN" altLang="en-US" sz="1200" dirty="0">
                <a:solidFill>
                  <a:srgbClr val="FFFFFF"/>
                </a:solidFill>
                <a:latin typeface="Arial" charset="0"/>
                <a:ea typeface="华文细黑" pitchFamily="2" charset="-122"/>
              </a:rPr>
              <a:t>反白</a:t>
            </a:r>
          </a:p>
          <a:p>
            <a:pPr algn="r" defTabSz="877398" eaLnBrk="0" hangingPunct="0">
              <a:lnSpc>
                <a:spcPct val="125000"/>
              </a:lnSpc>
            </a:pPr>
            <a:r>
              <a:rPr lang="zh-CN" altLang="en-US" sz="1200" dirty="0">
                <a:solidFill>
                  <a:srgbClr val="FFFFFF"/>
                </a:solidFill>
                <a:latin typeface="Arial" charset="0"/>
                <a:ea typeface="华文细黑" pitchFamily="2" charset="-122"/>
              </a:rPr>
              <a:t>字体</a:t>
            </a:r>
            <a:r>
              <a:rPr lang="en-US" altLang="zh-CN" sz="1200" dirty="0">
                <a:solidFill>
                  <a:srgbClr val="FFFFFF"/>
                </a:solidFill>
                <a:latin typeface="Arial" charset="0"/>
                <a:ea typeface="华文细黑" pitchFamily="2" charset="-122"/>
              </a:rPr>
              <a:t>:</a:t>
            </a:r>
            <a:r>
              <a:rPr lang="zh-CN" altLang="en-US" sz="1200" dirty="0">
                <a:solidFill>
                  <a:srgbClr val="FFFFFF"/>
                </a:solidFill>
                <a:latin typeface="Arial" charset="0"/>
                <a:ea typeface="华文细黑" pitchFamily="2" charset="-122"/>
              </a:rPr>
              <a:t>细黑体</a:t>
            </a:r>
          </a:p>
          <a:p>
            <a:pPr algn="r" defTabSz="877398" eaLnBrk="0" hangingPunct="0">
              <a:lnSpc>
                <a:spcPct val="125000"/>
              </a:lnSpc>
            </a:pPr>
            <a:endParaRPr lang="zh-CN" altLang="en-US" sz="1200" dirty="0">
              <a:solidFill>
                <a:srgbClr val="FFFFFF"/>
              </a:solidFill>
              <a:latin typeface="Arial" charset="0"/>
              <a:ea typeface="华文细黑" pitchFamily="2" charset="-122"/>
            </a:endParaRPr>
          </a:p>
          <a:p>
            <a:pPr algn="r" defTabSz="877398" eaLnBrk="0" hangingPunct="0">
              <a:lnSpc>
                <a:spcPct val="125000"/>
              </a:lnSpc>
            </a:pPr>
            <a:endParaRPr lang="zh-CN" altLang="en-US" sz="1200" dirty="0">
              <a:solidFill>
                <a:srgbClr val="FFFFFF"/>
              </a:solidFill>
              <a:latin typeface="Arial" charset="0"/>
              <a:ea typeface="华文细黑" pitchFamily="2" charset="-122"/>
            </a:endParaRPr>
          </a:p>
          <a:p>
            <a:pPr algn="r" defTabSz="877398" eaLnBrk="0" hangingPunct="0">
              <a:lnSpc>
                <a:spcPct val="125000"/>
              </a:lnSpc>
            </a:pPr>
            <a:endParaRPr lang="zh-CN" altLang="en-US" sz="1200" dirty="0">
              <a:solidFill>
                <a:srgbClr val="FFFFFF"/>
              </a:solidFill>
              <a:latin typeface="Arial" charset="0"/>
              <a:ea typeface="华文细黑" pitchFamily="2" charset="-122"/>
            </a:endParaRPr>
          </a:p>
          <a:p>
            <a:pPr algn="r" defTabSz="877398" eaLnBrk="0" hangingPunct="0">
              <a:lnSpc>
                <a:spcPct val="125000"/>
              </a:lnSpc>
              <a:spcBef>
                <a:spcPct val="50000"/>
              </a:spcBef>
            </a:pPr>
            <a:endParaRPr lang="zh-CN" altLang="en-US" sz="1200" dirty="0">
              <a:solidFill>
                <a:srgbClr val="000000"/>
              </a:solidFill>
              <a:latin typeface="Arial" charset="0"/>
              <a:ea typeface="华文细黑" pitchFamily="2" charset="-122"/>
            </a:endParaRPr>
          </a:p>
        </p:txBody>
      </p:sp>
    </p:spTree>
    <p:extLst>
      <p:ext uri="{BB962C8B-B14F-4D97-AF65-F5344CB8AC3E}">
        <p14:creationId xmlns:p14="http://schemas.microsoft.com/office/powerpoint/2010/main" val="4076232689"/>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8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70007DA4-3FDB-4F74-97F1-DD408C4A358E}"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68176233"/>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8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419" y="273504"/>
            <a:ext cx="4012006" cy="1162050"/>
          </a:xfrm>
        </p:spPr>
        <p:txBody>
          <a:bodyPr anchor="b"/>
          <a:lstStyle>
            <a:lvl1pPr algn="l">
              <a:defRPr sz="1714"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6525" y="273504"/>
            <a:ext cx="6816057" cy="5852432"/>
          </a:xfrm>
        </p:spPr>
        <p:txBody>
          <a:bodyPr/>
          <a:lstStyle>
            <a:lvl1pPr>
              <a:defRPr sz="2743"/>
            </a:lvl1pPr>
            <a:lvl2pPr>
              <a:defRPr sz="2400"/>
            </a:lvl2pPr>
            <a:lvl3pPr>
              <a:defRPr sz="2057"/>
            </a:lvl3pPr>
            <a:lvl4pPr>
              <a:defRPr sz="1714"/>
            </a:lvl4pPr>
            <a:lvl5pPr>
              <a:defRPr sz="1714"/>
            </a:lvl5pPr>
            <a:lvl6pPr>
              <a:defRPr sz="1714"/>
            </a:lvl6pPr>
            <a:lvl7pPr>
              <a:defRPr sz="1714"/>
            </a:lvl7pPr>
            <a:lvl8pPr>
              <a:defRPr sz="1714"/>
            </a:lvl8pPr>
            <a:lvl9pPr>
              <a:defRPr sz="1714"/>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419" y="1435554"/>
            <a:ext cx="4012006" cy="4690382"/>
          </a:xfrm>
        </p:spPr>
        <p:txBody>
          <a:bodyPr/>
          <a:lstStyle>
            <a:lvl1pPr marL="0" indent="0">
              <a:buNone/>
              <a:defRPr sz="1200"/>
            </a:lvl1pPr>
            <a:lvl2pPr marL="391866" indent="0">
              <a:buNone/>
              <a:defRPr sz="1029"/>
            </a:lvl2pPr>
            <a:lvl3pPr marL="783732" indent="0">
              <a:buNone/>
              <a:defRPr sz="857"/>
            </a:lvl3pPr>
            <a:lvl4pPr marL="1175598" indent="0">
              <a:buNone/>
              <a:defRPr sz="771"/>
            </a:lvl4pPr>
            <a:lvl5pPr marL="1567464" indent="0">
              <a:buNone/>
              <a:defRPr sz="771"/>
            </a:lvl5pPr>
            <a:lvl6pPr marL="1959331" indent="0">
              <a:buNone/>
              <a:defRPr sz="771"/>
            </a:lvl6pPr>
            <a:lvl7pPr marL="2351197" indent="0">
              <a:buNone/>
              <a:defRPr sz="771"/>
            </a:lvl7pPr>
            <a:lvl8pPr marL="2743063" indent="0">
              <a:buNone/>
              <a:defRPr sz="771"/>
            </a:lvl8pPr>
            <a:lvl9pPr marL="3134929" indent="0">
              <a:buNone/>
              <a:defRPr sz="771"/>
            </a:lvl9pPr>
          </a:lstStyle>
          <a:p>
            <a:pPr lvl="0"/>
            <a:r>
              <a:rPr lang="zh-CN" altLang="en-US" smtClean="0"/>
              <a:t>单击此处编辑母版文本样式</a:t>
            </a:r>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B786C081-E15C-4979-B6FB-3731BEF15E59}"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242423403"/>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8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90517" y="4800600"/>
            <a:ext cx="7314838" cy="567418"/>
          </a:xfrm>
        </p:spPr>
        <p:txBody>
          <a:bodyPr anchor="b"/>
          <a:lstStyle>
            <a:lvl1pPr algn="l">
              <a:defRPr sz="1714"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90517" y="612321"/>
            <a:ext cx="7314838" cy="4114800"/>
          </a:xfrm>
        </p:spPr>
        <p:txBody>
          <a:bodyPr/>
          <a:lstStyle>
            <a:lvl1pPr marL="0" indent="0">
              <a:buNone/>
              <a:defRPr sz="2743"/>
            </a:lvl1pPr>
            <a:lvl2pPr marL="391866" indent="0">
              <a:buNone/>
              <a:defRPr sz="2400"/>
            </a:lvl2pPr>
            <a:lvl3pPr marL="783732" indent="0">
              <a:buNone/>
              <a:defRPr sz="2057"/>
            </a:lvl3pPr>
            <a:lvl4pPr marL="1175598" indent="0">
              <a:buNone/>
              <a:defRPr sz="1714"/>
            </a:lvl4pPr>
            <a:lvl5pPr marL="1567464" indent="0">
              <a:buNone/>
              <a:defRPr sz="1714"/>
            </a:lvl5pPr>
            <a:lvl6pPr marL="1959331" indent="0">
              <a:buNone/>
              <a:defRPr sz="1714"/>
            </a:lvl6pPr>
            <a:lvl7pPr marL="2351197" indent="0">
              <a:buNone/>
              <a:defRPr sz="1714"/>
            </a:lvl7pPr>
            <a:lvl8pPr marL="2743063" indent="0">
              <a:buNone/>
              <a:defRPr sz="1714"/>
            </a:lvl8pPr>
            <a:lvl9pPr marL="3134929" indent="0">
              <a:buNone/>
              <a:defRPr sz="1714"/>
            </a:lvl9pPr>
          </a:lstStyle>
          <a:p>
            <a:pPr lvl="0"/>
            <a:endParaRPr lang="zh-CN" altLang="en-US" noProof="0" smtClean="0"/>
          </a:p>
        </p:txBody>
      </p:sp>
      <p:sp>
        <p:nvSpPr>
          <p:cNvPr id="4" name="文本占位符 3"/>
          <p:cNvSpPr>
            <a:spLocks noGrp="1"/>
          </p:cNvSpPr>
          <p:nvPr>
            <p:ph type="body" sz="half" idx="2"/>
          </p:nvPr>
        </p:nvSpPr>
        <p:spPr>
          <a:xfrm>
            <a:off x="2390517" y="5368018"/>
            <a:ext cx="7314838" cy="804182"/>
          </a:xfrm>
        </p:spPr>
        <p:txBody>
          <a:bodyPr/>
          <a:lstStyle>
            <a:lvl1pPr marL="0" indent="0">
              <a:buNone/>
              <a:defRPr sz="1200"/>
            </a:lvl1pPr>
            <a:lvl2pPr marL="391866" indent="0">
              <a:buNone/>
              <a:defRPr sz="1029"/>
            </a:lvl2pPr>
            <a:lvl3pPr marL="783732" indent="0">
              <a:buNone/>
              <a:defRPr sz="857"/>
            </a:lvl3pPr>
            <a:lvl4pPr marL="1175598" indent="0">
              <a:buNone/>
              <a:defRPr sz="771"/>
            </a:lvl4pPr>
            <a:lvl5pPr marL="1567464" indent="0">
              <a:buNone/>
              <a:defRPr sz="771"/>
            </a:lvl5pPr>
            <a:lvl6pPr marL="1959331" indent="0">
              <a:buNone/>
              <a:defRPr sz="771"/>
            </a:lvl6pPr>
            <a:lvl7pPr marL="2351197" indent="0">
              <a:buNone/>
              <a:defRPr sz="771"/>
            </a:lvl7pPr>
            <a:lvl8pPr marL="2743063" indent="0">
              <a:buNone/>
              <a:defRPr sz="771"/>
            </a:lvl8pPr>
            <a:lvl9pPr marL="3134929" indent="0">
              <a:buNone/>
              <a:defRPr sz="771"/>
            </a:lvl9pPr>
          </a:lstStyle>
          <a:p>
            <a:pPr lvl="0"/>
            <a:r>
              <a:rPr lang="zh-CN" altLang="en-US" smtClean="0"/>
              <a:t>单击此处编辑母版文本样式</a:t>
            </a:r>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4846FE1C-D798-4FEC-8902-3CE47C10FBF6}"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651696103"/>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8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DE9FF407-15FE-4A20-932E-9EDEBAF6B575}"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798575345"/>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8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94611" y="274865"/>
            <a:ext cx="2687971" cy="5851071"/>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28882" y="274865"/>
            <a:ext cx="7891608" cy="5851071"/>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654D70AF-915D-48A6-B105-56F2CCC8B004}"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172815353"/>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85.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902883145"/>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18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2" name="Picture 12" descr="Logo"/>
          <p:cNvPicPr>
            <a:picLocks noChangeAspect="1" noChangeArrowheads="1"/>
          </p:cNvPicPr>
          <p:nvPr userDrawn="1"/>
        </p:nvPicPr>
        <p:blipFill>
          <a:blip r:embed="rId2" cstate="print"/>
          <a:srcRect/>
          <a:stretch>
            <a:fillRect/>
          </a:stretch>
        </p:blipFill>
        <p:spPr bwMode="auto">
          <a:xfrm>
            <a:off x="10011878" y="5578929"/>
            <a:ext cx="1093689" cy="821871"/>
          </a:xfrm>
          <a:prstGeom prst="rect">
            <a:avLst/>
          </a:prstGeom>
          <a:noFill/>
          <a:ln w="9525">
            <a:noFill/>
            <a:miter lim="800000"/>
            <a:headEnd/>
            <a:tailEnd/>
          </a:ln>
        </p:spPr>
      </p:pic>
      <p:pic>
        <p:nvPicPr>
          <p:cNvPr id="3" name="Picture 13" descr="2"/>
          <p:cNvPicPr>
            <a:picLocks noChangeAspect="1" noChangeArrowheads="1"/>
          </p:cNvPicPr>
          <p:nvPr userDrawn="1"/>
        </p:nvPicPr>
        <p:blipFill>
          <a:blip r:embed="rId3" cstate="print"/>
          <a:srcRect/>
          <a:stretch>
            <a:fillRect/>
          </a:stretch>
        </p:blipFill>
        <p:spPr bwMode="auto">
          <a:xfrm>
            <a:off x="1815" y="783771"/>
            <a:ext cx="12190186" cy="3810000"/>
          </a:xfrm>
          <a:prstGeom prst="rect">
            <a:avLst/>
          </a:prstGeom>
          <a:noFill/>
          <a:ln w="9525">
            <a:noFill/>
            <a:miter lim="800000"/>
            <a:headEnd/>
            <a:tailEnd/>
          </a:ln>
        </p:spPr>
      </p:pic>
      <p:sp>
        <p:nvSpPr>
          <p:cNvPr id="4" name="Text Box 14"/>
          <p:cNvSpPr txBox="1">
            <a:spLocks noChangeArrowheads="1"/>
          </p:cNvSpPr>
          <p:nvPr userDrawn="1"/>
        </p:nvSpPr>
        <p:spPr bwMode="auto">
          <a:xfrm>
            <a:off x="870598" y="236765"/>
            <a:ext cx="158257" cy="408865"/>
          </a:xfrm>
          <a:prstGeom prst="rect">
            <a:avLst/>
          </a:prstGeom>
          <a:noFill/>
          <a:ln w="9525">
            <a:noFill/>
            <a:miter lim="800000"/>
            <a:headEnd/>
            <a:tailEnd/>
          </a:ln>
        </p:spPr>
        <p:txBody>
          <a:bodyPr wrap="none" lIns="78331" tIns="39165" rIns="78331" bIns="39165">
            <a:spAutoFit/>
          </a:bodyPr>
          <a:lstStyle/>
          <a:p>
            <a:pPr eaLnBrk="0" hangingPunct="0">
              <a:defRPr/>
            </a:pPr>
            <a:endParaRPr lang="en-US" altLang="zh-CN" sz="2143">
              <a:solidFill>
                <a:srgbClr val="000000"/>
              </a:solidFill>
              <a:latin typeface="Arial" charset="0"/>
              <a:ea typeface="MS PGothic" pitchFamily="34" charset="-128"/>
              <a:cs typeface="Arial" charset="0"/>
            </a:endParaRPr>
          </a:p>
        </p:txBody>
      </p:sp>
      <p:sp>
        <p:nvSpPr>
          <p:cNvPr id="5" name="Text Box 15"/>
          <p:cNvSpPr txBox="1">
            <a:spLocks noChangeArrowheads="1"/>
          </p:cNvSpPr>
          <p:nvPr userDrawn="1"/>
        </p:nvSpPr>
        <p:spPr bwMode="auto">
          <a:xfrm>
            <a:off x="870598" y="6206218"/>
            <a:ext cx="2656825" cy="263761"/>
          </a:xfrm>
          <a:prstGeom prst="rect">
            <a:avLst/>
          </a:prstGeom>
          <a:noFill/>
          <a:ln w="9525">
            <a:noFill/>
            <a:miter lim="800000"/>
            <a:headEnd/>
            <a:tailEnd/>
          </a:ln>
        </p:spPr>
        <p:txBody>
          <a:bodyPr wrap="none" lIns="78331" tIns="39165" rIns="78331" bIns="39165">
            <a:spAutoFit/>
          </a:bodyPr>
          <a:lstStyle/>
          <a:p>
            <a:pPr eaLnBrk="0" hangingPunct="0">
              <a:buSzPct val="100000"/>
              <a:defRPr/>
            </a:pPr>
            <a:r>
              <a:rPr lang="en-US" altLang="zh-CN" sz="1200" dirty="0">
                <a:solidFill>
                  <a:srgbClr val="000000"/>
                </a:solidFill>
                <a:latin typeface="Arial" pitchFamily="34" charset="0"/>
                <a:ea typeface="ＭＳ Ｐゴシック" pitchFamily="34" charset="-128"/>
                <a:cs typeface="Arial" pitchFamily="34" charset="0"/>
                <a:sym typeface="FrutigerNext LT BlackCn" pitchFamily="34" charset="0"/>
              </a:rPr>
              <a:t>HUAWEI TECHNOLOGIES Co., Ltd.</a:t>
            </a:r>
          </a:p>
        </p:txBody>
      </p:sp>
      <p:sp>
        <p:nvSpPr>
          <p:cNvPr id="6" name="Text Box 20"/>
          <p:cNvSpPr txBox="1">
            <a:spLocks noChangeArrowheads="1"/>
          </p:cNvSpPr>
          <p:nvPr userDrawn="1"/>
        </p:nvSpPr>
        <p:spPr bwMode="auto">
          <a:xfrm>
            <a:off x="9661826" y="3984172"/>
            <a:ext cx="2006003" cy="326571"/>
          </a:xfrm>
          <a:prstGeom prst="rect">
            <a:avLst/>
          </a:prstGeom>
          <a:noFill/>
          <a:ln w="9525">
            <a:noFill/>
            <a:miter lim="800000"/>
            <a:headEnd/>
            <a:tailEnd/>
          </a:ln>
          <a:effectLst/>
        </p:spPr>
        <p:txBody>
          <a:bodyPr lIns="91435" tIns="45717" rIns="91435" bIns="45717"/>
          <a:lstStyle/>
          <a:p>
            <a:pPr algn="ctr" eaLnBrk="0" hangingPunct="0">
              <a:lnSpc>
                <a:spcPct val="140000"/>
              </a:lnSpc>
              <a:buSzPct val="100000"/>
              <a:defRPr/>
            </a:pPr>
            <a:r>
              <a:rPr lang="en-US" altLang="zh-CN" sz="857" b="1" dirty="0">
                <a:solidFill>
                  <a:srgbClr val="FFFFFF"/>
                </a:solidFill>
                <a:latin typeface="Arial" pitchFamily="34" charset="0"/>
                <a:ea typeface="黑体" pitchFamily="49" charset="-122"/>
                <a:cs typeface="Arial" pitchFamily="34" charset="0"/>
                <a:sym typeface="FrutigerNext LT BlackCn" pitchFamily="34" charset="0"/>
              </a:rPr>
              <a:t>www.huawei.com</a:t>
            </a:r>
          </a:p>
        </p:txBody>
      </p:sp>
      <p:sp>
        <p:nvSpPr>
          <p:cNvPr id="7" name="Rectangle 22"/>
          <p:cNvSpPr>
            <a:spLocks noChangeArrowheads="1"/>
          </p:cNvSpPr>
          <p:nvPr userDrawn="1"/>
        </p:nvSpPr>
        <p:spPr bwMode="auto">
          <a:xfrm>
            <a:off x="5602662" y="6206218"/>
            <a:ext cx="1562422" cy="263761"/>
          </a:xfrm>
          <a:prstGeom prst="rect">
            <a:avLst/>
          </a:prstGeom>
          <a:noFill/>
          <a:ln w="9525" algn="ctr">
            <a:noFill/>
            <a:miter lim="800000"/>
            <a:headEnd/>
            <a:tailEnd/>
          </a:ln>
          <a:effectLst/>
        </p:spPr>
        <p:txBody>
          <a:bodyPr wrap="none" lIns="78331" tIns="39165" rIns="78331" bIns="39165">
            <a:spAutoFit/>
          </a:bodyPr>
          <a:lstStyle/>
          <a:p>
            <a:pPr eaLnBrk="0" hangingPunct="0">
              <a:buSzPct val="100000"/>
              <a:defRPr/>
            </a:pPr>
            <a:r>
              <a:rPr lang="en-US" altLang="zh-CN" sz="1200" dirty="0">
                <a:solidFill>
                  <a:srgbClr val="000000"/>
                </a:solidFill>
                <a:latin typeface="Arial" pitchFamily="34" charset="0"/>
                <a:ea typeface="ＭＳ Ｐゴシック" pitchFamily="34" charset="-128"/>
                <a:cs typeface="Arial" pitchFamily="34" charset="0"/>
                <a:sym typeface="FrutigerNext LT BlackCn" pitchFamily="34" charset="0"/>
              </a:rPr>
              <a:t>Huawei Confidential </a:t>
            </a:r>
          </a:p>
        </p:txBody>
      </p:sp>
      <p:sp>
        <p:nvSpPr>
          <p:cNvPr id="8" name="Rectangle 23"/>
          <p:cNvSpPr>
            <a:spLocks noChangeArrowheads="1"/>
          </p:cNvSpPr>
          <p:nvPr userDrawn="1"/>
        </p:nvSpPr>
        <p:spPr bwMode="auto">
          <a:xfrm>
            <a:off x="8559068" y="326572"/>
            <a:ext cx="1735547" cy="356094"/>
          </a:xfrm>
          <a:prstGeom prst="rect">
            <a:avLst/>
          </a:prstGeom>
          <a:noFill/>
          <a:ln w="9525" algn="ctr">
            <a:noFill/>
            <a:miter lim="800000"/>
            <a:headEnd/>
            <a:tailEnd/>
          </a:ln>
          <a:effectLst/>
        </p:spPr>
        <p:txBody>
          <a:bodyPr wrap="none" lIns="78331" tIns="39165" rIns="78331" bIns="39165">
            <a:spAutoFit/>
          </a:bodyPr>
          <a:lstStyle/>
          <a:p>
            <a:pPr eaLnBrk="0" hangingPunct="0">
              <a:buSzPct val="100000"/>
              <a:defRPr/>
            </a:pPr>
            <a:r>
              <a:rPr lang="en-US" altLang="zh-CN" dirty="0">
                <a:solidFill>
                  <a:srgbClr val="666666"/>
                </a:solidFill>
                <a:latin typeface="Arial" pitchFamily="34" charset="0"/>
                <a:ea typeface="ＭＳ Ｐゴシック" pitchFamily="34" charset="-128"/>
                <a:cs typeface="Arial" pitchFamily="34" charset="0"/>
                <a:sym typeface="FrutigerNext LT BlackCn" pitchFamily="34" charset="0"/>
              </a:rPr>
              <a:t>Security Level: </a:t>
            </a:r>
          </a:p>
        </p:txBody>
      </p:sp>
    </p:spTree>
    <p:extLst>
      <p:ext uri="{BB962C8B-B14F-4D97-AF65-F5344CB8AC3E}">
        <p14:creationId xmlns:p14="http://schemas.microsoft.com/office/powerpoint/2010/main" val="59194474"/>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7D59FEBA-4A28-445C-A642-7363E2A54491}"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218070787"/>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100" y="4407354"/>
            <a:ext cx="10363744" cy="1362075"/>
          </a:xfrm>
        </p:spPr>
        <p:txBody>
          <a:bodyPr anchor="t"/>
          <a:lstStyle>
            <a:lvl1pPr algn="l">
              <a:defRPr sz="3428"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100" y="2906486"/>
            <a:ext cx="10363744" cy="1500868"/>
          </a:xfrm>
        </p:spPr>
        <p:txBody>
          <a:bodyPr anchor="b"/>
          <a:lstStyle>
            <a:lvl1pPr marL="0" indent="0">
              <a:buNone/>
              <a:defRPr sz="1714"/>
            </a:lvl1pPr>
            <a:lvl2pPr marL="391866" indent="0">
              <a:buNone/>
              <a:defRPr sz="1543"/>
            </a:lvl2pPr>
            <a:lvl3pPr marL="783732" indent="0">
              <a:buNone/>
              <a:defRPr sz="1371"/>
            </a:lvl3pPr>
            <a:lvl4pPr marL="1175598" indent="0">
              <a:buNone/>
              <a:defRPr sz="1200"/>
            </a:lvl4pPr>
            <a:lvl5pPr marL="1567464" indent="0">
              <a:buNone/>
              <a:defRPr sz="1200"/>
            </a:lvl5pPr>
            <a:lvl6pPr marL="1959331" indent="0">
              <a:buNone/>
              <a:defRPr sz="1200"/>
            </a:lvl6pPr>
            <a:lvl7pPr marL="2351197" indent="0">
              <a:buNone/>
              <a:defRPr sz="1200"/>
            </a:lvl7pPr>
            <a:lvl8pPr marL="2743063" indent="0">
              <a:buNone/>
              <a:defRPr sz="1200"/>
            </a:lvl8pPr>
            <a:lvl9pPr marL="3134929" indent="0">
              <a:buNone/>
              <a:defRPr sz="1200"/>
            </a:lvl9pPr>
          </a:lstStyle>
          <a:p>
            <a:pPr lvl="0"/>
            <a:r>
              <a:rPr lang="zh-CN" altLang="en-US" smtClean="0"/>
              <a:t>单击此处编辑母版文本样式</a:t>
            </a:r>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63470963-EEB8-44AB-98D3-464B481755CA}"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997873373"/>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28882" y="1600200"/>
            <a:ext cx="5288883" cy="4525736"/>
          </a:xfrm>
        </p:spPr>
        <p:txBody>
          <a:bodyPr/>
          <a:lstStyle>
            <a:lvl1pPr>
              <a:defRPr sz="2400"/>
            </a:lvl1pPr>
            <a:lvl2pPr>
              <a:defRPr sz="2057"/>
            </a:lvl2pPr>
            <a:lvl3pPr>
              <a:defRPr sz="1714"/>
            </a:lvl3pPr>
            <a:lvl4pPr>
              <a:defRPr sz="1543"/>
            </a:lvl4pPr>
            <a:lvl5pPr>
              <a:defRPr sz="1543"/>
            </a:lvl5pPr>
            <a:lvl6pPr>
              <a:defRPr sz="1543"/>
            </a:lvl6pPr>
            <a:lvl7pPr>
              <a:defRPr sz="1543"/>
            </a:lvl7pPr>
            <a:lvl8pPr>
              <a:defRPr sz="1543"/>
            </a:lvl8pPr>
            <a:lvl9pPr>
              <a:defRPr sz="1543"/>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91886" y="1600200"/>
            <a:ext cx="5290696" cy="4525736"/>
          </a:xfrm>
        </p:spPr>
        <p:txBody>
          <a:bodyPr/>
          <a:lstStyle>
            <a:lvl1pPr>
              <a:defRPr sz="2400"/>
            </a:lvl1pPr>
            <a:lvl2pPr>
              <a:defRPr sz="2057"/>
            </a:lvl2pPr>
            <a:lvl3pPr>
              <a:defRPr sz="1714"/>
            </a:lvl3pPr>
            <a:lvl4pPr>
              <a:defRPr sz="1543"/>
            </a:lvl4pPr>
            <a:lvl5pPr>
              <a:defRPr sz="1543"/>
            </a:lvl5pPr>
            <a:lvl6pPr>
              <a:defRPr sz="1543"/>
            </a:lvl6pPr>
            <a:lvl7pPr>
              <a:defRPr sz="1543"/>
            </a:lvl7pPr>
            <a:lvl8pPr>
              <a:defRPr sz="1543"/>
            </a:lvl8pPr>
            <a:lvl9pPr>
              <a:defRPr sz="1543"/>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B5A93ACC-AC70-4874-9192-D20323F79296}"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3408995"/>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标题和内容">
    <p:bg>
      <p:bgRef idx="1001">
        <a:schemeClr val="bg1"/>
      </p:bgRef>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r>
              <a:rPr lang="de-DE">
                <a:solidFill>
                  <a:srgbClr val="000000"/>
                </a:solidFill>
              </a:rPr>
              <a:t>Page </a:t>
            </a:r>
            <a:fld id="{D50C8DE0-EAD2-480F-A295-0CDA3977B25E}" type="slidenum">
              <a:rPr lang="de-DE">
                <a:solidFill>
                  <a:srgbClr val="000000"/>
                </a:solidFill>
              </a:rPr>
              <a:pPr/>
              <a:t>‹#›</a:t>
            </a:fld>
            <a:endParaRPr lang="en-GB">
              <a:solidFill>
                <a:srgbClr val="000000"/>
              </a:solidFill>
            </a:endParaRPr>
          </a:p>
        </p:txBody>
      </p:sp>
    </p:spTree>
    <p:extLst>
      <p:ext uri="{BB962C8B-B14F-4D97-AF65-F5344CB8AC3E}">
        <p14:creationId xmlns:p14="http://schemas.microsoft.com/office/powerpoint/2010/main" val="27721031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419" y="274864"/>
            <a:ext cx="10973163"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419" y="1534886"/>
            <a:ext cx="5386825" cy="639536"/>
          </a:xfrm>
        </p:spPr>
        <p:txBody>
          <a:bodyPr anchor="b"/>
          <a:lstStyle>
            <a:lvl1pPr marL="0" indent="0">
              <a:buNone/>
              <a:defRPr sz="2057" b="1"/>
            </a:lvl1pPr>
            <a:lvl2pPr marL="391866" indent="0">
              <a:buNone/>
              <a:defRPr sz="1714" b="1"/>
            </a:lvl2pPr>
            <a:lvl3pPr marL="783732" indent="0">
              <a:buNone/>
              <a:defRPr sz="1543" b="1"/>
            </a:lvl3pPr>
            <a:lvl4pPr marL="1175598" indent="0">
              <a:buNone/>
              <a:defRPr sz="1371" b="1"/>
            </a:lvl4pPr>
            <a:lvl5pPr marL="1567464" indent="0">
              <a:buNone/>
              <a:defRPr sz="1371" b="1"/>
            </a:lvl5pPr>
            <a:lvl6pPr marL="1959331" indent="0">
              <a:buNone/>
              <a:defRPr sz="1371" b="1"/>
            </a:lvl6pPr>
            <a:lvl7pPr marL="2351197" indent="0">
              <a:buNone/>
              <a:defRPr sz="1371" b="1"/>
            </a:lvl7pPr>
            <a:lvl8pPr marL="2743063" indent="0">
              <a:buNone/>
              <a:defRPr sz="1371" b="1"/>
            </a:lvl8pPr>
            <a:lvl9pPr marL="3134929" indent="0">
              <a:buNone/>
              <a:defRPr sz="1371" b="1"/>
            </a:lvl9pPr>
          </a:lstStyle>
          <a:p>
            <a:pPr lvl="0"/>
            <a:r>
              <a:rPr lang="zh-CN" altLang="en-US" smtClean="0"/>
              <a:t>单击此处编辑母版文本样式</a:t>
            </a:r>
          </a:p>
        </p:txBody>
      </p:sp>
      <p:sp>
        <p:nvSpPr>
          <p:cNvPr id="4" name="内容占位符 3"/>
          <p:cNvSpPr>
            <a:spLocks noGrp="1"/>
          </p:cNvSpPr>
          <p:nvPr>
            <p:ph sz="half" idx="2"/>
          </p:nvPr>
        </p:nvSpPr>
        <p:spPr>
          <a:xfrm>
            <a:off x="609419" y="2174422"/>
            <a:ext cx="5386825" cy="3951514"/>
          </a:xfrm>
        </p:spPr>
        <p:txBody>
          <a:bodyPr/>
          <a:lstStyle>
            <a:lvl1pPr>
              <a:defRPr sz="2057"/>
            </a:lvl1pPr>
            <a:lvl2pPr>
              <a:defRPr sz="1714"/>
            </a:lvl2pPr>
            <a:lvl3pPr>
              <a:defRPr sz="1543"/>
            </a:lvl3pPr>
            <a:lvl4pPr>
              <a:defRPr sz="1371"/>
            </a:lvl4pPr>
            <a:lvl5pPr>
              <a:defRPr sz="1371"/>
            </a:lvl5pPr>
            <a:lvl6pPr>
              <a:defRPr sz="1371"/>
            </a:lvl6pPr>
            <a:lvl7pPr>
              <a:defRPr sz="1371"/>
            </a:lvl7pPr>
            <a:lvl8pPr>
              <a:defRPr sz="1371"/>
            </a:lvl8pPr>
            <a:lvl9pPr>
              <a:defRPr sz="1371"/>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3943" y="1534886"/>
            <a:ext cx="5388639" cy="639536"/>
          </a:xfrm>
        </p:spPr>
        <p:txBody>
          <a:bodyPr anchor="b"/>
          <a:lstStyle>
            <a:lvl1pPr marL="0" indent="0">
              <a:buNone/>
              <a:defRPr sz="2057" b="1"/>
            </a:lvl1pPr>
            <a:lvl2pPr marL="391866" indent="0">
              <a:buNone/>
              <a:defRPr sz="1714" b="1"/>
            </a:lvl2pPr>
            <a:lvl3pPr marL="783732" indent="0">
              <a:buNone/>
              <a:defRPr sz="1543" b="1"/>
            </a:lvl3pPr>
            <a:lvl4pPr marL="1175598" indent="0">
              <a:buNone/>
              <a:defRPr sz="1371" b="1"/>
            </a:lvl4pPr>
            <a:lvl5pPr marL="1567464" indent="0">
              <a:buNone/>
              <a:defRPr sz="1371" b="1"/>
            </a:lvl5pPr>
            <a:lvl6pPr marL="1959331" indent="0">
              <a:buNone/>
              <a:defRPr sz="1371" b="1"/>
            </a:lvl6pPr>
            <a:lvl7pPr marL="2351197" indent="0">
              <a:buNone/>
              <a:defRPr sz="1371" b="1"/>
            </a:lvl7pPr>
            <a:lvl8pPr marL="2743063" indent="0">
              <a:buNone/>
              <a:defRPr sz="1371" b="1"/>
            </a:lvl8pPr>
            <a:lvl9pPr marL="3134929" indent="0">
              <a:buNone/>
              <a:defRPr sz="1371" b="1"/>
            </a:lvl9pPr>
          </a:lstStyle>
          <a:p>
            <a:pPr lvl="0"/>
            <a:r>
              <a:rPr lang="zh-CN" altLang="en-US" smtClean="0"/>
              <a:t>单击此处编辑母版文本样式</a:t>
            </a:r>
          </a:p>
        </p:txBody>
      </p:sp>
      <p:sp>
        <p:nvSpPr>
          <p:cNvPr id="6" name="内容占位符 5"/>
          <p:cNvSpPr>
            <a:spLocks noGrp="1"/>
          </p:cNvSpPr>
          <p:nvPr>
            <p:ph sz="quarter" idx="4"/>
          </p:nvPr>
        </p:nvSpPr>
        <p:spPr>
          <a:xfrm>
            <a:off x="6193943" y="2174422"/>
            <a:ext cx="5388639" cy="3951514"/>
          </a:xfrm>
        </p:spPr>
        <p:txBody>
          <a:bodyPr/>
          <a:lstStyle>
            <a:lvl1pPr>
              <a:defRPr sz="2057"/>
            </a:lvl1pPr>
            <a:lvl2pPr>
              <a:defRPr sz="1714"/>
            </a:lvl2pPr>
            <a:lvl3pPr>
              <a:defRPr sz="1543"/>
            </a:lvl3pPr>
            <a:lvl4pPr>
              <a:defRPr sz="1371"/>
            </a:lvl4pPr>
            <a:lvl5pPr>
              <a:defRPr sz="1371"/>
            </a:lvl5pPr>
            <a:lvl6pPr>
              <a:defRPr sz="1371"/>
            </a:lvl6pPr>
            <a:lvl7pPr>
              <a:defRPr sz="1371"/>
            </a:lvl7pPr>
            <a:lvl8pPr>
              <a:defRPr sz="1371"/>
            </a:lvl8pPr>
            <a:lvl9pPr>
              <a:defRPr sz="1371"/>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9ED55B60-8A6F-4CC9-8C97-46F70276EF84}"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4185738479"/>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84121458-F157-4A00-9C3F-15DF2357E31B}"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536653947"/>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70007DA4-3FDB-4F74-97F1-DD408C4A358E}"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457649334"/>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419" y="273504"/>
            <a:ext cx="4012006" cy="1162050"/>
          </a:xfrm>
        </p:spPr>
        <p:txBody>
          <a:bodyPr anchor="b"/>
          <a:lstStyle>
            <a:lvl1pPr algn="l">
              <a:defRPr sz="1714"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6525" y="273504"/>
            <a:ext cx="6816057" cy="5852432"/>
          </a:xfrm>
        </p:spPr>
        <p:txBody>
          <a:bodyPr/>
          <a:lstStyle>
            <a:lvl1pPr>
              <a:defRPr sz="2743"/>
            </a:lvl1pPr>
            <a:lvl2pPr>
              <a:defRPr sz="2400"/>
            </a:lvl2pPr>
            <a:lvl3pPr>
              <a:defRPr sz="2057"/>
            </a:lvl3pPr>
            <a:lvl4pPr>
              <a:defRPr sz="1714"/>
            </a:lvl4pPr>
            <a:lvl5pPr>
              <a:defRPr sz="1714"/>
            </a:lvl5pPr>
            <a:lvl6pPr>
              <a:defRPr sz="1714"/>
            </a:lvl6pPr>
            <a:lvl7pPr>
              <a:defRPr sz="1714"/>
            </a:lvl7pPr>
            <a:lvl8pPr>
              <a:defRPr sz="1714"/>
            </a:lvl8pPr>
            <a:lvl9pPr>
              <a:defRPr sz="1714"/>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419" y="1435554"/>
            <a:ext cx="4012006" cy="4690382"/>
          </a:xfrm>
        </p:spPr>
        <p:txBody>
          <a:bodyPr/>
          <a:lstStyle>
            <a:lvl1pPr marL="0" indent="0">
              <a:buNone/>
              <a:defRPr sz="1200"/>
            </a:lvl1pPr>
            <a:lvl2pPr marL="391866" indent="0">
              <a:buNone/>
              <a:defRPr sz="1029"/>
            </a:lvl2pPr>
            <a:lvl3pPr marL="783732" indent="0">
              <a:buNone/>
              <a:defRPr sz="857"/>
            </a:lvl3pPr>
            <a:lvl4pPr marL="1175598" indent="0">
              <a:buNone/>
              <a:defRPr sz="771"/>
            </a:lvl4pPr>
            <a:lvl5pPr marL="1567464" indent="0">
              <a:buNone/>
              <a:defRPr sz="771"/>
            </a:lvl5pPr>
            <a:lvl6pPr marL="1959331" indent="0">
              <a:buNone/>
              <a:defRPr sz="771"/>
            </a:lvl6pPr>
            <a:lvl7pPr marL="2351197" indent="0">
              <a:buNone/>
              <a:defRPr sz="771"/>
            </a:lvl7pPr>
            <a:lvl8pPr marL="2743063" indent="0">
              <a:buNone/>
              <a:defRPr sz="771"/>
            </a:lvl8pPr>
            <a:lvl9pPr marL="3134929" indent="0">
              <a:buNone/>
              <a:defRPr sz="771"/>
            </a:lvl9pPr>
          </a:lstStyle>
          <a:p>
            <a:pPr lvl="0"/>
            <a:r>
              <a:rPr lang="zh-CN" altLang="en-US" smtClean="0"/>
              <a:t>单击此处编辑母版文本样式</a:t>
            </a:r>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B786C081-E15C-4979-B6FB-3731BEF15E59}"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938949205"/>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90517" y="4800600"/>
            <a:ext cx="7314838" cy="567418"/>
          </a:xfrm>
        </p:spPr>
        <p:txBody>
          <a:bodyPr anchor="b"/>
          <a:lstStyle>
            <a:lvl1pPr algn="l">
              <a:defRPr sz="1714"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90517" y="612321"/>
            <a:ext cx="7314838" cy="4114800"/>
          </a:xfrm>
        </p:spPr>
        <p:txBody>
          <a:bodyPr/>
          <a:lstStyle>
            <a:lvl1pPr marL="0" indent="0">
              <a:buNone/>
              <a:defRPr sz="2743"/>
            </a:lvl1pPr>
            <a:lvl2pPr marL="391866" indent="0">
              <a:buNone/>
              <a:defRPr sz="2400"/>
            </a:lvl2pPr>
            <a:lvl3pPr marL="783732" indent="0">
              <a:buNone/>
              <a:defRPr sz="2057"/>
            </a:lvl3pPr>
            <a:lvl4pPr marL="1175598" indent="0">
              <a:buNone/>
              <a:defRPr sz="1714"/>
            </a:lvl4pPr>
            <a:lvl5pPr marL="1567464" indent="0">
              <a:buNone/>
              <a:defRPr sz="1714"/>
            </a:lvl5pPr>
            <a:lvl6pPr marL="1959331" indent="0">
              <a:buNone/>
              <a:defRPr sz="1714"/>
            </a:lvl6pPr>
            <a:lvl7pPr marL="2351197" indent="0">
              <a:buNone/>
              <a:defRPr sz="1714"/>
            </a:lvl7pPr>
            <a:lvl8pPr marL="2743063" indent="0">
              <a:buNone/>
              <a:defRPr sz="1714"/>
            </a:lvl8pPr>
            <a:lvl9pPr marL="3134929" indent="0">
              <a:buNone/>
              <a:defRPr sz="1714"/>
            </a:lvl9pPr>
          </a:lstStyle>
          <a:p>
            <a:pPr lvl="0"/>
            <a:endParaRPr lang="zh-CN" altLang="en-US" noProof="0" smtClean="0"/>
          </a:p>
        </p:txBody>
      </p:sp>
      <p:sp>
        <p:nvSpPr>
          <p:cNvPr id="4" name="文本占位符 3"/>
          <p:cNvSpPr>
            <a:spLocks noGrp="1"/>
          </p:cNvSpPr>
          <p:nvPr>
            <p:ph type="body" sz="half" idx="2"/>
          </p:nvPr>
        </p:nvSpPr>
        <p:spPr>
          <a:xfrm>
            <a:off x="2390517" y="5368018"/>
            <a:ext cx="7314838" cy="804182"/>
          </a:xfrm>
        </p:spPr>
        <p:txBody>
          <a:bodyPr/>
          <a:lstStyle>
            <a:lvl1pPr marL="0" indent="0">
              <a:buNone/>
              <a:defRPr sz="1200"/>
            </a:lvl1pPr>
            <a:lvl2pPr marL="391866" indent="0">
              <a:buNone/>
              <a:defRPr sz="1029"/>
            </a:lvl2pPr>
            <a:lvl3pPr marL="783732" indent="0">
              <a:buNone/>
              <a:defRPr sz="857"/>
            </a:lvl3pPr>
            <a:lvl4pPr marL="1175598" indent="0">
              <a:buNone/>
              <a:defRPr sz="771"/>
            </a:lvl4pPr>
            <a:lvl5pPr marL="1567464" indent="0">
              <a:buNone/>
              <a:defRPr sz="771"/>
            </a:lvl5pPr>
            <a:lvl6pPr marL="1959331" indent="0">
              <a:buNone/>
              <a:defRPr sz="771"/>
            </a:lvl6pPr>
            <a:lvl7pPr marL="2351197" indent="0">
              <a:buNone/>
              <a:defRPr sz="771"/>
            </a:lvl7pPr>
            <a:lvl8pPr marL="2743063" indent="0">
              <a:buNone/>
              <a:defRPr sz="771"/>
            </a:lvl8pPr>
            <a:lvl9pPr marL="3134929" indent="0">
              <a:buNone/>
              <a:defRPr sz="771"/>
            </a:lvl9pPr>
          </a:lstStyle>
          <a:p>
            <a:pPr lvl="0"/>
            <a:r>
              <a:rPr lang="zh-CN" altLang="en-US" smtClean="0"/>
              <a:t>单击此处编辑母版文本样式</a:t>
            </a:r>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4846FE1C-D798-4FEC-8902-3CE47C10FBF6}"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682195237"/>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DE9FF407-15FE-4A20-932E-9EDEBAF6B575}"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878891711"/>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96.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94611" y="274865"/>
            <a:ext cx="2687971" cy="5851071"/>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28882" y="274865"/>
            <a:ext cx="7891608" cy="5851071"/>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654D70AF-915D-48A6-B105-56F2CCC8B004}"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769422648"/>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97.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723806143"/>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19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133" y="2130888"/>
            <a:ext cx="10363744" cy="1469571"/>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261" y="3886200"/>
            <a:ext cx="8535488" cy="1752600"/>
          </a:xfrm>
        </p:spPr>
        <p:txBody>
          <a:bodyPr/>
          <a:lstStyle>
            <a:lvl1pPr marL="0" indent="0" algn="ctr">
              <a:buNone/>
              <a:defRPr/>
            </a:lvl1pPr>
            <a:lvl2pPr marL="391748" indent="0" algn="ctr">
              <a:buNone/>
              <a:defRPr/>
            </a:lvl2pPr>
            <a:lvl3pPr marL="783497" indent="0" algn="ctr">
              <a:buNone/>
              <a:defRPr/>
            </a:lvl3pPr>
            <a:lvl4pPr marL="1175245" indent="0" algn="ctr">
              <a:buNone/>
              <a:defRPr/>
            </a:lvl4pPr>
            <a:lvl5pPr marL="1566994" indent="0" algn="ctr">
              <a:buNone/>
              <a:defRPr/>
            </a:lvl5pPr>
            <a:lvl6pPr marL="1958743" indent="0" algn="ctr">
              <a:buNone/>
              <a:defRPr/>
            </a:lvl6pPr>
            <a:lvl7pPr marL="2350492" indent="0" algn="ctr">
              <a:buNone/>
              <a:defRPr/>
            </a:lvl7pPr>
            <a:lvl8pPr marL="2742240" indent="0" algn="ctr">
              <a:buNone/>
              <a:defRPr/>
            </a:lvl8pPr>
            <a:lvl9pPr marL="3133989" indent="0" algn="ctr">
              <a:buNone/>
              <a:defRPr/>
            </a:lvl9pPr>
          </a:lstStyle>
          <a:p>
            <a:r>
              <a:rPr lang="zh-CN" altLang="en-US" smtClean="0"/>
              <a:t>单击此处编辑母版副标题样式</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A182CB1C-A7EF-42D1-A881-089068E0BF66}"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003428455"/>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9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6DECBBAF-CEA3-4C2B-A5CE-6D8D33AB57CC}"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516949608"/>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Free Content">
  <p:cSld name="Free Content">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p>
            <a:r>
              <a:rPr lang="en-US" noProof="0" smtClean="0"/>
              <a:t>Click to add core message of slide</a:t>
            </a:r>
            <a:endParaRPr lang="en-US" noProof="0"/>
          </a:p>
        </p:txBody>
      </p:sp>
      <p:sp>
        <p:nvSpPr>
          <p:cNvPr id="4" name="Textplatzhalter 3"/>
          <p:cNvSpPr>
            <a:spLocks noGrp="1"/>
          </p:cNvSpPr>
          <p:nvPr>
            <p:ph type="body" sz="quarter" idx="11" hasCustomPrompt="1"/>
          </p:nvPr>
        </p:nvSpPr>
        <p:spPr>
          <a:xfrm>
            <a:off x="721789" y="1412877"/>
            <a:ext cx="10943167" cy="461537"/>
          </a:xfrm>
        </p:spPr>
        <p:txBody>
          <a:bodyPr>
            <a:spAutoFit/>
          </a:bodyPr>
          <a:lstStyle>
            <a:lvl1pPr>
              <a:defRPr/>
            </a:lvl1pPr>
          </a:lstStyle>
          <a:p>
            <a:pPr lvl="0"/>
            <a:r>
              <a:rPr lang="en-US" noProof="0" dirty="0" smtClean="0"/>
              <a:t>Title (description of slide content), Arial 14 </a:t>
            </a:r>
            <a:r>
              <a:rPr lang="en-US" noProof="0" dirty="0" err="1" smtClean="0"/>
              <a:t>pt</a:t>
            </a:r>
            <a:r>
              <a:rPr lang="en-US" noProof="0" dirty="0" smtClean="0"/>
              <a:t>, maximum of 1 line</a:t>
            </a:r>
          </a:p>
        </p:txBody>
      </p:sp>
    </p:spTree>
    <p:extLst>
      <p:ext uri="{BB962C8B-B14F-4D97-AF65-F5344CB8AC3E}">
        <p14:creationId xmlns:p14="http://schemas.microsoft.com/office/powerpoint/2010/main" val="86950500"/>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2773" y="4407203"/>
            <a:ext cx="10363856" cy="1362226"/>
          </a:xfrm>
        </p:spPr>
        <p:txBody>
          <a:bodyPr anchor="t"/>
          <a:lstStyle>
            <a:lvl1pPr algn="l">
              <a:defRPr sz="4099"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2773" y="2907393"/>
            <a:ext cx="10363856" cy="1499810"/>
          </a:xfrm>
        </p:spPr>
        <p:txBody>
          <a:bodyPr anchor="b"/>
          <a:lstStyle>
            <a:lvl1pPr marL="0" indent="0">
              <a:buNone/>
              <a:defRPr sz="1999"/>
            </a:lvl1pPr>
            <a:lvl2pPr marL="456945" indent="0">
              <a:buNone/>
              <a:defRPr sz="1799"/>
            </a:lvl2pPr>
            <a:lvl3pPr marL="913893" indent="0">
              <a:buNone/>
              <a:defRPr sz="1600"/>
            </a:lvl3pPr>
            <a:lvl4pPr marL="1370837" indent="0">
              <a:buNone/>
              <a:defRPr sz="1400"/>
            </a:lvl4pPr>
            <a:lvl5pPr marL="1827783" indent="0">
              <a:buNone/>
              <a:defRPr sz="1400"/>
            </a:lvl5pPr>
            <a:lvl6pPr marL="2284727" indent="0">
              <a:buNone/>
              <a:defRPr sz="1400"/>
            </a:lvl6pPr>
            <a:lvl7pPr marL="2741672" indent="0">
              <a:buNone/>
              <a:defRPr sz="1400"/>
            </a:lvl7pPr>
            <a:lvl8pPr marL="3198620" indent="0">
              <a:buNone/>
              <a:defRPr sz="1400"/>
            </a:lvl8pPr>
            <a:lvl9pPr marL="3655565" indent="0">
              <a:buNone/>
              <a:defRPr sz="1400"/>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lvl1pPr>
              <a:defRPr/>
            </a:lvl1pPr>
          </a:lstStyle>
          <a:p>
            <a:r>
              <a:rPr lang="de-DE">
                <a:solidFill>
                  <a:srgbClr val="000000"/>
                </a:solidFill>
              </a:rPr>
              <a:t>Page </a:t>
            </a:r>
            <a:fld id="{267766E3-0FD7-4D4A-929D-D63B92A85EEE}" type="slidenum">
              <a:rPr lang="de-DE">
                <a:solidFill>
                  <a:srgbClr val="000000"/>
                </a:solidFill>
              </a:rPr>
              <a:pPr/>
              <a:t>‹#›</a:t>
            </a:fld>
            <a:endParaRPr lang="en-GB">
              <a:solidFill>
                <a:srgbClr val="000000"/>
              </a:solidFill>
            </a:endParaRPr>
          </a:p>
        </p:txBody>
      </p:sp>
    </p:spTree>
    <p:extLst>
      <p:ext uri="{BB962C8B-B14F-4D97-AF65-F5344CB8AC3E}">
        <p14:creationId xmlns:p14="http://schemas.microsoft.com/office/powerpoint/2010/main" val="3781188210"/>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0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105" y="4407363"/>
            <a:ext cx="10363744" cy="1362075"/>
          </a:xfrm>
        </p:spPr>
        <p:txBody>
          <a:bodyPr anchor="t"/>
          <a:lstStyle>
            <a:lvl1pPr algn="l">
              <a:defRPr sz="3427"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105" y="2906486"/>
            <a:ext cx="10363744" cy="1500868"/>
          </a:xfrm>
        </p:spPr>
        <p:txBody>
          <a:bodyPr anchor="b"/>
          <a:lstStyle>
            <a:lvl1pPr marL="0" indent="0">
              <a:buNone/>
              <a:defRPr sz="1713"/>
            </a:lvl1pPr>
            <a:lvl2pPr marL="391748" indent="0">
              <a:buNone/>
              <a:defRPr sz="1543"/>
            </a:lvl2pPr>
            <a:lvl3pPr marL="783497" indent="0">
              <a:buNone/>
              <a:defRPr sz="1371"/>
            </a:lvl3pPr>
            <a:lvl4pPr marL="1175245" indent="0">
              <a:buNone/>
              <a:defRPr sz="1200"/>
            </a:lvl4pPr>
            <a:lvl5pPr marL="1566994" indent="0">
              <a:buNone/>
              <a:defRPr sz="1200"/>
            </a:lvl5pPr>
            <a:lvl6pPr marL="1958743" indent="0">
              <a:buNone/>
              <a:defRPr sz="1200"/>
            </a:lvl6pPr>
            <a:lvl7pPr marL="2350492" indent="0">
              <a:buNone/>
              <a:defRPr sz="1200"/>
            </a:lvl7pPr>
            <a:lvl8pPr marL="2742240" indent="0">
              <a:buNone/>
              <a:defRPr sz="1200"/>
            </a:lvl8pPr>
            <a:lvl9pPr marL="3133989" indent="0">
              <a:buNone/>
              <a:defRPr sz="1200"/>
            </a:lvl9pPr>
          </a:lstStyle>
          <a:p>
            <a:pPr lvl="0"/>
            <a:r>
              <a:rPr lang="zh-CN" altLang="en-US" smtClean="0"/>
              <a:t>单击此处编辑母版文本样式</a:t>
            </a:r>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8E7C6AF4-B9BF-4235-BE69-DF2B0A27CE5B}"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276026185"/>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0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28882" y="1600200"/>
            <a:ext cx="5288883" cy="4525736"/>
          </a:xfrm>
        </p:spPr>
        <p:txBody>
          <a:bodyPr/>
          <a:lstStyle>
            <a:lvl1pPr>
              <a:defRPr sz="2399"/>
            </a:lvl1pPr>
            <a:lvl2pPr>
              <a:defRPr sz="2056"/>
            </a:lvl2pPr>
            <a:lvl3pPr>
              <a:defRPr sz="1713"/>
            </a:lvl3pPr>
            <a:lvl4pPr>
              <a:defRPr sz="1543"/>
            </a:lvl4pPr>
            <a:lvl5pPr>
              <a:defRPr sz="1543"/>
            </a:lvl5pPr>
            <a:lvl6pPr>
              <a:defRPr sz="1543"/>
            </a:lvl6pPr>
            <a:lvl7pPr>
              <a:defRPr sz="1543"/>
            </a:lvl7pPr>
            <a:lvl8pPr>
              <a:defRPr sz="1543"/>
            </a:lvl8pPr>
            <a:lvl9pPr>
              <a:defRPr sz="1543"/>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91886" y="1600200"/>
            <a:ext cx="5290696" cy="4525736"/>
          </a:xfrm>
        </p:spPr>
        <p:txBody>
          <a:bodyPr/>
          <a:lstStyle>
            <a:lvl1pPr>
              <a:defRPr sz="2399"/>
            </a:lvl1pPr>
            <a:lvl2pPr>
              <a:defRPr sz="2056"/>
            </a:lvl2pPr>
            <a:lvl3pPr>
              <a:defRPr sz="1713"/>
            </a:lvl3pPr>
            <a:lvl4pPr>
              <a:defRPr sz="1543"/>
            </a:lvl4pPr>
            <a:lvl5pPr>
              <a:defRPr sz="1543"/>
            </a:lvl5pPr>
            <a:lvl6pPr>
              <a:defRPr sz="1543"/>
            </a:lvl6pPr>
            <a:lvl7pPr>
              <a:defRPr sz="1543"/>
            </a:lvl7pPr>
            <a:lvl8pPr>
              <a:defRPr sz="1543"/>
            </a:lvl8pPr>
            <a:lvl9pPr>
              <a:defRPr sz="1543"/>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F1F5613F-6791-4DA0-BABC-40F972771566}"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943237328"/>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0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419" y="274864"/>
            <a:ext cx="10973162"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419" y="1534886"/>
            <a:ext cx="5386825" cy="639536"/>
          </a:xfrm>
        </p:spPr>
        <p:txBody>
          <a:bodyPr anchor="b"/>
          <a:lstStyle>
            <a:lvl1pPr marL="0" indent="0">
              <a:buNone/>
              <a:defRPr sz="2056" b="1"/>
            </a:lvl1pPr>
            <a:lvl2pPr marL="391748" indent="0">
              <a:buNone/>
              <a:defRPr sz="1713" b="1"/>
            </a:lvl2pPr>
            <a:lvl3pPr marL="783497" indent="0">
              <a:buNone/>
              <a:defRPr sz="1543" b="1"/>
            </a:lvl3pPr>
            <a:lvl4pPr marL="1175245" indent="0">
              <a:buNone/>
              <a:defRPr sz="1371" b="1"/>
            </a:lvl4pPr>
            <a:lvl5pPr marL="1566994" indent="0">
              <a:buNone/>
              <a:defRPr sz="1371" b="1"/>
            </a:lvl5pPr>
            <a:lvl6pPr marL="1958743" indent="0">
              <a:buNone/>
              <a:defRPr sz="1371" b="1"/>
            </a:lvl6pPr>
            <a:lvl7pPr marL="2350492" indent="0">
              <a:buNone/>
              <a:defRPr sz="1371" b="1"/>
            </a:lvl7pPr>
            <a:lvl8pPr marL="2742240" indent="0">
              <a:buNone/>
              <a:defRPr sz="1371" b="1"/>
            </a:lvl8pPr>
            <a:lvl9pPr marL="3133989" indent="0">
              <a:buNone/>
              <a:defRPr sz="1371" b="1"/>
            </a:lvl9pPr>
          </a:lstStyle>
          <a:p>
            <a:pPr lvl="0"/>
            <a:r>
              <a:rPr lang="zh-CN" altLang="en-US" smtClean="0"/>
              <a:t>单击此处编辑母版文本样式</a:t>
            </a:r>
          </a:p>
        </p:txBody>
      </p:sp>
      <p:sp>
        <p:nvSpPr>
          <p:cNvPr id="4" name="内容占位符 3"/>
          <p:cNvSpPr>
            <a:spLocks noGrp="1"/>
          </p:cNvSpPr>
          <p:nvPr>
            <p:ph sz="half" idx="2"/>
          </p:nvPr>
        </p:nvSpPr>
        <p:spPr>
          <a:xfrm>
            <a:off x="609419" y="2174422"/>
            <a:ext cx="5386825" cy="3951514"/>
          </a:xfrm>
        </p:spPr>
        <p:txBody>
          <a:bodyPr/>
          <a:lstStyle>
            <a:lvl1pPr>
              <a:defRPr sz="2056"/>
            </a:lvl1pPr>
            <a:lvl2pPr>
              <a:defRPr sz="1713"/>
            </a:lvl2pPr>
            <a:lvl3pPr>
              <a:defRPr sz="1543"/>
            </a:lvl3pPr>
            <a:lvl4pPr>
              <a:defRPr sz="1371"/>
            </a:lvl4pPr>
            <a:lvl5pPr>
              <a:defRPr sz="1371"/>
            </a:lvl5pPr>
            <a:lvl6pPr>
              <a:defRPr sz="1371"/>
            </a:lvl6pPr>
            <a:lvl7pPr>
              <a:defRPr sz="1371"/>
            </a:lvl7pPr>
            <a:lvl8pPr>
              <a:defRPr sz="1371"/>
            </a:lvl8pPr>
            <a:lvl9pPr>
              <a:defRPr sz="1371"/>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3947" y="1534886"/>
            <a:ext cx="5388639" cy="639536"/>
          </a:xfrm>
        </p:spPr>
        <p:txBody>
          <a:bodyPr anchor="b"/>
          <a:lstStyle>
            <a:lvl1pPr marL="0" indent="0">
              <a:buNone/>
              <a:defRPr sz="2056" b="1"/>
            </a:lvl1pPr>
            <a:lvl2pPr marL="391748" indent="0">
              <a:buNone/>
              <a:defRPr sz="1713" b="1"/>
            </a:lvl2pPr>
            <a:lvl3pPr marL="783497" indent="0">
              <a:buNone/>
              <a:defRPr sz="1543" b="1"/>
            </a:lvl3pPr>
            <a:lvl4pPr marL="1175245" indent="0">
              <a:buNone/>
              <a:defRPr sz="1371" b="1"/>
            </a:lvl4pPr>
            <a:lvl5pPr marL="1566994" indent="0">
              <a:buNone/>
              <a:defRPr sz="1371" b="1"/>
            </a:lvl5pPr>
            <a:lvl6pPr marL="1958743" indent="0">
              <a:buNone/>
              <a:defRPr sz="1371" b="1"/>
            </a:lvl6pPr>
            <a:lvl7pPr marL="2350492" indent="0">
              <a:buNone/>
              <a:defRPr sz="1371" b="1"/>
            </a:lvl7pPr>
            <a:lvl8pPr marL="2742240" indent="0">
              <a:buNone/>
              <a:defRPr sz="1371" b="1"/>
            </a:lvl8pPr>
            <a:lvl9pPr marL="3133989" indent="0">
              <a:buNone/>
              <a:defRPr sz="1371" b="1"/>
            </a:lvl9pPr>
          </a:lstStyle>
          <a:p>
            <a:pPr lvl="0"/>
            <a:r>
              <a:rPr lang="zh-CN" altLang="en-US" smtClean="0"/>
              <a:t>单击此处编辑母版文本样式</a:t>
            </a:r>
          </a:p>
        </p:txBody>
      </p:sp>
      <p:sp>
        <p:nvSpPr>
          <p:cNvPr id="6" name="内容占位符 5"/>
          <p:cNvSpPr>
            <a:spLocks noGrp="1"/>
          </p:cNvSpPr>
          <p:nvPr>
            <p:ph sz="quarter" idx="4"/>
          </p:nvPr>
        </p:nvSpPr>
        <p:spPr>
          <a:xfrm>
            <a:off x="6193947" y="2174422"/>
            <a:ext cx="5388639" cy="3951514"/>
          </a:xfrm>
        </p:spPr>
        <p:txBody>
          <a:bodyPr/>
          <a:lstStyle>
            <a:lvl1pPr>
              <a:defRPr sz="2056"/>
            </a:lvl1pPr>
            <a:lvl2pPr>
              <a:defRPr sz="1713"/>
            </a:lvl2pPr>
            <a:lvl3pPr>
              <a:defRPr sz="1543"/>
            </a:lvl3pPr>
            <a:lvl4pPr>
              <a:defRPr sz="1371"/>
            </a:lvl4pPr>
            <a:lvl5pPr>
              <a:defRPr sz="1371"/>
            </a:lvl5pPr>
            <a:lvl6pPr>
              <a:defRPr sz="1371"/>
            </a:lvl6pPr>
            <a:lvl7pPr>
              <a:defRPr sz="1371"/>
            </a:lvl7pPr>
            <a:lvl8pPr>
              <a:defRPr sz="1371"/>
            </a:lvl8pPr>
            <a:lvl9pPr>
              <a:defRPr sz="1371"/>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31402EE8-C177-449D-9883-5942C31D1B54}"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662256843"/>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0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6E6C42CC-3A76-4DE3-BA3B-61CBE0A54AD9}"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349100209"/>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0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AC6ABA79-DE35-4DF7-BF03-56F6034001D4}"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614437527"/>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0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419" y="273504"/>
            <a:ext cx="4012006" cy="1162050"/>
          </a:xfrm>
        </p:spPr>
        <p:txBody>
          <a:bodyPr anchor="b"/>
          <a:lstStyle>
            <a:lvl1pPr algn="l">
              <a:defRPr sz="1713"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6525" y="273504"/>
            <a:ext cx="6816057" cy="5852432"/>
          </a:xfrm>
        </p:spPr>
        <p:txBody>
          <a:bodyPr/>
          <a:lstStyle>
            <a:lvl1pPr>
              <a:defRPr sz="2742"/>
            </a:lvl1pPr>
            <a:lvl2pPr>
              <a:defRPr sz="2399"/>
            </a:lvl2pPr>
            <a:lvl3pPr>
              <a:defRPr sz="2056"/>
            </a:lvl3pPr>
            <a:lvl4pPr>
              <a:defRPr sz="1713"/>
            </a:lvl4pPr>
            <a:lvl5pPr>
              <a:defRPr sz="1713"/>
            </a:lvl5pPr>
            <a:lvl6pPr>
              <a:defRPr sz="1713"/>
            </a:lvl6pPr>
            <a:lvl7pPr>
              <a:defRPr sz="1713"/>
            </a:lvl7pPr>
            <a:lvl8pPr>
              <a:defRPr sz="1713"/>
            </a:lvl8pPr>
            <a:lvl9pPr>
              <a:defRPr sz="1713"/>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419" y="1435554"/>
            <a:ext cx="4012006" cy="4690382"/>
          </a:xfrm>
        </p:spPr>
        <p:txBody>
          <a:bodyPr/>
          <a:lstStyle>
            <a:lvl1pPr marL="0" indent="0">
              <a:buNone/>
              <a:defRPr sz="1200"/>
            </a:lvl1pPr>
            <a:lvl2pPr marL="391748" indent="0">
              <a:buNone/>
              <a:defRPr sz="1029"/>
            </a:lvl2pPr>
            <a:lvl3pPr marL="783497" indent="0">
              <a:buNone/>
              <a:defRPr sz="857"/>
            </a:lvl3pPr>
            <a:lvl4pPr marL="1175245" indent="0">
              <a:buNone/>
              <a:defRPr sz="771"/>
            </a:lvl4pPr>
            <a:lvl5pPr marL="1566994" indent="0">
              <a:buNone/>
              <a:defRPr sz="771"/>
            </a:lvl5pPr>
            <a:lvl6pPr marL="1958743" indent="0">
              <a:buNone/>
              <a:defRPr sz="771"/>
            </a:lvl6pPr>
            <a:lvl7pPr marL="2350492" indent="0">
              <a:buNone/>
              <a:defRPr sz="771"/>
            </a:lvl7pPr>
            <a:lvl8pPr marL="2742240" indent="0">
              <a:buNone/>
              <a:defRPr sz="771"/>
            </a:lvl8pPr>
            <a:lvl9pPr marL="3133989" indent="0">
              <a:buNone/>
              <a:defRPr sz="771"/>
            </a:lvl9pPr>
          </a:lstStyle>
          <a:p>
            <a:pPr lvl="0"/>
            <a:r>
              <a:rPr lang="zh-CN" altLang="en-US" smtClean="0"/>
              <a:t>单击此处编辑母版文本样式</a:t>
            </a:r>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84BF1457-9C65-4D91-8E96-CF9C1C4BCB40}"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243044446"/>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0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90522" y="4800600"/>
            <a:ext cx="7314838" cy="567418"/>
          </a:xfrm>
        </p:spPr>
        <p:txBody>
          <a:bodyPr anchor="b"/>
          <a:lstStyle>
            <a:lvl1pPr algn="l">
              <a:defRPr sz="1713"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90522" y="612321"/>
            <a:ext cx="7314838" cy="4114800"/>
          </a:xfrm>
        </p:spPr>
        <p:txBody>
          <a:bodyPr/>
          <a:lstStyle>
            <a:lvl1pPr marL="0" indent="0">
              <a:buNone/>
              <a:defRPr sz="2742"/>
            </a:lvl1pPr>
            <a:lvl2pPr marL="391748" indent="0">
              <a:buNone/>
              <a:defRPr sz="2399"/>
            </a:lvl2pPr>
            <a:lvl3pPr marL="783497" indent="0">
              <a:buNone/>
              <a:defRPr sz="2056"/>
            </a:lvl3pPr>
            <a:lvl4pPr marL="1175245" indent="0">
              <a:buNone/>
              <a:defRPr sz="1713"/>
            </a:lvl4pPr>
            <a:lvl5pPr marL="1566994" indent="0">
              <a:buNone/>
              <a:defRPr sz="1713"/>
            </a:lvl5pPr>
            <a:lvl6pPr marL="1958743" indent="0">
              <a:buNone/>
              <a:defRPr sz="1713"/>
            </a:lvl6pPr>
            <a:lvl7pPr marL="2350492" indent="0">
              <a:buNone/>
              <a:defRPr sz="1713"/>
            </a:lvl7pPr>
            <a:lvl8pPr marL="2742240" indent="0">
              <a:buNone/>
              <a:defRPr sz="1713"/>
            </a:lvl8pPr>
            <a:lvl9pPr marL="3133989" indent="0">
              <a:buNone/>
              <a:defRPr sz="1713"/>
            </a:lvl9pPr>
          </a:lstStyle>
          <a:p>
            <a:pPr lvl="0"/>
            <a:endParaRPr lang="zh-CN" altLang="en-US" noProof="0" smtClean="0"/>
          </a:p>
        </p:txBody>
      </p:sp>
      <p:sp>
        <p:nvSpPr>
          <p:cNvPr id="4" name="文本占位符 3"/>
          <p:cNvSpPr>
            <a:spLocks noGrp="1"/>
          </p:cNvSpPr>
          <p:nvPr>
            <p:ph type="body" sz="half" idx="2"/>
          </p:nvPr>
        </p:nvSpPr>
        <p:spPr>
          <a:xfrm>
            <a:off x="2390522" y="5368018"/>
            <a:ext cx="7314838" cy="804182"/>
          </a:xfrm>
        </p:spPr>
        <p:txBody>
          <a:bodyPr/>
          <a:lstStyle>
            <a:lvl1pPr marL="0" indent="0">
              <a:buNone/>
              <a:defRPr sz="1200"/>
            </a:lvl1pPr>
            <a:lvl2pPr marL="391748" indent="0">
              <a:buNone/>
              <a:defRPr sz="1029"/>
            </a:lvl2pPr>
            <a:lvl3pPr marL="783497" indent="0">
              <a:buNone/>
              <a:defRPr sz="857"/>
            </a:lvl3pPr>
            <a:lvl4pPr marL="1175245" indent="0">
              <a:buNone/>
              <a:defRPr sz="771"/>
            </a:lvl4pPr>
            <a:lvl5pPr marL="1566994" indent="0">
              <a:buNone/>
              <a:defRPr sz="771"/>
            </a:lvl5pPr>
            <a:lvl6pPr marL="1958743" indent="0">
              <a:buNone/>
              <a:defRPr sz="771"/>
            </a:lvl6pPr>
            <a:lvl7pPr marL="2350492" indent="0">
              <a:buNone/>
              <a:defRPr sz="771"/>
            </a:lvl7pPr>
            <a:lvl8pPr marL="2742240" indent="0">
              <a:buNone/>
              <a:defRPr sz="771"/>
            </a:lvl8pPr>
            <a:lvl9pPr marL="3133989" indent="0">
              <a:buNone/>
              <a:defRPr sz="771"/>
            </a:lvl9pPr>
          </a:lstStyle>
          <a:p>
            <a:pPr lvl="0"/>
            <a:r>
              <a:rPr lang="zh-CN" altLang="en-US" smtClean="0"/>
              <a:t>单击此处编辑母版文本样式</a:t>
            </a:r>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9A8E5996-470D-4808-B21A-24388CE107AD}"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997203093"/>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0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A9BCAE48-0380-4B87-96CD-C747D238B60D}"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499823265"/>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08.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94615" y="274867"/>
            <a:ext cx="2687971" cy="5851071"/>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28887" y="274867"/>
            <a:ext cx="7891608" cy="5851071"/>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6D392F2F-E5F3-4AF2-AA97-0B12675D1F50}"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794501788"/>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09.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828887" y="274864"/>
            <a:ext cx="10753699"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28882" y="1600200"/>
            <a:ext cx="5288883" cy="4525736"/>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6291886" y="1600200"/>
            <a:ext cx="5290696" cy="2197554"/>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6291886" y="3928386"/>
            <a:ext cx="5290696" cy="219755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7E959253-AFE0-4C1A-AE3B-EE43BE68C995}"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649897675"/>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02717" y="960061"/>
            <a:ext cx="5602438" cy="5211535"/>
          </a:xfrm>
        </p:spPr>
        <p:txBody>
          <a:bodyPr/>
          <a:lstStyle>
            <a:lvl1pPr>
              <a:defRPr sz="2799"/>
            </a:lvl1pPr>
            <a:lvl2pPr>
              <a:defRPr sz="2399"/>
            </a:lvl2pPr>
            <a:lvl3pPr>
              <a:defRPr sz="1999"/>
            </a:lvl3pPr>
            <a:lvl4pPr>
              <a:defRPr sz="1799"/>
            </a:lvl4pPr>
            <a:lvl5pPr>
              <a:defRPr sz="1799"/>
            </a:lvl5pPr>
            <a:lvl6pPr>
              <a:defRPr sz="1799"/>
            </a:lvl6pPr>
            <a:lvl7pPr>
              <a:defRPr sz="1799"/>
            </a:lvl7pPr>
            <a:lvl8pPr>
              <a:defRPr sz="1799"/>
            </a:lvl8pPr>
            <a:lvl9pPr>
              <a:defRPr sz="1799"/>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84979" y="960061"/>
            <a:ext cx="5604311" cy="5211535"/>
          </a:xfrm>
        </p:spPr>
        <p:txBody>
          <a:bodyPr/>
          <a:lstStyle>
            <a:lvl1pPr>
              <a:defRPr sz="2799"/>
            </a:lvl1pPr>
            <a:lvl2pPr>
              <a:defRPr sz="2399"/>
            </a:lvl2pPr>
            <a:lvl3pPr>
              <a:defRPr sz="1999"/>
            </a:lvl3pPr>
            <a:lvl4pPr>
              <a:defRPr sz="1799"/>
            </a:lvl4pPr>
            <a:lvl5pPr>
              <a:defRPr sz="1799"/>
            </a:lvl5pPr>
            <a:lvl6pPr>
              <a:defRPr sz="1799"/>
            </a:lvl6pPr>
            <a:lvl7pPr>
              <a:defRPr sz="1799"/>
            </a:lvl7pPr>
            <a:lvl8pPr>
              <a:defRPr sz="1799"/>
            </a:lvl8pPr>
            <a:lvl9pPr>
              <a:defRPr sz="1799"/>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lvl1pPr>
              <a:defRPr/>
            </a:lvl1pPr>
          </a:lstStyle>
          <a:p>
            <a:r>
              <a:rPr lang="de-DE">
                <a:solidFill>
                  <a:srgbClr val="000000"/>
                </a:solidFill>
              </a:rPr>
              <a:t>Page </a:t>
            </a:r>
            <a:fld id="{465CA1EF-DF7D-4D1C-8DCC-8F66889A3DB4}" type="slidenum">
              <a:rPr lang="de-DE">
                <a:solidFill>
                  <a:srgbClr val="000000"/>
                </a:solidFill>
              </a:rPr>
              <a:pPr/>
              <a:t>‹#›</a:t>
            </a:fld>
            <a:endParaRPr lang="en-GB">
              <a:solidFill>
                <a:srgbClr val="000000"/>
              </a:solidFill>
            </a:endParaRPr>
          </a:p>
        </p:txBody>
      </p:sp>
    </p:spTree>
    <p:extLst>
      <p:ext uri="{BB962C8B-B14F-4D97-AF65-F5344CB8AC3E}">
        <p14:creationId xmlns:p14="http://schemas.microsoft.com/office/powerpoint/2010/main" val="3544052476"/>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1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828887" y="274864"/>
            <a:ext cx="10753699"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28882" y="1600200"/>
            <a:ext cx="5288883" cy="4525736"/>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91886" y="1600200"/>
            <a:ext cx="5290696" cy="4525736"/>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03ADD70D-9A9B-4877-A888-6541EBE9F546}"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228447692"/>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1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828887" y="274864"/>
            <a:ext cx="10753699" cy="1143000"/>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828887" y="1600200"/>
            <a:ext cx="10753699" cy="4525736"/>
          </a:xfrm>
        </p:spPr>
        <p:txBody>
          <a:bodyPr/>
          <a:lstStyle/>
          <a:p>
            <a:pPr lvl="0"/>
            <a:endParaRPr lang="zh-CN" altLang="en-US" noProof="0" smtClean="0"/>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255DCE05-D438-41A1-85BA-F444C7313930}"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843677676"/>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12.xml><?xml version="1.0" encoding="utf-8"?>
<p:sldLayout xmlns:a="http://schemas.openxmlformats.org/drawingml/2006/main" xmlns:r="http://schemas.openxmlformats.org/officeDocument/2006/relationships" xmlns:p="http://schemas.openxmlformats.org/presentationml/2006/main" type="twoObjAndObj" preserve="1">
  <p:cSld name="标题，两项小型内容和一项型大内容">
    <p:spTree>
      <p:nvGrpSpPr>
        <p:cNvPr id="1" name=""/>
        <p:cNvGrpSpPr/>
        <p:nvPr/>
      </p:nvGrpSpPr>
      <p:grpSpPr>
        <a:xfrm>
          <a:off x="0" y="0"/>
          <a:ext cx="0" cy="0"/>
          <a:chOff x="0" y="0"/>
          <a:chExt cx="0" cy="0"/>
        </a:xfrm>
      </p:grpSpPr>
      <p:sp>
        <p:nvSpPr>
          <p:cNvPr id="2" name="标题 1"/>
          <p:cNvSpPr>
            <a:spLocks noGrp="1"/>
          </p:cNvSpPr>
          <p:nvPr>
            <p:ph type="title"/>
          </p:nvPr>
        </p:nvSpPr>
        <p:spPr>
          <a:xfrm>
            <a:off x="828887" y="274864"/>
            <a:ext cx="10753699" cy="1143000"/>
          </a:xfrm>
        </p:spPr>
        <p:txBody>
          <a:bodyPr/>
          <a:lstStyle/>
          <a:p>
            <a:r>
              <a:rPr lang="zh-CN" altLang="en-US" smtClean="0"/>
              <a:t>单击此处编辑母版标题样式</a:t>
            </a:r>
            <a:endParaRPr lang="zh-CN" altLang="en-US"/>
          </a:p>
        </p:txBody>
      </p:sp>
      <p:sp>
        <p:nvSpPr>
          <p:cNvPr id="3" name="内容占位符 2"/>
          <p:cNvSpPr>
            <a:spLocks noGrp="1"/>
          </p:cNvSpPr>
          <p:nvPr>
            <p:ph sz="quarter" idx="1"/>
          </p:nvPr>
        </p:nvSpPr>
        <p:spPr>
          <a:xfrm>
            <a:off x="828882" y="1600200"/>
            <a:ext cx="5288883" cy="2197554"/>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828882" y="3928386"/>
            <a:ext cx="5288883" cy="219755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half" idx="3"/>
          </p:nvPr>
        </p:nvSpPr>
        <p:spPr>
          <a:xfrm>
            <a:off x="6291886" y="1600200"/>
            <a:ext cx="5290696" cy="4525736"/>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0342AA22-BA70-489E-A847-C707D64D366E}"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4148879052"/>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1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133" y="2130888"/>
            <a:ext cx="10363744" cy="1469571"/>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261" y="3886200"/>
            <a:ext cx="8535488" cy="1752600"/>
          </a:xfrm>
        </p:spPr>
        <p:txBody>
          <a:bodyPr/>
          <a:lstStyle>
            <a:lvl1pPr marL="0" indent="0" algn="ctr">
              <a:buNone/>
              <a:defRPr/>
            </a:lvl1pPr>
            <a:lvl2pPr marL="391748" indent="0" algn="ctr">
              <a:buNone/>
              <a:defRPr/>
            </a:lvl2pPr>
            <a:lvl3pPr marL="783497" indent="0" algn="ctr">
              <a:buNone/>
              <a:defRPr/>
            </a:lvl3pPr>
            <a:lvl4pPr marL="1175245" indent="0" algn="ctr">
              <a:buNone/>
              <a:defRPr/>
            </a:lvl4pPr>
            <a:lvl5pPr marL="1566994" indent="0" algn="ctr">
              <a:buNone/>
              <a:defRPr/>
            </a:lvl5pPr>
            <a:lvl6pPr marL="1958743" indent="0" algn="ctr">
              <a:buNone/>
              <a:defRPr/>
            </a:lvl6pPr>
            <a:lvl7pPr marL="2350492" indent="0" algn="ctr">
              <a:buNone/>
              <a:defRPr/>
            </a:lvl7pPr>
            <a:lvl8pPr marL="2742240" indent="0" algn="ctr">
              <a:buNone/>
              <a:defRPr/>
            </a:lvl8pPr>
            <a:lvl9pPr marL="3133989" indent="0" algn="ctr">
              <a:buNone/>
              <a:defRPr/>
            </a:lvl9pPr>
          </a:lstStyle>
          <a:p>
            <a:r>
              <a:rPr lang="zh-CN" altLang="en-US" smtClean="0"/>
              <a:t>单击此处编辑母版副标题样式</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A182CB1C-A7EF-42D1-A881-089068E0BF66}"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121140448"/>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6DECBBAF-CEA3-4C2B-A5CE-6D8D33AB57CC}"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357202281"/>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1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105" y="4407363"/>
            <a:ext cx="10363744" cy="1362075"/>
          </a:xfrm>
        </p:spPr>
        <p:txBody>
          <a:bodyPr anchor="t"/>
          <a:lstStyle>
            <a:lvl1pPr algn="l">
              <a:defRPr sz="3427"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105" y="2906486"/>
            <a:ext cx="10363744" cy="1500868"/>
          </a:xfrm>
        </p:spPr>
        <p:txBody>
          <a:bodyPr anchor="b"/>
          <a:lstStyle>
            <a:lvl1pPr marL="0" indent="0">
              <a:buNone/>
              <a:defRPr sz="1713"/>
            </a:lvl1pPr>
            <a:lvl2pPr marL="391748" indent="0">
              <a:buNone/>
              <a:defRPr sz="1543"/>
            </a:lvl2pPr>
            <a:lvl3pPr marL="783497" indent="0">
              <a:buNone/>
              <a:defRPr sz="1371"/>
            </a:lvl3pPr>
            <a:lvl4pPr marL="1175245" indent="0">
              <a:buNone/>
              <a:defRPr sz="1200"/>
            </a:lvl4pPr>
            <a:lvl5pPr marL="1566994" indent="0">
              <a:buNone/>
              <a:defRPr sz="1200"/>
            </a:lvl5pPr>
            <a:lvl6pPr marL="1958743" indent="0">
              <a:buNone/>
              <a:defRPr sz="1200"/>
            </a:lvl6pPr>
            <a:lvl7pPr marL="2350492" indent="0">
              <a:buNone/>
              <a:defRPr sz="1200"/>
            </a:lvl7pPr>
            <a:lvl8pPr marL="2742240" indent="0">
              <a:buNone/>
              <a:defRPr sz="1200"/>
            </a:lvl8pPr>
            <a:lvl9pPr marL="3133989" indent="0">
              <a:buNone/>
              <a:defRPr sz="1200"/>
            </a:lvl9pPr>
          </a:lstStyle>
          <a:p>
            <a:pPr lvl="0"/>
            <a:r>
              <a:rPr lang="zh-CN" altLang="en-US" smtClean="0"/>
              <a:t>单击此处编辑母版文本样式</a:t>
            </a:r>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8E7C6AF4-B9BF-4235-BE69-DF2B0A27CE5B}"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7298977"/>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1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28882" y="1600200"/>
            <a:ext cx="5288883" cy="4525736"/>
          </a:xfrm>
        </p:spPr>
        <p:txBody>
          <a:bodyPr/>
          <a:lstStyle>
            <a:lvl1pPr>
              <a:defRPr sz="2399"/>
            </a:lvl1pPr>
            <a:lvl2pPr>
              <a:defRPr sz="2056"/>
            </a:lvl2pPr>
            <a:lvl3pPr>
              <a:defRPr sz="1713"/>
            </a:lvl3pPr>
            <a:lvl4pPr>
              <a:defRPr sz="1543"/>
            </a:lvl4pPr>
            <a:lvl5pPr>
              <a:defRPr sz="1543"/>
            </a:lvl5pPr>
            <a:lvl6pPr>
              <a:defRPr sz="1543"/>
            </a:lvl6pPr>
            <a:lvl7pPr>
              <a:defRPr sz="1543"/>
            </a:lvl7pPr>
            <a:lvl8pPr>
              <a:defRPr sz="1543"/>
            </a:lvl8pPr>
            <a:lvl9pPr>
              <a:defRPr sz="1543"/>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91886" y="1600200"/>
            <a:ext cx="5290696" cy="4525736"/>
          </a:xfrm>
        </p:spPr>
        <p:txBody>
          <a:bodyPr/>
          <a:lstStyle>
            <a:lvl1pPr>
              <a:defRPr sz="2399"/>
            </a:lvl1pPr>
            <a:lvl2pPr>
              <a:defRPr sz="2056"/>
            </a:lvl2pPr>
            <a:lvl3pPr>
              <a:defRPr sz="1713"/>
            </a:lvl3pPr>
            <a:lvl4pPr>
              <a:defRPr sz="1543"/>
            </a:lvl4pPr>
            <a:lvl5pPr>
              <a:defRPr sz="1543"/>
            </a:lvl5pPr>
            <a:lvl6pPr>
              <a:defRPr sz="1543"/>
            </a:lvl6pPr>
            <a:lvl7pPr>
              <a:defRPr sz="1543"/>
            </a:lvl7pPr>
            <a:lvl8pPr>
              <a:defRPr sz="1543"/>
            </a:lvl8pPr>
            <a:lvl9pPr>
              <a:defRPr sz="1543"/>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F1F5613F-6791-4DA0-BABC-40F972771566}"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221485797"/>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1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419" y="274864"/>
            <a:ext cx="10973162"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419" y="1534886"/>
            <a:ext cx="5386825" cy="639536"/>
          </a:xfrm>
        </p:spPr>
        <p:txBody>
          <a:bodyPr anchor="b"/>
          <a:lstStyle>
            <a:lvl1pPr marL="0" indent="0">
              <a:buNone/>
              <a:defRPr sz="2056" b="1"/>
            </a:lvl1pPr>
            <a:lvl2pPr marL="391748" indent="0">
              <a:buNone/>
              <a:defRPr sz="1713" b="1"/>
            </a:lvl2pPr>
            <a:lvl3pPr marL="783497" indent="0">
              <a:buNone/>
              <a:defRPr sz="1543" b="1"/>
            </a:lvl3pPr>
            <a:lvl4pPr marL="1175245" indent="0">
              <a:buNone/>
              <a:defRPr sz="1371" b="1"/>
            </a:lvl4pPr>
            <a:lvl5pPr marL="1566994" indent="0">
              <a:buNone/>
              <a:defRPr sz="1371" b="1"/>
            </a:lvl5pPr>
            <a:lvl6pPr marL="1958743" indent="0">
              <a:buNone/>
              <a:defRPr sz="1371" b="1"/>
            </a:lvl6pPr>
            <a:lvl7pPr marL="2350492" indent="0">
              <a:buNone/>
              <a:defRPr sz="1371" b="1"/>
            </a:lvl7pPr>
            <a:lvl8pPr marL="2742240" indent="0">
              <a:buNone/>
              <a:defRPr sz="1371" b="1"/>
            </a:lvl8pPr>
            <a:lvl9pPr marL="3133989" indent="0">
              <a:buNone/>
              <a:defRPr sz="1371" b="1"/>
            </a:lvl9pPr>
          </a:lstStyle>
          <a:p>
            <a:pPr lvl="0"/>
            <a:r>
              <a:rPr lang="zh-CN" altLang="en-US" smtClean="0"/>
              <a:t>单击此处编辑母版文本样式</a:t>
            </a:r>
          </a:p>
        </p:txBody>
      </p:sp>
      <p:sp>
        <p:nvSpPr>
          <p:cNvPr id="4" name="内容占位符 3"/>
          <p:cNvSpPr>
            <a:spLocks noGrp="1"/>
          </p:cNvSpPr>
          <p:nvPr>
            <p:ph sz="half" idx="2"/>
          </p:nvPr>
        </p:nvSpPr>
        <p:spPr>
          <a:xfrm>
            <a:off x="609419" y="2174422"/>
            <a:ext cx="5386825" cy="3951514"/>
          </a:xfrm>
        </p:spPr>
        <p:txBody>
          <a:bodyPr/>
          <a:lstStyle>
            <a:lvl1pPr>
              <a:defRPr sz="2056"/>
            </a:lvl1pPr>
            <a:lvl2pPr>
              <a:defRPr sz="1713"/>
            </a:lvl2pPr>
            <a:lvl3pPr>
              <a:defRPr sz="1543"/>
            </a:lvl3pPr>
            <a:lvl4pPr>
              <a:defRPr sz="1371"/>
            </a:lvl4pPr>
            <a:lvl5pPr>
              <a:defRPr sz="1371"/>
            </a:lvl5pPr>
            <a:lvl6pPr>
              <a:defRPr sz="1371"/>
            </a:lvl6pPr>
            <a:lvl7pPr>
              <a:defRPr sz="1371"/>
            </a:lvl7pPr>
            <a:lvl8pPr>
              <a:defRPr sz="1371"/>
            </a:lvl8pPr>
            <a:lvl9pPr>
              <a:defRPr sz="1371"/>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3947" y="1534886"/>
            <a:ext cx="5388639" cy="639536"/>
          </a:xfrm>
        </p:spPr>
        <p:txBody>
          <a:bodyPr anchor="b"/>
          <a:lstStyle>
            <a:lvl1pPr marL="0" indent="0">
              <a:buNone/>
              <a:defRPr sz="2056" b="1"/>
            </a:lvl1pPr>
            <a:lvl2pPr marL="391748" indent="0">
              <a:buNone/>
              <a:defRPr sz="1713" b="1"/>
            </a:lvl2pPr>
            <a:lvl3pPr marL="783497" indent="0">
              <a:buNone/>
              <a:defRPr sz="1543" b="1"/>
            </a:lvl3pPr>
            <a:lvl4pPr marL="1175245" indent="0">
              <a:buNone/>
              <a:defRPr sz="1371" b="1"/>
            </a:lvl4pPr>
            <a:lvl5pPr marL="1566994" indent="0">
              <a:buNone/>
              <a:defRPr sz="1371" b="1"/>
            </a:lvl5pPr>
            <a:lvl6pPr marL="1958743" indent="0">
              <a:buNone/>
              <a:defRPr sz="1371" b="1"/>
            </a:lvl6pPr>
            <a:lvl7pPr marL="2350492" indent="0">
              <a:buNone/>
              <a:defRPr sz="1371" b="1"/>
            </a:lvl7pPr>
            <a:lvl8pPr marL="2742240" indent="0">
              <a:buNone/>
              <a:defRPr sz="1371" b="1"/>
            </a:lvl8pPr>
            <a:lvl9pPr marL="3133989" indent="0">
              <a:buNone/>
              <a:defRPr sz="1371" b="1"/>
            </a:lvl9pPr>
          </a:lstStyle>
          <a:p>
            <a:pPr lvl="0"/>
            <a:r>
              <a:rPr lang="zh-CN" altLang="en-US" smtClean="0"/>
              <a:t>单击此处编辑母版文本样式</a:t>
            </a:r>
          </a:p>
        </p:txBody>
      </p:sp>
      <p:sp>
        <p:nvSpPr>
          <p:cNvPr id="6" name="内容占位符 5"/>
          <p:cNvSpPr>
            <a:spLocks noGrp="1"/>
          </p:cNvSpPr>
          <p:nvPr>
            <p:ph sz="quarter" idx="4"/>
          </p:nvPr>
        </p:nvSpPr>
        <p:spPr>
          <a:xfrm>
            <a:off x="6193947" y="2174422"/>
            <a:ext cx="5388639" cy="3951514"/>
          </a:xfrm>
        </p:spPr>
        <p:txBody>
          <a:bodyPr/>
          <a:lstStyle>
            <a:lvl1pPr>
              <a:defRPr sz="2056"/>
            </a:lvl1pPr>
            <a:lvl2pPr>
              <a:defRPr sz="1713"/>
            </a:lvl2pPr>
            <a:lvl3pPr>
              <a:defRPr sz="1543"/>
            </a:lvl3pPr>
            <a:lvl4pPr>
              <a:defRPr sz="1371"/>
            </a:lvl4pPr>
            <a:lvl5pPr>
              <a:defRPr sz="1371"/>
            </a:lvl5pPr>
            <a:lvl6pPr>
              <a:defRPr sz="1371"/>
            </a:lvl6pPr>
            <a:lvl7pPr>
              <a:defRPr sz="1371"/>
            </a:lvl7pPr>
            <a:lvl8pPr>
              <a:defRPr sz="1371"/>
            </a:lvl8pPr>
            <a:lvl9pPr>
              <a:defRPr sz="1371"/>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31402EE8-C177-449D-9883-5942C31D1B54}"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802837341"/>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1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6E6C42CC-3A76-4DE3-BA3B-61CBE0A54AD9}"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968472915"/>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AC6ABA79-DE35-4DF7-BF03-56F6034001D4}"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4889190"/>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8761" y="275167"/>
            <a:ext cx="10974486"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8758" y="1534584"/>
            <a:ext cx="5387032" cy="641048"/>
          </a:xfrm>
        </p:spPr>
        <p:txBody>
          <a:bodyPr anchor="b"/>
          <a:lstStyle>
            <a:lvl1pPr marL="0" indent="0">
              <a:buNone/>
              <a:defRPr sz="2399" b="1"/>
            </a:lvl1pPr>
            <a:lvl2pPr marL="456945" indent="0">
              <a:buNone/>
              <a:defRPr sz="1999" b="1"/>
            </a:lvl2pPr>
            <a:lvl3pPr marL="913893" indent="0">
              <a:buNone/>
              <a:defRPr sz="1799" b="1"/>
            </a:lvl3pPr>
            <a:lvl4pPr marL="1370837" indent="0">
              <a:buNone/>
              <a:defRPr sz="1600" b="1"/>
            </a:lvl4pPr>
            <a:lvl5pPr marL="1827783" indent="0">
              <a:buNone/>
              <a:defRPr sz="1600" b="1"/>
            </a:lvl5pPr>
            <a:lvl6pPr marL="2284727" indent="0">
              <a:buNone/>
              <a:defRPr sz="1600" b="1"/>
            </a:lvl6pPr>
            <a:lvl7pPr marL="2741672" indent="0">
              <a:buNone/>
              <a:defRPr sz="1600" b="1"/>
            </a:lvl7pPr>
            <a:lvl8pPr marL="3198620" indent="0">
              <a:buNone/>
              <a:defRPr sz="1600" b="1"/>
            </a:lvl8pPr>
            <a:lvl9pPr marL="3655565"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08758" y="2175681"/>
            <a:ext cx="5387032" cy="3950607"/>
          </a:xfrm>
        </p:spPr>
        <p:txBody>
          <a:bodyPr/>
          <a:lstStyle>
            <a:lvl1pPr>
              <a:defRPr sz="2399"/>
            </a:lvl1pPr>
            <a:lvl2pPr>
              <a:defRPr sz="1999"/>
            </a:lvl2pPr>
            <a:lvl3pPr>
              <a:defRPr sz="1799"/>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2465" y="1534584"/>
            <a:ext cx="5390779" cy="641048"/>
          </a:xfrm>
        </p:spPr>
        <p:txBody>
          <a:bodyPr anchor="b"/>
          <a:lstStyle>
            <a:lvl1pPr marL="0" indent="0">
              <a:buNone/>
              <a:defRPr sz="2399" b="1"/>
            </a:lvl1pPr>
            <a:lvl2pPr marL="456945" indent="0">
              <a:buNone/>
              <a:defRPr sz="1999" b="1"/>
            </a:lvl2pPr>
            <a:lvl3pPr marL="913893" indent="0">
              <a:buNone/>
              <a:defRPr sz="1799" b="1"/>
            </a:lvl3pPr>
            <a:lvl4pPr marL="1370837" indent="0">
              <a:buNone/>
              <a:defRPr sz="1600" b="1"/>
            </a:lvl4pPr>
            <a:lvl5pPr marL="1827783" indent="0">
              <a:buNone/>
              <a:defRPr sz="1600" b="1"/>
            </a:lvl5pPr>
            <a:lvl6pPr marL="2284727" indent="0">
              <a:buNone/>
              <a:defRPr sz="1600" b="1"/>
            </a:lvl6pPr>
            <a:lvl7pPr marL="2741672" indent="0">
              <a:buNone/>
              <a:defRPr sz="1600" b="1"/>
            </a:lvl7pPr>
            <a:lvl8pPr marL="3198620" indent="0">
              <a:buNone/>
              <a:defRPr sz="1600" b="1"/>
            </a:lvl8pPr>
            <a:lvl9pPr marL="3655565"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92465" y="2175681"/>
            <a:ext cx="5390779" cy="3950607"/>
          </a:xfrm>
        </p:spPr>
        <p:txBody>
          <a:bodyPr/>
          <a:lstStyle>
            <a:lvl1pPr>
              <a:defRPr sz="2399"/>
            </a:lvl1pPr>
            <a:lvl2pPr>
              <a:defRPr sz="1999"/>
            </a:lvl2pPr>
            <a:lvl3pPr>
              <a:defRPr sz="1799"/>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lvl1pPr>
              <a:defRPr/>
            </a:lvl1pPr>
          </a:lstStyle>
          <a:p>
            <a:r>
              <a:rPr lang="de-DE">
                <a:solidFill>
                  <a:srgbClr val="000000"/>
                </a:solidFill>
              </a:rPr>
              <a:t>Page </a:t>
            </a:r>
            <a:fld id="{0B46E033-0BDA-4D99-8CDC-53012EC0C799}" type="slidenum">
              <a:rPr lang="de-DE">
                <a:solidFill>
                  <a:srgbClr val="000000"/>
                </a:solidFill>
              </a:rPr>
              <a:pPr/>
              <a:t>‹#›</a:t>
            </a:fld>
            <a:endParaRPr lang="en-GB">
              <a:solidFill>
                <a:srgbClr val="000000"/>
              </a:solidFill>
            </a:endParaRPr>
          </a:p>
        </p:txBody>
      </p:sp>
    </p:spTree>
    <p:extLst>
      <p:ext uri="{BB962C8B-B14F-4D97-AF65-F5344CB8AC3E}">
        <p14:creationId xmlns:p14="http://schemas.microsoft.com/office/powerpoint/2010/main" val="1023868683"/>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2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419" y="273504"/>
            <a:ext cx="4012006" cy="1162050"/>
          </a:xfrm>
        </p:spPr>
        <p:txBody>
          <a:bodyPr anchor="b"/>
          <a:lstStyle>
            <a:lvl1pPr algn="l">
              <a:defRPr sz="1713"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6525" y="273504"/>
            <a:ext cx="6816057" cy="5852432"/>
          </a:xfrm>
        </p:spPr>
        <p:txBody>
          <a:bodyPr/>
          <a:lstStyle>
            <a:lvl1pPr>
              <a:defRPr sz="2742"/>
            </a:lvl1pPr>
            <a:lvl2pPr>
              <a:defRPr sz="2399"/>
            </a:lvl2pPr>
            <a:lvl3pPr>
              <a:defRPr sz="2056"/>
            </a:lvl3pPr>
            <a:lvl4pPr>
              <a:defRPr sz="1713"/>
            </a:lvl4pPr>
            <a:lvl5pPr>
              <a:defRPr sz="1713"/>
            </a:lvl5pPr>
            <a:lvl6pPr>
              <a:defRPr sz="1713"/>
            </a:lvl6pPr>
            <a:lvl7pPr>
              <a:defRPr sz="1713"/>
            </a:lvl7pPr>
            <a:lvl8pPr>
              <a:defRPr sz="1713"/>
            </a:lvl8pPr>
            <a:lvl9pPr>
              <a:defRPr sz="1713"/>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419" y="1435554"/>
            <a:ext cx="4012006" cy="4690382"/>
          </a:xfrm>
        </p:spPr>
        <p:txBody>
          <a:bodyPr/>
          <a:lstStyle>
            <a:lvl1pPr marL="0" indent="0">
              <a:buNone/>
              <a:defRPr sz="1200"/>
            </a:lvl1pPr>
            <a:lvl2pPr marL="391748" indent="0">
              <a:buNone/>
              <a:defRPr sz="1029"/>
            </a:lvl2pPr>
            <a:lvl3pPr marL="783497" indent="0">
              <a:buNone/>
              <a:defRPr sz="857"/>
            </a:lvl3pPr>
            <a:lvl4pPr marL="1175245" indent="0">
              <a:buNone/>
              <a:defRPr sz="771"/>
            </a:lvl4pPr>
            <a:lvl5pPr marL="1566994" indent="0">
              <a:buNone/>
              <a:defRPr sz="771"/>
            </a:lvl5pPr>
            <a:lvl6pPr marL="1958743" indent="0">
              <a:buNone/>
              <a:defRPr sz="771"/>
            </a:lvl6pPr>
            <a:lvl7pPr marL="2350492" indent="0">
              <a:buNone/>
              <a:defRPr sz="771"/>
            </a:lvl7pPr>
            <a:lvl8pPr marL="2742240" indent="0">
              <a:buNone/>
              <a:defRPr sz="771"/>
            </a:lvl8pPr>
            <a:lvl9pPr marL="3133989" indent="0">
              <a:buNone/>
              <a:defRPr sz="771"/>
            </a:lvl9pPr>
          </a:lstStyle>
          <a:p>
            <a:pPr lvl="0"/>
            <a:r>
              <a:rPr lang="zh-CN" altLang="en-US" smtClean="0"/>
              <a:t>单击此处编辑母版文本样式</a:t>
            </a:r>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84BF1457-9C65-4D91-8E96-CF9C1C4BCB40}"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513168412"/>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2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90522" y="4800600"/>
            <a:ext cx="7314838" cy="567418"/>
          </a:xfrm>
        </p:spPr>
        <p:txBody>
          <a:bodyPr anchor="b"/>
          <a:lstStyle>
            <a:lvl1pPr algn="l">
              <a:defRPr sz="1713"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90522" y="612321"/>
            <a:ext cx="7314838" cy="4114800"/>
          </a:xfrm>
        </p:spPr>
        <p:txBody>
          <a:bodyPr/>
          <a:lstStyle>
            <a:lvl1pPr marL="0" indent="0">
              <a:buNone/>
              <a:defRPr sz="2742"/>
            </a:lvl1pPr>
            <a:lvl2pPr marL="391748" indent="0">
              <a:buNone/>
              <a:defRPr sz="2399"/>
            </a:lvl2pPr>
            <a:lvl3pPr marL="783497" indent="0">
              <a:buNone/>
              <a:defRPr sz="2056"/>
            </a:lvl3pPr>
            <a:lvl4pPr marL="1175245" indent="0">
              <a:buNone/>
              <a:defRPr sz="1713"/>
            </a:lvl4pPr>
            <a:lvl5pPr marL="1566994" indent="0">
              <a:buNone/>
              <a:defRPr sz="1713"/>
            </a:lvl5pPr>
            <a:lvl6pPr marL="1958743" indent="0">
              <a:buNone/>
              <a:defRPr sz="1713"/>
            </a:lvl6pPr>
            <a:lvl7pPr marL="2350492" indent="0">
              <a:buNone/>
              <a:defRPr sz="1713"/>
            </a:lvl7pPr>
            <a:lvl8pPr marL="2742240" indent="0">
              <a:buNone/>
              <a:defRPr sz="1713"/>
            </a:lvl8pPr>
            <a:lvl9pPr marL="3133989" indent="0">
              <a:buNone/>
              <a:defRPr sz="1713"/>
            </a:lvl9pPr>
          </a:lstStyle>
          <a:p>
            <a:pPr lvl="0"/>
            <a:endParaRPr lang="zh-CN" altLang="en-US" noProof="0" smtClean="0"/>
          </a:p>
        </p:txBody>
      </p:sp>
      <p:sp>
        <p:nvSpPr>
          <p:cNvPr id="4" name="文本占位符 3"/>
          <p:cNvSpPr>
            <a:spLocks noGrp="1"/>
          </p:cNvSpPr>
          <p:nvPr>
            <p:ph type="body" sz="half" idx="2"/>
          </p:nvPr>
        </p:nvSpPr>
        <p:spPr>
          <a:xfrm>
            <a:off x="2390522" y="5368018"/>
            <a:ext cx="7314838" cy="804182"/>
          </a:xfrm>
        </p:spPr>
        <p:txBody>
          <a:bodyPr/>
          <a:lstStyle>
            <a:lvl1pPr marL="0" indent="0">
              <a:buNone/>
              <a:defRPr sz="1200"/>
            </a:lvl1pPr>
            <a:lvl2pPr marL="391748" indent="0">
              <a:buNone/>
              <a:defRPr sz="1029"/>
            </a:lvl2pPr>
            <a:lvl3pPr marL="783497" indent="0">
              <a:buNone/>
              <a:defRPr sz="857"/>
            </a:lvl3pPr>
            <a:lvl4pPr marL="1175245" indent="0">
              <a:buNone/>
              <a:defRPr sz="771"/>
            </a:lvl4pPr>
            <a:lvl5pPr marL="1566994" indent="0">
              <a:buNone/>
              <a:defRPr sz="771"/>
            </a:lvl5pPr>
            <a:lvl6pPr marL="1958743" indent="0">
              <a:buNone/>
              <a:defRPr sz="771"/>
            </a:lvl6pPr>
            <a:lvl7pPr marL="2350492" indent="0">
              <a:buNone/>
              <a:defRPr sz="771"/>
            </a:lvl7pPr>
            <a:lvl8pPr marL="2742240" indent="0">
              <a:buNone/>
              <a:defRPr sz="771"/>
            </a:lvl8pPr>
            <a:lvl9pPr marL="3133989" indent="0">
              <a:buNone/>
              <a:defRPr sz="771"/>
            </a:lvl9pPr>
          </a:lstStyle>
          <a:p>
            <a:pPr lvl="0"/>
            <a:r>
              <a:rPr lang="zh-CN" altLang="en-US" smtClean="0"/>
              <a:t>单击此处编辑母版文本样式</a:t>
            </a:r>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9A8E5996-470D-4808-B21A-24388CE107AD}"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873640300"/>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2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A9BCAE48-0380-4B87-96CD-C747D238B60D}"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113703196"/>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2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94615" y="274867"/>
            <a:ext cx="2687971" cy="5851071"/>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28887" y="274867"/>
            <a:ext cx="7891608" cy="5851071"/>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6D392F2F-E5F3-4AF2-AA97-0B12675D1F50}"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738144925"/>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24.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828887" y="274864"/>
            <a:ext cx="10753699"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28882" y="1600200"/>
            <a:ext cx="5288883" cy="4525736"/>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6291886" y="1600200"/>
            <a:ext cx="5290696" cy="2197554"/>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6291886" y="3928386"/>
            <a:ext cx="5290696" cy="219755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7E959253-AFE0-4C1A-AE3B-EE43BE68C995}"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825586698"/>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2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828887" y="274864"/>
            <a:ext cx="10753699"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28882" y="1600200"/>
            <a:ext cx="5288883" cy="4525736"/>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91886" y="1600200"/>
            <a:ext cx="5290696" cy="4525736"/>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03ADD70D-9A9B-4877-A888-6541EBE9F546}"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89421842"/>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26.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828887" y="274864"/>
            <a:ext cx="10753699" cy="1143000"/>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828887" y="1600200"/>
            <a:ext cx="10753699" cy="4525736"/>
          </a:xfrm>
        </p:spPr>
        <p:txBody>
          <a:bodyPr/>
          <a:lstStyle/>
          <a:p>
            <a:pPr lvl="0"/>
            <a:endParaRPr lang="zh-CN" altLang="en-US" noProof="0" smtClean="0"/>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255DCE05-D438-41A1-85BA-F444C7313930}"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395497658"/>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27.xml><?xml version="1.0" encoding="utf-8"?>
<p:sldLayout xmlns:a="http://schemas.openxmlformats.org/drawingml/2006/main" xmlns:r="http://schemas.openxmlformats.org/officeDocument/2006/relationships" xmlns:p="http://schemas.openxmlformats.org/presentationml/2006/main" type="twoObjAndObj" preserve="1">
  <p:cSld name="标题，两项小型内容和一项型大内容">
    <p:spTree>
      <p:nvGrpSpPr>
        <p:cNvPr id="1" name=""/>
        <p:cNvGrpSpPr/>
        <p:nvPr/>
      </p:nvGrpSpPr>
      <p:grpSpPr>
        <a:xfrm>
          <a:off x="0" y="0"/>
          <a:ext cx="0" cy="0"/>
          <a:chOff x="0" y="0"/>
          <a:chExt cx="0" cy="0"/>
        </a:xfrm>
      </p:grpSpPr>
      <p:sp>
        <p:nvSpPr>
          <p:cNvPr id="2" name="标题 1"/>
          <p:cNvSpPr>
            <a:spLocks noGrp="1"/>
          </p:cNvSpPr>
          <p:nvPr>
            <p:ph type="title"/>
          </p:nvPr>
        </p:nvSpPr>
        <p:spPr>
          <a:xfrm>
            <a:off x="828887" y="274864"/>
            <a:ext cx="10753699" cy="1143000"/>
          </a:xfrm>
        </p:spPr>
        <p:txBody>
          <a:bodyPr/>
          <a:lstStyle/>
          <a:p>
            <a:r>
              <a:rPr lang="zh-CN" altLang="en-US" smtClean="0"/>
              <a:t>单击此处编辑母版标题样式</a:t>
            </a:r>
            <a:endParaRPr lang="zh-CN" altLang="en-US"/>
          </a:p>
        </p:txBody>
      </p:sp>
      <p:sp>
        <p:nvSpPr>
          <p:cNvPr id="3" name="内容占位符 2"/>
          <p:cNvSpPr>
            <a:spLocks noGrp="1"/>
          </p:cNvSpPr>
          <p:nvPr>
            <p:ph sz="quarter" idx="1"/>
          </p:nvPr>
        </p:nvSpPr>
        <p:spPr>
          <a:xfrm>
            <a:off x="828882" y="1600200"/>
            <a:ext cx="5288883" cy="2197554"/>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828882" y="3928386"/>
            <a:ext cx="5288883" cy="219755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half" idx="3"/>
          </p:nvPr>
        </p:nvSpPr>
        <p:spPr>
          <a:xfrm>
            <a:off x="6291886" y="1600200"/>
            <a:ext cx="5290696" cy="4525736"/>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0342AA22-BA70-489E-A847-C707D64D366E}"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521827824"/>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2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2" descr="Logo"/>
          <p:cNvPicPr>
            <a:picLocks noChangeAspect="1" noChangeArrowheads="1"/>
          </p:cNvPicPr>
          <p:nvPr/>
        </p:nvPicPr>
        <p:blipFill>
          <a:blip r:embed="rId2" cstate="print"/>
          <a:srcRect/>
          <a:stretch>
            <a:fillRect/>
          </a:stretch>
        </p:blipFill>
        <p:spPr bwMode="auto">
          <a:xfrm>
            <a:off x="10011834" y="5578476"/>
            <a:ext cx="1094317" cy="822325"/>
          </a:xfrm>
          <a:prstGeom prst="rect">
            <a:avLst/>
          </a:prstGeom>
          <a:noFill/>
          <a:ln w="9525">
            <a:noFill/>
            <a:miter lim="800000"/>
            <a:headEnd/>
            <a:tailEnd/>
          </a:ln>
        </p:spPr>
      </p:pic>
      <p:pic>
        <p:nvPicPr>
          <p:cNvPr id="5" name="Picture 3" descr="2"/>
          <p:cNvPicPr>
            <a:picLocks noChangeAspect="1" noChangeArrowheads="1"/>
          </p:cNvPicPr>
          <p:nvPr/>
        </p:nvPicPr>
        <p:blipFill>
          <a:blip r:embed="rId3" cstate="print"/>
          <a:srcRect/>
          <a:stretch>
            <a:fillRect/>
          </a:stretch>
        </p:blipFill>
        <p:spPr bwMode="auto">
          <a:xfrm>
            <a:off x="0" y="784225"/>
            <a:ext cx="12192000" cy="3810000"/>
          </a:xfrm>
          <a:prstGeom prst="rect">
            <a:avLst/>
          </a:prstGeom>
          <a:noFill/>
          <a:ln w="9525">
            <a:noFill/>
            <a:miter lim="800000"/>
            <a:headEnd/>
            <a:tailEnd/>
          </a:ln>
        </p:spPr>
      </p:pic>
      <p:sp>
        <p:nvSpPr>
          <p:cNvPr id="6" name="Text Box 7"/>
          <p:cNvSpPr txBox="1">
            <a:spLocks noChangeArrowheads="1"/>
          </p:cNvSpPr>
          <p:nvPr/>
        </p:nvSpPr>
        <p:spPr bwMode="auto">
          <a:xfrm>
            <a:off x="9594851" y="4070350"/>
            <a:ext cx="1542898" cy="294526"/>
          </a:xfrm>
          <a:prstGeom prst="rect">
            <a:avLst/>
          </a:prstGeom>
          <a:noFill/>
          <a:ln w="9525">
            <a:noFill/>
            <a:miter lim="800000"/>
            <a:headEnd/>
            <a:tailEnd/>
          </a:ln>
        </p:spPr>
        <p:txBody>
          <a:bodyPr wrap="none" lIns="78315" tIns="39159" rIns="78315" bIns="39159">
            <a:spAutoFit/>
          </a:bodyPr>
          <a:lstStyle/>
          <a:p>
            <a:pPr defTabSz="784225" eaLnBrk="0" hangingPunct="0">
              <a:buSzPct val="100000"/>
              <a:defRPr/>
            </a:pPr>
            <a:r>
              <a:rPr lang="zh-CN" altLang="zh-CN" sz="1400" dirty="0">
                <a:solidFill>
                  <a:srgbClr val="FFFFFF"/>
                </a:solidFill>
                <a:latin typeface="Arial"/>
                <a:ea typeface="MS PGothic" pitchFamily="34" charset="-128"/>
                <a:sym typeface="Arial" pitchFamily="34" charset="0"/>
              </a:rPr>
              <a:t>www.huawei.com</a:t>
            </a:r>
          </a:p>
        </p:txBody>
      </p:sp>
      <p:sp>
        <p:nvSpPr>
          <p:cNvPr id="8" name="Text Box 12"/>
          <p:cNvSpPr txBox="1">
            <a:spLocks noChangeArrowheads="1"/>
          </p:cNvSpPr>
          <p:nvPr/>
        </p:nvSpPr>
        <p:spPr bwMode="auto">
          <a:xfrm>
            <a:off x="869951" y="6202364"/>
            <a:ext cx="2656728" cy="263712"/>
          </a:xfrm>
          <a:prstGeom prst="rect">
            <a:avLst/>
          </a:prstGeom>
          <a:noFill/>
          <a:ln w="9525">
            <a:noFill/>
            <a:miter lim="800000"/>
            <a:headEnd/>
            <a:tailEnd/>
          </a:ln>
        </p:spPr>
        <p:txBody>
          <a:bodyPr wrap="none" lIns="78283" tIns="39141" rIns="78283" bIns="39141">
            <a:spAutoFit/>
          </a:bodyPr>
          <a:lstStyle/>
          <a:p>
            <a:pPr defTabSz="784225" eaLnBrk="0" hangingPunct="0">
              <a:buSzPct val="100000"/>
              <a:defRPr/>
            </a:pPr>
            <a:r>
              <a:rPr lang="zh-CN" altLang="zh-CN" sz="1200">
                <a:solidFill>
                  <a:srgbClr val="000000"/>
                </a:solidFill>
                <a:latin typeface="Arial" charset="0"/>
                <a:ea typeface="MS PGothic" pitchFamily="34" charset="-128"/>
                <a:sym typeface="Arial" pitchFamily="34" charset="0"/>
              </a:rPr>
              <a:t>HUAWEI TECHNOLOGIES Co., Ltd.</a:t>
            </a:r>
          </a:p>
        </p:txBody>
      </p:sp>
      <p:sp>
        <p:nvSpPr>
          <p:cNvPr id="9" name="Rectangle 13"/>
          <p:cNvSpPr>
            <a:spLocks noChangeArrowheads="1"/>
          </p:cNvSpPr>
          <p:nvPr/>
        </p:nvSpPr>
        <p:spPr bwMode="auto">
          <a:xfrm>
            <a:off x="5602817" y="6202363"/>
            <a:ext cx="1838042" cy="263712"/>
          </a:xfrm>
          <a:prstGeom prst="rect">
            <a:avLst/>
          </a:prstGeom>
          <a:noFill/>
          <a:ln w="9525" algn="ctr">
            <a:noFill/>
            <a:miter lim="800000"/>
            <a:headEnd/>
            <a:tailEnd/>
          </a:ln>
          <a:effectLst/>
        </p:spPr>
        <p:txBody>
          <a:bodyPr wrap="none" lIns="78283" tIns="39141" rIns="78283" bIns="39141">
            <a:spAutoFit/>
          </a:bodyPr>
          <a:lstStyle/>
          <a:p>
            <a:pPr defTabSz="784225" eaLnBrk="0" hangingPunct="0">
              <a:buSzPct val="100000"/>
              <a:defRPr/>
            </a:pPr>
            <a:r>
              <a:rPr lang="en-US" altLang="zh-CN" sz="1200" dirty="0" smtClean="0">
                <a:solidFill>
                  <a:srgbClr val="000000"/>
                </a:solidFill>
                <a:latin typeface="Arial" charset="0"/>
                <a:ea typeface="MS PGothic" pitchFamily="34" charset="-128"/>
                <a:sym typeface="Arial" pitchFamily="34" charset="0"/>
              </a:rPr>
              <a:t>France Research Center</a:t>
            </a:r>
            <a:endParaRPr lang="zh-CN" altLang="zh-CN" sz="1200" dirty="0">
              <a:solidFill>
                <a:srgbClr val="000000"/>
              </a:solidFill>
              <a:latin typeface="Arial" charset="0"/>
              <a:ea typeface="MS PGothic" pitchFamily="34" charset="-128"/>
              <a:sym typeface="Arial" pitchFamily="34" charset="0"/>
            </a:endParaRPr>
          </a:p>
        </p:txBody>
      </p:sp>
      <p:sp>
        <p:nvSpPr>
          <p:cNvPr id="1526788" name="Rectangle 4"/>
          <p:cNvSpPr>
            <a:spLocks noGrp="1" noChangeArrowheads="1"/>
          </p:cNvSpPr>
          <p:nvPr>
            <p:ph type="ctrTitle" sz="quarter"/>
          </p:nvPr>
        </p:nvSpPr>
        <p:spPr>
          <a:xfrm>
            <a:off x="914401" y="1392239"/>
            <a:ext cx="7073900" cy="1666875"/>
          </a:xfrm>
        </p:spPr>
        <p:txBody>
          <a:bodyPr/>
          <a:lstStyle>
            <a:lvl1pPr algn="ctr">
              <a:defRPr sz="4000" b="1">
                <a:solidFill>
                  <a:srgbClr val="663300"/>
                </a:solidFill>
                <a:latin typeface="黑体" pitchFamily="2" charset="-122"/>
              </a:defRPr>
            </a:lvl1pPr>
          </a:lstStyle>
          <a:p>
            <a:r>
              <a:rPr lang="en-US" altLang="zh-CN" smtClean="0"/>
              <a:t>Click to edit Master title style</a:t>
            </a:r>
            <a:endParaRPr lang="zh-CN" altLang="en-US"/>
          </a:p>
        </p:txBody>
      </p:sp>
      <p:sp>
        <p:nvSpPr>
          <p:cNvPr id="1526789" name="Rectangle 5"/>
          <p:cNvSpPr>
            <a:spLocks noGrp="1" noChangeArrowheads="1"/>
          </p:cNvSpPr>
          <p:nvPr>
            <p:ph type="subTitle" sz="quarter" idx="1"/>
          </p:nvPr>
        </p:nvSpPr>
        <p:spPr>
          <a:xfrm>
            <a:off x="912284" y="3182938"/>
            <a:ext cx="7076016" cy="863600"/>
          </a:xfrm>
        </p:spPr>
        <p:txBody>
          <a:bodyPr lIns="78328" tIns="39165" rIns="78328" bIns="39165"/>
          <a:lstStyle>
            <a:lvl1pPr marL="0" indent="0" algn="ctr">
              <a:buFont typeface="Wingdings" pitchFamily="2" charset="2"/>
              <a:buNone/>
              <a:defRPr sz="2800">
                <a:solidFill>
                  <a:srgbClr val="663300"/>
                </a:solidFill>
                <a:latin typeface="黑体" pitchFamily="2" charset="-122"/>
              </a:defRPr>
            </a:lvl1pPr>
          </a:lstStyle>
          <a:p>
            <a:r>
              <a:rPr lang="en-US" altLang="zh-CN" smtClean="0"/>
              <a:t>Click to edit Master subtitle style</a:t>
            </a:r>
            <a:endParaRPr lang="zh-CN" altLang="en-US"/>
          </a:p>
        </p:txBody>
      </p:sp>
      <p:sp>
        <p:nvSpPr>
          <p:cNvPr id="10" name="Rectangle 10"/>
          <p:cNvSpPr>
            <a:spLocks noGrp="1" noChangeArrowheads="1"/>
          </p:cNvSpPr>
          <p:nvPr>
            <p:ph type="dt" sz="quarter" idx="10"/>
          </p:nvPr>
        </p:nvSpPr>
        <p:spPr>
          <a:xfrm>
            <a:off x="912284" y="280988"/>
            <a:ext cx="2844800" cy="476250"/>
          </a:xfrm>
        </p:spPr>
        <p:txBody>
          <a:bodyPr lIns="78328" tIns="39165" rIns="78328" bIns="39165"/>
          <a:lstStyle>
            <a:lvl1pPr>
              <a:lnSpc>
                <a:spcPct val="100000"/>
              </a:lnSpc>
              <a:defRPr>
                <a:latin typeface="Arial"/>
              </a:defRPr>
            </a:lvl1pPr>
          </a:lstStyle>
          <a:p>
            <a:pPr>
              <a:defRPr/>
            </a:pPr>
            <a:endParaRPr lang="en-US" altLang="zh-CN">
              <a:solidFill>
                <a:srgbClr val="000000"/>
              </a:solidFill>
            </a:endParaRPr>
          </a:p>
        </p:txBody>
      </p:sp>
    </p:spTree>
    <p:extLst>
      <p:ext uri="{BB962C8B-B14F-4D97-AF65-F5344CB8AC3E}">
        <p14:creationId xmlns:p14="http://schemas.microsoft.com/office/powerpoint/2010/main" val="3247012628"/>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2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Click to edit Master title style</a:t>
            </a:r>
            <a:endParaRPr lang="zh-CN" altLang="en-US"/>
          </a:p>
        </p:txBody>
      </p:sp>
      <p:sp>
        <p:nvSpPr>
          <p:cNvPr id="3" name="内容占位符 2"/>
          <p:cNvSpPr>
            <a:spLocks noGrp="1"/>
          </p:cNvSpPr>
          <p:nvPr>
            <p:ph idx="1"/>
          </p:nvPr>
        </p:nvSpPr>
        <p:spPr/>
        <p:txBody>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4"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49114B6E-876F-4B08-8A9B-41C1C918E3C7}"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4202388008"/>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lvl1pPr>
              <a:defRPr/>
            </a:lvl1pPr>
          </a:lstStyle>
          <a:p>
            <a:r>
              <a:rPr lang="de-DE">
                <a:solidFill>
                  <a:srgbClr val="000000"/>
                </a:solidFill>
              </a:rPr>
              <a:t>Page </a:t>
            </a:r>
            <a:fld id="{94ED48DF-31FD-4330-B8E1-CB0B54EAB045}" type="slidenum">
              <a:rPr lang="de-DE">
                <a:solidFill>
                  <a:srgbClr val="000000"/>
                </a:solidFill>
              </a:rPr>
              <a:pPr/>
              <a:t>‹#›</a:t>
            </a:fld>
            <a:endParaRPr lang="en-GB">
              <a:solidFill>
                <a:srgbClr val="000000"/>
              </a:solidFill>
            </a:endParaRPr>
          </a:p>
        </p:txBody>
      </p:sp>
    </p:spTree>
    <p:extLst>
      <p:ext uri="{BB962C8B-B14F-4D97-AF65-F5344CB8AC3E}">
        <p14:creationId xmlns:p14="http://schemas.microsoft.com/office/powerpoint/2010/main" val="879071025"/>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3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en-US" altLang="zh-CN" smtClean="0"/>
              <a:t>Click to edit Master title style</a:t>
            </a:r>
            <a:endParaRPr lang="zh-CN" altLang="en-US"/>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ltLang="zh-CN" smtClean="0"/>
              <a:t>Click to edit Master text styles</a:t>
            </a:r>
          </a:p>
        </p:txBody>
      </p:sp>
      <p:sp>
        <p:nvSpPr>
          <p:cNvPr id="4"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F5C84A07-3C2D-4B46-8A4D-1929EDA627CB}"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598981428"/>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3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Click to edit Master title style</a:t>
            </a:r>
            <a:endParaRPr lang="zh-CN" altLang="en-US"/>
          </a:p>
        </p:txBody>
      </p:sp>
      <p:sp>
        <p:nvSpPr>
          <p:cNvPr id="3" name="内容占位符 2"/>
          <p:cNvSpPr>
            <a:spLocks noGrp="1"/>
          </p:cNvSpPr>
          <p:nvPr>
            <p:ph sz="half" idx="1"/>
          </p:nvPr>
        </p:nvSpPr>
        <p:spPr>
          <a:xfrm>
            <a:off x="869951" y="955675"/>
            <a:ext cx="5183716" cy="5210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4" name="内容占位符 3"/>
          <p:cNvSpPr>
            <a:spLocks noGrp="1"/>
          </p:cNvSpPr>
          <p:nvPr>
            <p:ph sz="half" idx="2"/>
          </p:nvPr>
        </p:nvSpPr>
        <p:spPr>
          <a:xfrm>
            <a:off x="6256868" y="955675"/>
            <a:ext cx="5185833" cy="5210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5"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F2060A86-92EB-4D48-AFDC-67FA6EDBCF3E}"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855807520"/>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3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en-US" altLang="zh-CN" smtClean="0"/>
              <a:t>Click to edit Master title style</a:t>
            </a:r>
            <a:endParaRPr lang="zh-CN" altLang="en-US"/>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smtClean="0"/>
              <a:t>Click to edit Master text styles</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smtClean="0"/>
              <a:t>Click to edit Master text styles</a:t>
            </a:r>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7"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3C71991B-1833-418E-A3DA-4C519C5C6F04}"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951275188"/>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3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Click to edit Master title style</a:t>
            </a:r>
            <a:endParaRPr lang="zh-CN" altLang="en-US"/>
          </a:p>
        </p:txBody>
      </p:sp>
      <p:sp>
        <p:nvSpPr>
          <p:cNvPr id="3"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65EF2815-C4AE-4429-8413-309D8A9F7DBA}"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034672085"/>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3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07BA3063-BE29-42E4-8054-5CE057A7E846}"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986193285"/>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3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nchor="b"/>
          <a:lstStyle>
            <a:lvl1pPr algn="l">
              <a:defRPr sz="2000" b="1"/>
            </a:lvl1pPr>
          </a:lstStyle>
          <a:p>
            <a:r>
              <a:rPr lang="en-US" altLang="zh-CN" smtClean="0"/>
              <a:t>Click to edit Master title style</a:t>
            </a:r>
            <a:endParaRPr lang="zh-CN" altLang="en-US"/>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smtClean="0"/>
              <a:t>Click to edit Master text styles</a:t>
            </a:r>
          </a:p>
        </p:txBody>
      </p:sp>
      <p:sp>
        <p:nvSpPr>
          <p:cNvPr id="5"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336F2F6A-569D-4D18-A366-91D89EC67F88}"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4006951532"/>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3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en-US" altLang="zh-CN" smtClean="0"/>
              <a:t>Click to edit Master title style</a:t>
            </a:r>
            <a:endParaRPr lang="zh-CN" altLang="en-US"/>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altLang="zh-CN" noProof="0" smtClean="0"/>
              <a:t>Click icon to add picture</a:t>
            </a:r>
            <a:endParaRPr lang="zh-CN" altLang="en-US" noProof="0" smtClean="0"/>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smtClean="0"/>
              <a:t>Click to edit Master text styles</a:t>
            </a:r>
          </a:p>
        </p:txBody>
      </p:sp>
      <p:sp>
        <p:nvSpPr>
          <p:cNvPr id="5"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48194D0E-955F-429F-B45A-513C2854F46A}"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516403069"/>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3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Click to edit Master title style</a:t>
            </a:r>
            <a:endParaRPr lang="zh-CN" altLang="en-US"/>
          </a:p>
        </p:txBody>
      </p:sp>
      <p:sp>
        <p:nvSpPr>
          <p:cNvPr id="3" name="竖排文字占位符 2"/>
          <p:cNvSpPr>
            <a:spLocks noGrp="1"/>
          </p:cNvSpPr>
          <p:nvPr>
            <p:ph type="body" orient="vert" idx="1"/>
          </p:nvPr>
        </p:nvSpPr>
        <p:spPr/>
        <p:txBody>
          <a:bodyPr vert="eaVert"/>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4"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FAFA9B38-F913-41ED-B13B-EE07B9120B4D}"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543171784"/>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38.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01100" y="384176"/>
            <a:ext cx="2641600" cy="5781675"/>
          </a:xfrm>
        </p:spPr>
        <p:txBody>
          <a:bodyPr vert="eaVert"/>
          <a:lstStyle/>
          <a:p>
            <a:r>
              <a:rPr lang="en-US" altLang="zh-CN" smtClean="0"/>
              <a:t>Click to edit Master title style</a:t>
            </a:r>
            <a:endParaRPr lang="zh-CN" altLang="en-US"/>
          </a:p>
        </p:txBody>
      </p:sp>
      <p:sp>
        <p:nvSpPr>
          <p:cNvPr id="3" name="竖排文字占位符 2"/>
          <p:cNvSpPr>
            <a:spLocks noGrp="1"/>
          </p:cNvSpPr>
          <p:nvPr>
            <p:ph type="body" orient="vert" idx="1"/>
          </p:nvPr>
        </p:nvSpPr>
        <p:spPr>
          <a:xfrm>
            <a:off x="869951" y="384176"/>
            <a:ext cx="7727949" cy="5781675"/>
          </a:xfrm>
        </p:spPr>
        <p:txBody>
          <a:bodyPr vert="eaVert"/>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4"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799D2768-1555-4BE2-9B48-074115D83CB1}"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889276632"/>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39.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869951" y="384175"/>
            <a:ext cx="10564283" cy="465138"/>
          </a:xfrm>
        </p:spPr>
        <p:txBody>
          <a:bodyPr/>
          <a:lstStyle/>
          <a:p>
            <a:r>
              <a:rPr lang="en-US" altLang="zh-CN" smtClean="0"/>
              <a:t>Click to edit Master title style</a:t>
            </a:r>
            <a:endParaRPr lang="zh-CN" altLang="en-US"/>
          </a:p>
        </p:txBody>
      </p:sp>
      <p:sp>
        <p:nvSpPr>
          <p:cNvPr id="3" name="表格占位符 2"/>
          <p:cNvSpPr>
            <a:spLocks noGrp="1"/>
          </p:cNvSpPr>
          <p:nvPr>
            <p:ph type="tbl" idx="1"/>
          </p:nvPr>
        </p:nvSpPr>
        <p:spPr>
          <a:xfrm>
            <a:off x="869951" y="955675"/>
            <a:ext cx="10572749" cy="5210175"/>
          </a:xfrm>
        </p:spPr>
        <p:txBody>
          <a:bodyPr/>
          <a:lstStyle/>
          <a:p>
            <a:pPr lvl="0"/>
            <a:r>
              <a:rPr lang="en-US" altLang="zh-CN" noProof="0" smtClean="0"/>
              <a:t>Click icon to add table</a:t>
            </a:r>
            <a:endParaRPr lang="zh-CN" altLang="en-US" noProof="0" smtClean="0"/>
          </a:p>
        </p:txBody>
      </p:sp>
      <p:sp>
        <p:nvSpPr>
          <p:cNvPr id="4"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A2B5A438-F145-43F9-9A9F-033166240F1A}"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4243778929"/>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vl1pPr>
          </a:lstStyle>
          <a:p>
            <a:r>
              <a:rPr lang="de-DE">
                <a:solidFill>
                  <a:srgbClr val="000000"/>
                </a:solidFill>
              </a:rPr>
              <a:t>Page </a:t>
            </a:r>
            <a:fld id="{5D08E64B-DDE5-4790-8784-E8166E5B133F}" type="slidenum">
              <a:rPr lang="de-DE">
                <a:solidFill>
                  <a:srgbClr val="000000"/>
                </a:solidFill>
              </a:rPr>
              <a:pPr/>
              <a:t>‹#›</a:t>
            </a:fld>
            <a:endParaRPr lang="en-GB">
              <a:solidFill>
                <a:srgbClr val="000000"/>
              </a:solidFill>
            </a:endParaRPr>
          </a:p>
        </p:txBody>
      </p:sp>
    </p:spTree>
    <p:extLst>
      <p:ext uri="{BB962C8B-B14F-4D97-AF65-F5344CB8AC3E}">
        <p14:creationId xmlns:p14="http://schemas.microsoft.com/office/powerpoint/2010/main" val="3331283872"/>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4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9" descr="Logo"/>
          <p:cNvPicPr preferRelativeResize="0">
            <a:picLocks noChangeArrowheads="1"/>
          </p:cNvPicPr>
          <p:nvPr/>
        </p:nvPicPr>
        <p:blipFill>
          <a:blip r:embed="rId2" cstate="print"/>
          <a:srcRect/>
          <a:stretch>
            <a:fillRect/>
          </a:stretch>
        </p:blipFill>
        <p:spPr bwMode="auto">
          <a:xfrm>
            <a:off x="10011834" y="5589590"/>
            <a:ext cx="1018117" cy="763587"/>
          </a:xfrm>
          <a:prstGeom prst="rect">
            <a:avLst/>
          </a:prstGeom>
          <a:noFill/>
          <a:ln w="9525">
            <a:noFill/>
            <a:miter lim="800000"/>
            <a:headEnd/>
            <a:tailEnd/>
          </a:ln>
        </p:spPr>
      </p:pic>
      <p:pic>
        <p:nvPicPr>
          <p:cNvPr id="5" name="Picture 10" descr="2"/>
          <p:cNvPicPr>
            <a:picLocks noChangeAspect="1" noChangeArrowheads="1"/>
          </p:cNvPicPr>
          <p:nvPr/>
        </p:nvPicPr>
        <p:blipFill>
          <a:blip r:embed="rId3" cstate="print"/>
          <a:srcRect/>
          <a:stretch>
            <a:fillRect/>
          </a:stretch>
        </p:blipFill>
        <p:spPr bwMode="auto">
          <a:xfrm>
            <a:off x="0" y="782639"/>
            <a:ext cx="12192000" cy="3810000"/>
          </a:xfrm>
          <a:prstGeom prst="rect">
            <a:avLst/>
          </a:prstGeom>
          <a:noFill/>
          <a:ln w="9525">
            <a:noFill/>
            <a:miter lim="800000"/>
            <a:headEnd/>
            <a:tailEnd/>
          </a:ln>
        </p:spPr>
      </p:pic>
      <p:sp>
        <p:nvSpPr>
          <p:cNvPr id="6" name="Text Box 20"/>
          <p:cNvSpPr txBox="1">
            <a:spLocks noChangeArrowheads="1"/>
          </p:cNvSpPr>
          <p:nvPr/>
        </p:nvSpPr>
        <p:spPr bwMode="auto">
          <a:xfrm>
            <a:off x="869951" y="6207129"/>
            <a:ext cx="3676183" cy="354038"/>
          </a:xfrm>
          <a:prstGeom prst="rect">
            <a:avLst/>
          </a:prstGeom>
          <a:noFill/>
          <a:ln w="9525">
            <a:noFill/>
            <a:miter lim="800000"/>
            <a:headEnd/>
            <a:tailEnd/>
          </a:ln>
        </p:spPr>
        <p:txBody>
          <a:bodyPr wrap="none" lIns="106737" tIns="53373" rIns="106737" bIns="53373">
            <a:spAutoFit/>
          </a:bodyPr>
          <a:lstStyle/>
          <a:p>
            <a:pPr defTabSz="1067904" eaLnBrk="0" hangingPunct="0">
              <a:defRPr/>
            </a:pPr>
            <a:r>
              <a:rPr lang="en-US" altLang="zh-CN" sz="1600" dirty="0">
                <a:solidFill>
                  <a:srgbClr val="000000"/>
                </a:solidFill>
                <a:latin typeface="FrutigerNext LT Bold" pitchFamily="1" charset="0"/>
                <a:ea typeface="MS PGothic" pitchFamily="34" charset="-128"/>
              </a:rPr>
              <a:t>HUAWEI TECHNOLOGIES CO., LTD.</a:t>
            </a:r>
            <a:endParaRPr lang="en-US" altLang="zh-CN" sz="2932" dirty="0">
              <a:solidFill>
                <a:srgbClr val="000000"/>
              </a:solidFill>
              <a:latin typeface="Arial" pitchFamily="34" charset="0"/>
              <a:ea typeface="MS PGothic" pitchFamily="34" charset="-128"/>
            </a:endParaRPr>
          </a:p>
        </p:txBody>
      </p:sp>
      <p:sp>
        <p:nvSpPr>
          <p:cNvPr id="7" name="Text Box 22"/>
          <p:cNvSpPr txBox="1">
            <a:spLocks noChangeArrowheads="1"/>
          </p:cNvSpPr>
          <p:nvPr/>
        </p:nvSpPr>
        <p:spPr bwMode="auto">
          <a:xfrm>
            <a:off x="9632951" y="4094166"/>
            <a:ext cx="1797183" cy="354038"/>
          </a:xfrm>
          <a:prstGeom prst="rect">
            <a:avLst/>
          </a:prstGeom>
          <a:noFill/>
          <a:ln w="9525">
            <a:noFill/>
            <a:miter lim="800000"/>
            <a:headEnd/>
            <a:tailEnd/>
          </a:ln>
        </p:spPr>
        <p:txBody>
          <a:bodyPr wrap="none" lIns="106737" tIns="53373" rIns="106737" bIns="53373">
            <a:spAutoFit/>
          </a:bodyPr>
          <a:lstStyle/>
          <a:p>
            <a:pPr defTabSz="1067904" eaLnBrk="0" hangingPunct="0">
              <a:defRPr/>
            </a:pPr>
            <a:r>
              <a:rPr lang="en-US" altLang="zh-CN" sz="1600" dirty="0">
                <a:solidFill>
                  <a:srgbClr val="FFFFFF"/>
                </a:solidFill>
                <a:latin typeface="FrutigerNext LT Regular" pitchFamily="34" charset="0"/>
                <a:ea typeface="ＭＳ Ｐゴシック" pitchFamily="34" charset="-128"/>
              </a:rPr>
              <a:t>www.huawei.com</a:t>
            </a:r>
          </a:p>
        </p:txBody>
      </p:sp>
      <p:sp>
        <p:nvSpPr>
          <p:cNvPr id="8" name="Rectangle 23"/>
          <p:cNvSpPr>
            <a:spLocks noChangeArrowheads="1"/>
          </p:cNvSpPr>
          <p:nvPr/>
        </p:nvSpPr>
        <p:spPr bwMode="auto">
          <a:xfrm>
            <a:off x="5312840" y="6207130"/>
            <a:ext cx="2092106" cy="353985"/>
          </a:xfrm>
          <a:prstGeom prst="rect">
            <a:avLst/>
          </a:prstGeom>
          <a:noFill/>
          <a:ln w="9525" algn="ctr">
            <a:noFill/>
            <a:miter lim="800000"/>
            <a:headEnd/>
            <a:tailEnd/>
          </a:ln>
          <a:effectLst/>
        </p:spPr>
        <p:txBody>
          <a:bodyPr wrap="none" lIns="106697" tIns="53347" rIns="106697" bIns="53347">
            <a:spAutoFit/>
          </a:bodyPr>
          <a:lstStyle/>
          <a:p>
            <a:pPr defTabSz="1067904" eaLnBrk="0" hangingPunct="0">
              <a:defRPr/>
            </a:pPr>
            <a:r>
              <a:rPr lang="en-US" altLang="zh-CN" sz="1600" dirty="0">
                <a:solidFill>
                  <a:srgbClr val="000000"/>
                </a:solidFill>
                <a:latin typeface="FrutigerNext LT Bold" pitchFamily="1" charset="0"/>
                <a:ea typeface="ＭＳ Ｐゴシック" pitchFamily="34" charset="-128"/>
              </a:rPr>
              <a:t>Huawei Confidential </a:t>
            </a:r>
          </a:p>
        </p:txBody>
      </p:sp>
      <p:sp>
        <p:nvSpPr>
          <p:cNvPr id="9" name="Rectangle 25"/>
          <p:cNvSpPr>
            <a:spLocks noChangeArrowheads="1"/>
          </p:cNvSpPr>
          <p:nvPr/>
        </p:nvSpPr>
        <p:spPr bwMode="auto">
          <a:xfrm>
            <a:off x="9057220" y="247654"/>
            <a:ext cx="1981528" cy="394894"/>
          </a:xfrm>
          <a:prstGeom prst="rect">
            <a:avLst/>
          </a:prstGeom>
          <a:noFill/>
          <a:ln w="9525" algn="ctr">
            <a:noFill/>
            <a:miter lim="800000"/>
            <a:headEnd/>
            <a:tailEnd/>
          </a:ln>
          <a:effectLst/>
        </p:spPr>
        <p:txBody>
          <a:bodyPr wrap="none" lIns="106697" tIns="53347" rIns="106697" bIns="53347">
            <a:spAutoFit/>
          </a:bodyPr>
          <a:lstStyle/>
          <a:p>
            <a:pPr defTabSz="1067904" eaLnBrk="0" hangingPunct="0">
              <a:defRPr/>
            </a:pPr>
            <a:r>
              <a:rPr lang="en-US" altLang="zh-CN" sz="1866" b="1" dirty="0">
                <a:solidFill>
                  <a:srgbClr val="666666"/>
                </a:solidFill>
                <a:latin typeface="FrutigerNext LT Regular" pitchFamily="34" charset="0"/>
                <a:ea typeface="ＭＳ Ｐゴシック" pitchFamily="34" charset="-128"/>
              </a:rPr>
              <a:t>Security Level:</a:t>
            </a:r>
            <a:r>
              <a:rPr lang="zh-CN" altLang="en-US" sz="1866" b="1" dirty="0">
                <a:solidFill>
                  <a:srgbClr val="666666"/>
                </a:solidFill>
                <a:latin typeface="FrutigerNext LT Regular" pitchFamily="34" charset="0"/>
                <a:ea typeface="ＭＳ Ｐゴシック" pitchFamily="34" charset="-128"/>
              </a:rPr>
              <a:t> </a:t>
            </a:r>
          </a:p>
        </p:txBody>
      </p:sp>
      <p:sp>
        <p:nvSpPr>
          <p:cNvPr id="10" name="Text Box 66"/>
          <p:cNvSpPr txBox="1">
            <a:spLocks noChangeArrowheads="1"/>
          </p:cNvSpPr>
          <p:nvPr/>
        </p:nvSpPr>
        <p:spPr bwMode="auto">
          <a:xfrm>
            <a:off x="-2624666" y="1322389"/>
            <a:ext cx="2624666" cy="5018023"/>
          </a:xfrm>
          <a:prstGeom prst="rect">
            <a:avLst/>
          </a:prstGeom>
          <a:noFill/>
          <a:ln w="9525" algn="ctr">
            <a:noFill/>
            <a:miter lim="800000"/>
            <a:headEnd/>
            <a:tailEnd/>
          </a:ln>
          <a:effectLst/>
        </p:spPr>
        <p:txBody>
          <a:bodyPr lIns="106759" tIns="53381" rIns="106759" bIns="53381">
            <a:spAutoFit/>
          </a:bodyPr>
          <a:lstStyle/>
          <a:p>
            <a:pPr algn="r" defTabSz="1067904" eaLnBrk="0" hangingPunct="0">
              <a:lnSpc>
                <a:spcPct val="125000"/>
              </a:lnSpc>
              <a:defRPr/>
            </a:pPr>
            <a:r>
              <a:rPr lang="zh-CN" altLang="en-US" sz="1467" dirty="0">
                <a:solidFill>
                  <a:srgbClr val="FFFFFF"/>
                </a:solidFill>
                <a:latin typeface="Arial" charset="0"/>
                <a:ea typeface="华文细黑" pitchFamily="2" charset="-122"/>
              </a:rPr>
              <a:t>英文标题</a:t>
            </a:r>
            <a:r>
              <a:rPr lang="en-US" altLang="zh-CN" sz="1467" dirty="0">
                <a:solidFill>
                  <a:srgbClr val="FFFFFF"/>
                </a:solidFill>
                <a:latin typeface="Arial" charset="0"/>
                <a:ea typeface="华文细黑" pitchFamily="2" charset="-122"/>
              </a:rPr>
              <a:t>:40-47pt  </a:t>
            </a:r>
          </a:p>
          <a:p>
            <a:pPr algn="r" defTabSz="1067904" eaLnBrk="0" hangingPunct="0">
              <a:lnSpc>
                <a:spcPct val="125000"/>
              </a:lnSpc>
              <a:defRPr/>
            </a:pPr>
            <a:r>
              <a:rPr lang="zh-CN" altLang="en-US" sz="1467" dirty="0">
                <a:solidFill>
                  <a:srgbClr val="FFFFFF"/>
                </a:solidFill>
                <a:latin typeface="Arial" charset="0"/>
                <a:ea typeface="华文细黑" pitchFamily="2" charset="-122"/>
              </a:rPr>
              <a:t>副标题</a:t>
            </a:r>
            <a:r>
              <a:rPr lang="en-US" altLang="zh-CN" sz="1467" dirty="0">
                <a:solidFill>
                  <a:srgbClr val="FFFFFF"/>
                </a:solidFill>
                <a:latin typeface="Arial" charset="0"/>
                <a:ea typeface="华文细黑" pitchFamily="2" charset="-122"/>
              </a:rPr>
              <a:t>:26-30pt</a:t>
            </a:r>
          </a:p>
          <a:p>
            <a:pPr algn="r" defTabSz="1067904" eaLnBrk="0" hangingPunct="0">
              <a:lnSpc>
                <a:spcPct val="125000"/>
              </a:lnSpc>
              <a:defRPr/>
            </a:pPr>
            <a:r>
              <a:rPr lang="zh-CN" altLang="en-US" sz="1467" dirty="0">
                <a:solidFill>
                  <a:srgbClr val="FFFFFF"/>
                </a:solidFill>
                <a:latin typeface="Arial" charset="0"/>
                <a:ea typeface="华文细黑" pitchFamily="2" charset="-122"/>
              </a:rPr>
              <a:t>字体颜色</a:t>
            </a:r>
            <a:r>
              <a:rPr lang="en-US" altLang="zh-CN" sz="1467" dirty="0">
                <a:solidFill>
                  <a:srgbClr val="FFFFFF"/>
                </a:solidFill>
                <a:latin typeface="Arial" charset="0"/>
                <a:ea typeface="华文细黑" pitchFamily="2" charset="-122"/>
              </a:rPr>
              <a:t>:</a:t>
            </a:r>
            <a:r>
              <a:rPr lang="zh-CN" altLang="en-US" sz="1467" dirty="0">
                <a:solidFill>
                  <a:srgbClr val="FFFFFF"/>
                </a:solidFill>
                <a:latin typeface="Arial" charset="0"/>
                <a:ea typeface="华文细黑" pitchFamily="2" charset="-122"/>
              </a:rPr>
              <a:t>反白</a:t>
            </a:r>
          </a:p>
          <a:p>
            <a:pPr algn="r" defTabSz="1067904" eaLnBrk="0" hangingPunct="0">
              <a:lnSpc>
                <a:spcPct val="125000"/>
              </a:lnSpc>
              <a:defRPr/>
            </a:pPr>
            <a:r>
              <a:rPr lang="zh-CN" altLang="en-US" sz="1467" dirty="0">
                <a:solidFill>
                  <a:srgbClr val="FFFFFF"/>
                </a:solidFill>
                <a:latin typeface="Arial" charset="0"/>
                <a:ea typeface="华文细黑" pitchFamily="2" charset="-122"/>
              </a:rPr>
              <a:t>内部使用字体 </a:t>
            </a:r>
            <a:r>
              <a:rPr lang="en-US" altLang="zh-CN" sz="1467" dirty="0">
                <a:solidFill>
                  <a:srgbClr val="FFFFFF"/>
                </a:solidFill>
                <a:latin typeface="Arial" charset="0"/>
                <a:ea typeface="华文细黑" pitchFamily="2" charset="-122"/>
              </a:rPr>
              <a:t>:</a:t>
            </a:r>
          </a:p>
          <a:p>
            <a:pPr algn="r" defTabSz="1067904" eaLnBrk="0" hangingPunct="0">
              <a:lnSpc>
                <a:spcPct val="125000"/>
              </a:lnSpc>
              <a:defRPr/>
            </a:pPr>
            <a:r>
              <a:rPr lang="en-US" altLang="zh-CN" sz="1467" dirty="0" err="1">
                <a:solidFill>
                  <a:srgbClr val="FFFFFF"/>
                </a:solidFill>
                <a:latin typeface="Arial" charset="0"/>
                <a:ea typeface="华文细黑" pitchFamily="2" charset="-122"/>
              </a:rPr>
              <a:t>FrutigerNext</a:t>
            </a:r>
            <a:r>
              <a:rPr lang="en-US" altLang="zh-CN" sz="1467" dirty="0">
                <a:solidFill>
                  <a:srgbClr val="FFFFFF"/>
                </a:solidFill>
                <a:latin typeface="Arial" charset="0"/>
                <a:ea typeface="华文细黑" pitchFamily="2" charset="-122"/>
              </a:rPr>
              <a:t> LT Medium</a:t>
            </a:r>
          </a:p>
          <a:p>
            <a:pPr algn="r" defTabSz="1067904" eaLnBrk="0" hangingPunct="0">
              <a:lnSpc>
                <a:spcPct val="125000"/>
              </a:lnSpc>
              <a:defRPr/>
            </a:pPr>
            <a:r>
              <a:rPr lang="zh-CN" altLang="en-US" sz="1467" dirty="0">
                <a:solidFill>
                  <a:srgbClr val="FFFFFF"/>
                </a:solidFill>
                <a:latin typeface="Arial" charset="0"/>
                <a:ea typeface="华文细黑" pitchFamily="2" charset="-122"/>
              </a:rPr>
              <a:t>外部使用字体 </a:t>
            </a:r>
            <a:r>
              <a:rPr lang="en-US" altLang="zh-CN" sz="1467" dirty="0">
                <a:solidFill>
                  <a:srgbClr val="FFFFFF"/>
                </a:solidFill>
                <a:latin typeface="Arial" charset="0"/>
                <a:ea typeface="华文细黑" pitchFamily="2" charset="-122"/>
              </a:rPr>
              <a:t>: Arial</a:t>
            </a:r>
            <a:endParaRPr lang="zh-CN" altLang="en-US" sz="1467" dirty="0">
              <a:solidFill>
                <a:srgbClr val="FFFFFF"/>
              </a:solidFill>
              <a:latin typeface="Arial" charset="0"/>
              <a:ea typeface="华文细黑" pitchFamily="2" charset="-122"/>
            </a:endParaRPr>
          </a:p>
          <a:p>
            <a:pPr algn="r" defTabSz="1067904" eaLnBrk="0" hangingPunct="0">
              <a:lnSpc>
                <a:spcPct val="125000"/>
              </a:lnSpc>
              <a:defRPr/>
            </a:pPr>
            <a:endParaRPr lang="zh-CN" altLang="en-US" sz="1467" dirty="0">
              <a:solidFill>
                <a:srgbClr val="FFFFFF"/>
              </a:solidFill>
              <a:latin typeface="Arial" charset="0"/>
              <a:ea typeface="华文细黑" pitchFamily="2" charset="-122"/>
            </a:endParaRPr>
          </a:p>
          <a:p>
            <a:pPr algn="r" defTabSz="1067904" eaLnBrk="0" hangingPunct="0">
              <a:lnSpc>
                <a:spcPct val="125000"/>
              </a:lnSpc>
              <a:defRPr/>
            </a:pPr>
            <a:endParaRPr lang="zh-CN" altLang="en-US" sz="1467" dirty="0">
              <a:solidFill>
                <a:srgbClr val="FFFFFF"/>
              </a:solidFill>
              <a:latin typeface="Arial" charset="0"/>
              <a:ea typeface="华文细黑" pitchFamily="2" charset="-122"/>
            </a:endParaRPr>
          </a:p>
          <a:p>
            <a:pPr algn="r" defTabSz="1067904" eaLnBrk="0" hangingPunct="0">
              <a:lnSpc>
                <a:spcPct val="125000"/>
              </a:lnSpc>
              <a:defRPr/>
            </a:pPr>
            <a:r>
              <a:rPr lang="zh-CN" altLang="en-US" sz="1467" dirty="0">
                <a:solidFill>
                  <a:srgbClr val="FFFFFF"/>
                </a:solidFill>
                <a:latin typeface="Arial" charset="0"/>
                <a:ea typeface="华文细黑" pitchFamily="2" charset="-122"/>
              </a:rPr>
              <a:t>中文标题</a:t>
            </a:r>
            <a:r>
              <a:rPr lang="en-US" altLang="zh-CN" sz="1467" dirty="0">
                <a:solidFill>
                  <a:srgbClr val="FFFFFF"/>
                </a:solidFill>
                <a:latin typeface="Arial" charset="0"/>
                <a:ea typeface="华文细黑" pitchFamily="2" charset="-122"/>
              </a:rPr>
              <a:t>:35-47pt</a:t>
            </a:r>
          </a:p>
          <a:p>
            <a:pPr algn="r" defTabSz="1067904" eaLnBrk="0" hangingPunct="0">
              <a:lnSpc>
                <a:spcPct val="125000"/>
              </a:lnSpc>
              <a:defRPr/>
            </a:pPr>
            <a:r>
              <a:rPr lang="zh-CN" altLang="en-US" sz="1467" dirty="0">
                <a:solidFill>
                  <a:srgbClr val="FFFFFF"/>
                </a:solidFill>
                <a:latin typeface="Arial" charset="0"/>
                <a:ea typeface="华文细黑" pitchFamily="2" charset="-122"/>
              </a:rPr>
              <a:t>字体</a:t>
            </a:r>
            <a:r>
              <a:rPr lang="en-US" altLang="zh-CN" sz="1467" dirty="0">
                <a:solidFill>
                  <a:srgbClr val="FFFFFF"/>
                </a:solidFill>
                <a:latin typeface="Arial" charset="0"/>
                <a:ea typeface="华文细黑" pitchFamily="2" charset="-122"/>
              </a:rPr>
              <a:t>:</a:t>
            </a:r>
            <a:r>
              <a:rPr lang="zh-CN" altLang="en-US" sz="1467" dirty="0">
                <a:solidFill>
                  <a:srgbClr val="FFFFFF"/>
                </a:solidFill>
                <a:latin typeface="Arial" charset="0"/>
                <a:ea typeface="华文细黑" pitchFamily="2" charset="-122"/>
              </a:rPr>
              <a:t>黑体</a:t>
            </a:r>
          </a:p>
          <a:p>
            <a:pPr algn="r" defTabSz="1067904" eaLnBrk="0" hangingPunct="0">
              <a:lnSpc>
                <a:spcPct val="125000"/>
              </a:lnSpc>
              <a:defRPr/>
            </a:pPr>
            <a:r>
              <a:rPr lang="en-US" altLang="zh-CN" sz="1467" dirty="0">
                <a:solidFill>
                  <a:srgbClr val="FFFFFF"/>
                </a:solidFill>
                <a:latin typeface="Arial" charset="0"/>
                <a:ea typeface="华文细黑" pitchFamily="2" charset="-122"/>
              </a:rPr>
              <a:t>  </a:t>
            </a:r>
            <a:r>
              <a:rPr lang="zh-CN" altLang="en-US" sz="1467" dirty="0">
                <a:solidFill>
                  <a:srgbClr val="FFFFFF"/>
                </a:solidFill>
                <a:latin typeface="Arial" charset="0"/>
                <a:ea typeface="华文细黑" pitchFamily="2" charset="-122"/>
              </a:rPr>
              <a:t>副标题</a:t>
            </a:r>
            <a:r>
              <a:rPr lang="en-US" altLang="zh-CN" sz="1467" dirty="0">
                <a:solidFill>
                  <a:srgbClr val="FFFFFF"/>
                </a:solidFill>
                <a:latin typeface="Arial" charset="0"/>
                <a:ea typeface="华文细黑" pitchFamily="2" charset="-122"/>
              </a:rPr>
              <a:t>:24-28pt</a:t>
            </a:r>
            <a:endParaRPr lang="zh-CN" altLang="en-US" sz="1467" dirty="0">
              <a:solidFill>
                <a:srgbClr val="FFFFFF"/>
              </a:solidFill>
              <a:latin typeface="Arial" charset="0"/>
              <a:ea typeface="华文细黑" pitchFamily="2" charset="-122"/>
            </a:endParaRPr>
          </a:p>
          <a:p>
            <a:pPr algn="r" defTabSz="1067904" eaLnBrk="0" hangingPunct="0">
              <a:lnSpc>
                <a:spcPct val="125000"/>
              </a:lnSpc>
              <a:defRPr/>
            </a:pPr>
            <a:r>
              <a:rPr lang="zh-CN" altLang="en-US" sz="1467" dirty="0">
                <a:solidFill>
                  <a:srgbClr val="FFFFFF"/>
                </a:solidFill>
                <a:latin typeface="Arial" charset="0"/>
                <a:ea typeface="华文细黑" pitchFamily="2" charset="-122"/>
              </a:rPr>
              <a:t>字体颜色</a:t>
            </a:r>
            <a:r>
              <a:rPr lang="en-US" altLang="zh-CN" sz="1467" dirty="0">
                <a:solidFill>
                  <a:srgbClr val="FFFFFF"/>
                </a:solidFill>
                <a:latin typeface="Arial" charset="0"/>
                <a:ea typeface="华文细黑" pitchFamily="2" charset="-122"/>
              </a:rPr>
              <a:t>:</a:t>
            </a:r>
            <a:r>
              <a:rPr lang="zh-CN" altLang="en-US" sz="1467" dirty="0">
                <a:solidFill>
                  <a:srgbClr val="FFFFFF"/>
                </a:solidFill>
                <a:latin typeface="Arial" charset="0"/>
                <a:ea typeface="华文细黑" pitchFamily="2" charset="-122"/>
              </a:rPr>
              <a:t>反白</a:t>
            </a:r>
          </a:p>
          <a:p>
            <a:pPr algn="r" defTabSz="1067904" eaLnBrk="0" hangingPunct="0">
              <a:lnSpc>
                <a:spcPct val="125000"/>
              </a:lnSpc>
              <a:defRPr/>
            </a:pPr>
            <a:r>
              <a:rPr lang="zh-CN" altLang="en-US" sz="1467" dirty="0">
                <a:solidFill>
                  <a:srgbClr val="FFFFFF"/>
                </a:solidFill>
                <a:latin typeface="Arial" charset="0"/>
                <a:ea typeface="华文细黑" pitchFamily="2" charset="-122"/>
              </a:rPr>
              <a:t>字体</a:t>
            </a:r>
            <a:r>
              <a:rPr lang="en-US" altLang="zh-CN" sz="1467" dirty="0">
                <a:solidFill>
                  <a:srgbClr val="FFFFFF"/>
                </a:solidFill>
                <a:latin typeface="Arial" charset="0"/>
                <a:ea typeface="华文细黑" pitchFamily="2" charset="-122"/>
              </a:rPr>
              <a:t>:</a:t>
            </a:r>
            <a:r>
              <a:rPr lang="zh-CN" altLang="en-US" sz="1467" dirty="0">
                <a:solidFill>
                  <a:srgbClr val="FFFFFF"/>
                </a:solidFill>
                <a:latin typeface="Arial" charset="0"/>
                <a:ea typeface="华文细黑" pitchFamily="2" charset="-122"/>
              </a:rPr>
              <a:t>细黑体</a:t>
            </a:r>
          </a:p>
          <a:p>
            <a:pPr algn="r" defTabSz="1067904" eaLnBrk="0" hangingPunct="0">
              <a:lnSpc>
                <a:spcPct val="125000"/>
              </a:lnSpc>
              <a:defRPr/>
            </a:pPr>
            <a:endParaRPr lang="zh-CN" altLang="en-US" sz="1467" dirty="0">
              <a:solidFill>
                <a:srgbClr val="FFFFFF"/>
              </a:solidFill>
              <a:latin typeface="Arial" charset="0"/>
              <a:ea typeface="华文细黑" pitchFamily="2" charset="-122"/>
            </a:endParaRPr>
          </a:p>
          <a:p>
            <a:pPr algn="r" defTabSz="1067904" eaLnBrk="0" hangingPunct="0">
              <a:lnSpc>
                <a:spcPct val="125000"/>
              </a:lnSpc>
              <a:defRPr/>
            </a:pPr>
            <a:endParaRPr lang="zh-CN" altLang="en-US" sz="1467" dirty="0">
              <a:solidFill>
                <a:srgbClr val="FFFFFF"/>
              </a:solidFill>
              <a:latin typeface="Arial" charset="0"/>
              <a:ea typeface="华文细黑" pitchFamily="2" charset="-122"/>
            </a:endParaRPr>
          </a:p>
          <a:p>
            <a:pPr algn="r" defTabSz="1067904" eaLnBrk="0" hangingPunct="0">
              <a:lnSpc>
                <a:spcPct val="125000"/>
              </a:lnSpc>
              <a:defRPr/>
            </a:pPr>
            <a:endParaRPr lang="zh-CN" altLang="en-US" sz="1467" dirty="0">
              <a:solidFill>
                <a:srgbClr val="FFFFFF"/>
              </a:solidFill>
              <a:latin typeface="Arial" charset="0"/>
              <a:ea typeface="华文细黑" pitchFamily="2" charset="-122"/>
            </a:endParaRPr>
          </a:p>
          <a:p>
            <a:pPr algn="r" defTabSz="1067904" eaLnBrk="0" hangingPunct="0">
              <a:lnSpc>
                <a:spcPct val="125000"/>
              </a:lnSpc>
              <a:spcBef>
                <a:spcPct val="50000"/>
              </a:spcBef>
              <a:defRPr/>
            </a:pPr>
            <a:endParaRPr lang="zh-CN" altLang="en-US" sz="1467" dirty="0">
              <a:solidFill>
                <a:srgbClr val="000000"/>
              </a:solidFill>
              <a:latin typeface="Arial" charset="0"/>
              <a:ea typeface="华文细黑" pitchFamily="2" charset="-122"/>
            </a:endParaRPr>
          </a:p>
        </p:txBody>
      </p:sp>
      <p:sp>
        <p:nvSpPr>
          <p:cNvPr id="44047" name="Rectangle 15"/>
          <p:cNvSpPr>
            <a:spLocks noGrp="1" noChangeArrowheads="1"/>
          </p:cNvSpPr>
          <p:nvPr>
            <p:ph type="ctrTitle" sz="quarter"/>
          </p:nvPr>
        </p:nvSpPr>
        <p:spPr>
          <a:xfrm>
            <a:off x="848792" y="1392241"/>
            <a:ext cx="7071782" cy="1666875"/>
          </a:xfrm>
        </p:spPr>
        <p:txBody>
          <a:bodyPr/>
          <a:lstStyle>
            <a:lvl1pPr>
              <a:defRPr sz="5731" b="1">
                <a:solidFill>
                  <a:schemeClr val="bg1"/>
                </a:solidFill>
              </a:defRPr>
            </a:lvl1pPr>
          </a:lstStyle>
          <a:p>
            <a:r>
              <a:rPr lang="zh-CN" altLang="en-US"/>
              <a:t>单击此处编辑母版标题样式</a:t>
            </a:r>
          </a:p>
        </p:txBody>
      </p:sp>
      <p:sp>
        <p:nvSpPr>
          <p:cNvPr id="44048" name="Rectangle 16"/>
          <p:cNvSpPr>
            <a:spLocks noGrp="1" noChangeArrowheads="1"/>
          </p:cNvSpPr>
          <p:nvPr>
            <p:ph type="subTitle" sz="quarter" idx="1"/>
          </p:nvPr>
        </p:nvSpPr>
        <p:spPr>
          <a:xfrm>
            <a:off x="912290" y="3182944"/>
            <a:ext cx="7073900" cy="865187"/>
          </a:xfrm>
        </p:spPr>
        <p:txBody>
          <a:bodyPr lIns="80090" tIns="40046" rIns="80090" bIns="40046"/>
          <a:lstStyle>
            <a:lvl1pPr marL="0" indent="0">
              <a:buFont typeface="Wingdings" pitchFamily="2" charset="2"/>
              <a:buNone/>
              <a:defRPr sz="3732">
                <a:solidFill>
                  <a:schemeClr val="bg1"/>
                </a:solidFill>
                <a:latin typeface="华文细黑" pitchFamily="2" charset="-122"/>
              </a:defRPr>
            </a:lvl1pPr>
          </a:lstStyle>
          <a:p>
            <a:r>
              <a:rPr lang="zh-CN" altLang="en-US"/>
              <a:t>单击此处编辑母版副标题样式</a:t>
            </a:r>
          </a:p>
        </p:txBody>
      </p:sp>
      <p:sp>
        <p:nvSpPr>
          <p:cNvPr id="11" name="Rectangle 26"/>
          <p:cNvSpPr>
            <a:spLocks noGrp="1" noChangeArrowheads="1"/>
          </p:cNvSpPr>
          <p:nvPr>
            <p:ph type="dt" sz="quarter" idx="10"/>
          </p:nvPr>
        </p:nvSpPr>
        <p:spPr>
          <a:xfrm>
            <a:off x="912284" y="282578"/>
            <a:ext cx="2844800" cy="474663"/>
          </a:xfrm>
          <a:prstGeom prst="rect">
            <a:avLst/>
          </a:prstGeom>
        </p:spPr>
        <p:txBody>
          <a:bodyPr lIns="80090" tIns="40046" rIns="80090" bIns="40046"/>
          <a:lstStyle>
            <a:lvl1pPr>
              <a:lnSpc>
                <a:spcPct val="100000"/>
              </a:lnSpc>
              <a:defRPr>
                <a:latin typeface="FrutigerNext LT Regular" pitchFamily="34" charset="0"/>
              </a:defRPr>
            </a:lvl1pPr>
          </a:lstStyle>
          <a:p>
            <a:pPr>
              <a:defRPr/>
            </a:pPr>
            <a:fld id="{2522D767-7E6B-48B7-8E05-3A254CFFB1AF}" type="datetime1">
              <a:rPr lang="zh-CN" altLang="en-US">
                <a:solidFill>
                  <a:srgbClr val="000000"/>
                </a:solidFill>
                <a:ea typeface="宋体" charset="-122"/>
              </a:rPr>
              <a:pPr>
                <a:defRPr/>
              </a:pPr>
              <a:t>2019/8/28</a:t>
            </a:fld>
            <a:endParaRPr lang="en-US" altLang="zh-CN">
              <a:solidFill>
                <a:srgbClr val="000000"/>
              </a:solidFill>
              <a:ea typeface="宋体" charset="-122"/>
            </a:endParaRPr>
          </a:p>
        </p:txBody>
      </p:sp>
    </p:spTree>
    <p:extLst>
      <p:ext uri="{BB962C8B-B14F-4D97-AF65-F5344CB8AC3E}">
        <p14:creationId xmlns:p14="http://schemas.microsoft.com/office/powerpoint/2010/main" val="2821683835"/>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4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5"/>
          <p:cNvSpPr txBox="1">
            <a:spLocks noChangeArrowheads="1"/>
          </p:cNvSpPr>
          <p:nvPr userDrawn="1"/>
        </p:nvSpPr>
        <p:spPr bwMode="auto">
          <a:xfrm>
            <a:off x="8481488" y="6489704"/>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a:defRPr/>
            </a:pPr>
            <a:fld id="{F0C15A8E-4357-4E66-BD7B-5405187E651A}" type="slidenum">
              <a:rPr lang="de-DE" altLang="zh-CN" sz="1600" smtClean="0"/>
              <a:pPr>
                <a:defRPr/>
              </a:pPr>
              <a:t>‹#›</a:t>
            </a:fld>
            <a:r>
              <a:rPr lang="de-DE" altLang="zh-CN" sz="1600" dirty="0" smtClean="0"/>
              <a:t>/28</a:t>
            </a:r>
            <a:endParaRPr lang="en-GB" altLang="zh-CN" sz="1600" dirty="0"/>
          </a:p>
        </p:txBody>
      </p:sp>
    </p:spTree>
    <p:extLst>
      <p:ext uri="{BB962C8B-B14F-4D97-AF65-F5344CB8AC3E}">
        <p14:creationId xmlns:p14="http://schemas.microsoft.com/office/powerpoint/2010/main" val="1877787573"/>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4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69958" y="1641479"/>
            <a:ext cx="5183716" cy="4194175"/>
          </a:xfrm>
        </p:spPr>
        <p:txBody>
          <a:bodyPr/>
          <a:lstStyle>
            <a:lvl1pPr>
              <a:defRPr sz="3732"/>
            </a:lvl1pPr>
            <a:lvl2pPr>
              <a:defRPr sz="3199"/>
            </a:lvl2pPr>
            <a:lvl3pPr>
              <a:defRPr sz="2666"/>
            </a:lvl3pPr>
            <a:lvl4pPr>
              <a:defRPr sz="2399"/>
            </a:lvl4pPr>
            <a:lvl5pPr>
              <a:defRPr sz="2399"/>
            </a:lvl5pPr>
            <a:lvl6pPr>
              <a:defRPr sz="2399"/>
            </a:lvl6pPr>
            <a:lvl7pPr>
              <a:defRPr sz="2399"/>
            </a:lvl7pPr>
            <a:lvl8pPr>
              <a:defRPr sz="2399"/>
            </a:lvl8pPr>
            <a:lvl9pPr>
              <a:defRPr sz="2399"/>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56873" y="1641479"/>
            <a:ext cx="5185834" cy="4194175"/>
          </a:xfrm>
        </p:spPr>
        <p:txBody>
          <a:bodyPr/>
          <a:lstStyle>
            <a:lvl1pPr>
              <a:defRPr sz="3732"/>
            </a:lvl1pPr>
            <a:lvl2pPr>
              <a:defRPr sz="3199"/>
            </a:lvl2pPr>
            <a:lvl3pPr>
              <a:defRPr sz="2666"/>
            </a:lvl3pPr>
            <a:lvl4pPr>
              <a:defRPr sz="2399"/>
            </a:lvl4pPr>
            <a:lvl5pPr>
              <a:defRPr sz="2399"/>
            </a:lvl5pPr>
            <a:lvl6pPr>
              <a:defRPr sz="2399"/>
            </a:lvl6pPr>
            <a:lvl7pPr>
              <a:defRPr sz="2399"/>
            </a:lvl7pPr>
            <a:lvl8pPr>
              <a:defRPr sz="2399"/>
            </a:lvl8pPr>
            <a:lvl9pPr>
              <a:defRPr sz="2399"/>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5"/>
          <p:cNvSpPr txBox="1">
            <a:spLocks noChangeArrowheads="1"/>
          </p:cNvSpPr>
          <p:nvPr userDrawn="1"/>
        </p:nvSpPr>
        <p:spPr bwMode="auto">
          <a:xfrm>
            <a:off x="8481488" y="6489704"/>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a:defRPr/>
            </a:pPr>
            <a:fld id="{F0C15A8E-4357-4E66-BD7B-5405187E651A}" type="slidenum">
              <a:rPr lang="de-DE" altLang="zh-CN" sz="1600" smtClean="0"/>
              <a:pPr>
                <a:defRPr/>
              </a:pPr>
              <a:t>‹#›</a:t>
            </a:fld>
            <a:r>
              <a:rPr lang="de-DE" altLang="zh-CN" sz="1600" dirty="0" smtClean="0"/>
              <a:t>/30</a:t>
            </a:r>
            <a:endParaRPr lang="en-GB" altLang="zh-CN" sz="1600" dirty="0"/>
          </a:p>
        </p:txBody>
      </p:sp>
    </p:spTree>
    <p:extLst>
      <p:ext uri="{BB962C8B-B14F-4D97-AF65-F5344CB8AC3E}">
        <p14:creationId xmlns:p14="http://schemas.microsoft.com/office/powerpoint/2010/main" val="1647513790"/>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4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527052" y="-130838"/>
            <a:ext cx="10327216" cy="871539"/>
          </a:xfrm>
        </p:spPr>
        <p:txBody>
          <a:bodyPr/>
          <a:lstStyle/>
          <a:p>
            <a:r>
              <a:rPr lang="zh-CN" altLang="en-US" dirty="0" smtClean="0"/>
              <a:t>单击此处编辑母版标题样式</a:t>
            </a:r>
            <a:endParaRPr lang="zh-CN" altLang="en-US" dirty="0"/>
          </a:p>
        </p:txBody>
      </p:sp>
      <p:sp>
        <p:nvSpPr>
          <p:cNvPr id="3" name="表格占位符 2"/>
          <p:cNvSpPr>
            <a:spLocks noGrp="1"/>
          </p:cNvSpPr>
          <p:nvPr>
            <p:ph type="tbl" idx="1"/>
          </p:nvPr>
        </p:nvSpPr>
        <p:spPr>
          <a:xfrm>
            <a:off x="869951" y="1641479"/>
            <a:ext cx="10572750" cy="4194175"/>
          </a:xfrm>
        </p:spPr>
        <p:txBody>
          <a:bodyPr/>
          <a:lstStyle/>
          <a:p>
            <a:pPr lvl="0"/>
            <a:endParaRPr lang="zh-CN" altLang="en-US" noProof="0" smtClean="0"/>
          </a:p>
        </p:txBody>
      </p:sp>
      <p:sp>
        <p:nvSpPr>
          <p:cNvPr id="6" name="Rectangle 5"/>
          <p:cNvSpPr txBox="1">
            <a:spLocks noChangeArrowheads="1"/>
          </p:cNvSpPr>
          <p:nvPr userDrawn="1"/>
        </p:nvSpPr>
        <p:spPr bwMode="auto">
          <a:xfrm>
            <a:off x="8481488" y="6489704"/>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a:defRPr/>
            </a:pPr>
            <a:fld id="{F0C15A8E-4357-4E66-BD7B-5405187E651A}" type="slidenum">
              <a:rPr lang="de-DE" altLang="zh-CN" sz="1600" smtClean="0"/>
              <a:pPr>
                <a:defRPr/>
              </a:pPr>
              <a:t>‹#›</a:t>
            </a:fld>
            <a:r>
              <a:rPr lang="de-DE" altLang="zh-CN" sz="1600" dirty="0" smtClean="0"/>
              <a:t>/28</a:t>
            </a:r>
            <a:endParaRPr lang="en-GB" altLang="zh-CN" sz="1600" dirty="0"/>
          </a:p>
        </p:txBody>
      </p:sp>
    </p:spTree>
    <p:extLst>
      <p:ext uri="{BB962C8B-B14F-4D97-AF65-F5344CB8AC3E}">
        <p14:creationId xmlns:p14="http://schemas.microsoft.com/office/powerpoint/2010/main" val="1170633951"/>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4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527052" y="-123395"/>
            <a:ext cx="10327216" cy="871539"/>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69958" y="1641479"/>
            <a:ext cx="5183716" cy="41941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56873" y="1641479"/>
            <a:ext cx="5185834" cy="41941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5"/>
          <p:cNvSpPr txBox="1">
            <a:spLocks noChangeArrowheads="1"/>
          </p:cNvSpPr>
          <p:nvPr userDrawn="1"/>
        </p:nvSpPr>
        <p:spPr bwMode="auto">
          <a:xfrm>
            <a:off x="8481488" y="6489704"/>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a:defRPr/>
            </a:pPr>
            <a:fld id="{F0C15A8E-4357-4E66-BD7B-5405187E651A}" type="slidenum">
              <a:rPr lang="de-DE" altLang="zh-CN" sz="1600" smtClean="0"/>
              <a:pPr>
                <a:defRPr/>
              </a:pPr>
              <a:t>‹#›</a:t>
            </a:fld>
            <a:r>
              <a:rPr lang="de-DE" altLang="zh-CN" sz="1600" dirty="0" smtClean="0"/>
              <a:t>/28</a:t>
            </a:r>
            <a:endParaRPr lang="en-GB" altLang="zh-CN" sz="1600" dirty="0"/>
          </a:p>
        </p:txBody>
      </p:sp>
    </p:spTree>
    <p:extLst>
      <p:ext uri="{BB962C8B-B14F-4D97-AF65-F5344CB8AC3E}">
        <p14:creationId xmlns:p14="http://schemas.microsoft.com/office/powerpoint/2010/main" val="2917781654"/>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45.xml><?xml version="1.0" encoding="utf-8"?>
<p:sldLayout xmlns:a="http://schemas.openxmlformats.org/drawingml/2006/main" xmlns:r="http://schemas.openxmlformats.org/officeDocument/2006/relationships" xmlns:p="http://schemas.openxmlformats.org/presentationml/2006/main" type="objAndTwoObj" preserve="1">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a:xfrm>
            <a:off x="527052" y="44451"/>
            <a:ext cx="10327216" cy="871539"/>
          </a:xfr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69958" y="1641479"/>
            <a:ext cx="5183716" cy="41941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6256873" y="1641475"/>
            <a:ext cx="5185834" cy="20208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6256873" y="3814767"/>
            <a:ext cx="5185834" cy="2020887"/>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5"/>
          <p:cNvSpPr txBox="1">
            <a:spLocks noChangeArrowheads="1"/>
          </p:cNvSpPr>
          <p:nvPr userDrawn="1"/>
        </p:nvSpPr>
        <p:spPr bwMode="auto">
          <a:xfrm>
            <a:off x="8481488" y="6489704"/>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a:defRPr/>
            </a:pPr>
            <a:fld id="{F0C15A8E-4357-4E66-BD7B-5405187E651A}" type="slidenum">
              <a:rPr lang="de-DE" altLang="zh-CN" sz="1600" smtClean="0"/>
              <a:pPr>
                <a:defRPr/>
              </a:pPr>
              <a:t>‹#›</a:t>
            </a:fld>
            <a:r>
              <a:rPr lang="de-DE" altLang="zh-CN" sz="1600" dirty="0" smtClean="0"/>
              <a:t>/28</a:t>
            </a:r>
            <a:endParaRPr lang="en-GB" altLang="zh-CN" sz="1600" dirty="0"/>
          </a:p>
        </p:txBody>
      </p:sp>
    </p:spTree>
    <p:extLst>
      <p:ext uri="{BB962C8B-B14F-4D97-AF65-F5344CB8AC3E}">
        <p14:creationId xmlns:p14="http://schemas.microsoft.com/office/powerpoint/2010/main" val="2460258723"/>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46.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527250" y="44827"/>
            <a:ext cx="10327410" cy="871257"/>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69762" y="1641663"/>
            <a:ext cx="5193531" cy="4193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6248022" y="1641662"/>
            <a:ext cx="5195455" cy="2029667"/>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6248022" y="3805805"/>
            <a:ext cx="5195455" cy="202966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5"/>
          <p:cNvSpPr txBox="1">
            <a:spLocks noChangeArrowheads="1"/>
          </p:cNvSpPr>
          <p:nvPr userDrawn="1"/>
        </p:nvSpPr>
        <p:spPr bwMode="auto">
          <a:xfrm>
            <a:off x="8481488" y="6489704"/>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a:defRPr/>
            </a:pPr>
            <a:fld id="{F0C15A8E-4357-4E66-BD7B-5405187E651A}" type="slidenum">
              <a:rPr lang="de-DE" altLang="zh-CN" sz="1600" smtClean="0"/>
              <a:pPr>
                <a:defRPr/>
              </a:pPr>
              <a:t>‹#›</a:t>
            </a:fld>
            <a:r>
              <a:rPr lang="de-DE" altLang="zh-CN" sz="1600" dirty="0" smtClean="0"/>
              <a:t>/28</a:t>
            </a:r>
            <a:endParaRPr lang="en-GB" altLang="zh-CN" sz="1600" dirty="0"/>
          </a:p>
        </p:txBody>
      </p:sp>
    </p:spTree>
    <p:extLst>
      <p:ext uri="{BB962C8B-B14F-4D97-AF65-F5344CB8AC3E}">
        <p14:creationId xmlns:p14="http://schemas.microsoft.com/office/powerpoint/2010/main" val="1227629759"/>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47.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Rectangle 10"/>
          <p:cNvSpPr>
            <a:spLocks noGrp="1" noChangeArrowheads="1"/>
          </p:cNvSpPr>
          <p:nvPr>
            <p:ph type="dt" sz="half" idx="10"/>
          </p:nvPr>
        </p:nvSpPr>
        <p:spPr>
          <a:xfrm>
            <a:off x="574527" y="6524631"/>
            <a:ext cx="442798" cy="119063"/>
          </a:xfrm>
          <a:prstGeom prst="rect">
            <a:avLst/>
          </a:prstGeom>
        </p:spPr>
        <p:txBody>
          <a:bodyPr lIns="121935" tIns="60968" rIns="121935" bIns="60968"/>
          <a:lstStyle>
            <a:lvl1pPr>
              <a:defRPr/>
            </a:lvl1pPr>
          </a:lstStyle>
          <a:p>
            <a:pPr>
              <a:defRPr/>
            </a:pPr>
            <a:r>
              <a:rPr lang="de-DE" altLang="zh-CN">
                <a:solidFill>
                  <a:srgbClr val="000000"/>
                </a:solidFill>
                <a:ea typeface="宋体" charset="-122"/>
              </a:rPr>
              <a:t>Page </a:t>
            </a:r>
            <a:fld id="{219D6D50-0EA5-4982-9F63-E295A7344DF1}" type="slidenum">
              <a:rPr lang="de-DE" altLang="zh-CN">
                <a:solidFill>
                  <a:srgbClr val="000000"/>
                </a:solidFill>
                <a:ea typeface="宋体" charset="-122"/>
              </a:rPr>
              <a:pPr>
                <a:defRPr/>
              </a:pPr>
              <a:t>‹#›</a:t>
            </a:fld>
            <a:endParaRPr lang="en-GB" altLang="zh-CN">
              <a:solidFill>
                <a:srgbClr val="000000"/>
              </a:solidFill>
              <a:ea typeface="宋体" charset="-122"/>
            </a:endParaRPr>
          </a:p>
        </p:txBody>
      </p:sp>
    </p:spTree>
    <p:extLst>
      <p:ext uri="{BB962C8B-B14F-4D97-AF65-F5344CB8AC3E}">
        <p14:creationId xmlns:p14="http://schemas.microsoft.com/office/powerpoint/2010/main" val="2956484166"/>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48.xml><?xml version="1.0" encoding="utf-8"?>
<p:sldLayout xmlns:a="http://schemas.openxmlformats.org/drawingml/2006/main" xmlns:r="http://schemas.openxmlformats.org/officeDocument/2006/relationships" xmlns:p="http://schemas.openxmlformats.org/presentationml/2006/main" type="titleOnly">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481503" y="6489740"/>
            <a:ext cx="2796116" cy="455613"/>
          </a:xfrm>
          <a:prstGeom prst="rect">
            <a:avLst/>
          </a:prstGeom>
        </p:spPr>
        <p:txBody>
          <a:bodyPr/>
          <a:lstStyle>
            <a:lvl1pPr>
              <a:defRPr/>
            </a:lvl1pPr>
          </a:lstStyle>
          <a:p>
            <a:pPr>
              <a:buClr>
                <a:srgbClr val="CC9900"/>
              </a:buClr>
              <a:buFont typeface="Wingdings" pitchFamily="2" charset="2"/>
              <a:buChar char="n"/>
            </a:pPr>
            <a:r>
              <a:rPr lang="de-DE" b="1">
                <a:solidFill>
                  <a:srgbClr val="000000"/>
                </a:solidFill>
                <a:latin typeface="Arial" charset="0"/>
              </a:rPr>
              <a:t>Page </a:t>
            </a:r>
            <a:fld id="{D0C2A94E-46DC-45B5-91FC-64F52099060D}" type="slidenum">
              <a:rPr lang="de-DE" b="1">
                <a:solidFill>
                  <a:srgbClr val="000000"/>
                </a:solidFill>
                <a:latin typeface="Arial" charset="0"/>
              </a:rPr>
              <a:pPr>
                <a:buClr>
                  <a:srgbClr val="CC9900"/>
                </a:buClr>
                <a:buFont typeface="Wingdings" pitchFamily="2" charset="2"/>
                <a:buChar char="n"/>
              </a:pPr>
              <a:t>‹#›</a:t>
            </a:fld>
            <a:endParaRPr lang="en-GB" b="1">
              <a:solidFill>
                <a:srgbClr val="000000"/>
              </a:solidFill>
              <a:latin typeface="Arial" charset="0"/>
            </a:endParaRPr>
          </a:p>
        </p:txBody>
      </p:sp>
    </p:spTree>
    <p:extLst>
      <p:ext uri="{BB962C8B-B14F-4D97-AF65-F5344CB8AC3E}">
        <p14:creationId xmlns:p14="http://schemas.microsoft.com/office/powerpoint/2010/main" val="3909333842"/>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4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517454" y="165100"/>
            <a:ext cx="11157095" cy="888186"/>
          </a:xfrm>
        </p:spPr>
        <p:txBody>
          <a:bodyPr>
            <a:noAutofit/>
          </a:bodyPr>
          <a:lstStyle>
            <a:lvl1pPr marL="0" marR="0" indent="0" algn="l" defTabSz="1218752" rtl="0" eaLnBrk="1" fontAlgn="auto" latinLnBrk="0" hangingPunct="1">
              <a:lnSpc>
                <a:spcPct val="100000"/>
              </a:lnSpc>
              <a:spcBef>
                <a:spcPct val="0"/>
              </a:spcBef>
              <a:spcAft>
                <a:spcPts val="0"/>
              </a:spcAft>
              <a:buClrTx/>
              <a:buSzTx/>
              <a:buFontTx/>
              <a:buNone/>
              <a:tabLst/>
              <a:defRPr sz="3597" b="0">
                <a:solidFill>
                  <a:schemeClr val="bg1">
                    <a:lumMod val="85000"/>
                  </a:schemeClr>
                </a:solidFill>
              </a:defRPr>
            </a:lvl1pPr>
          </a:lstStyle>
          <a:p>
            <a:r>
              <a:rPr lang="en-US" altLang="zh-CN" dirty="0" smtClean="0"/>
              <a:t>Headline in Arial Regular 36 point</a:t>
            </a:r>
          </a:p>
        </p:txBody>
      </p:sp>
      <p:sp>
        <p:nvSpPr>
          <p:cNvPr id="3" name="副标题 2"/>
          <p:cNvSpPr>
            <a:spLocks noGrp="1"/>
          </p:cNvSpPr>
          <p:nvPr>
            <p:ph type="subTitle" idx="1" hasCustomPrompt="1"/>
          </p:nvPr>
        </p:nvSpPr>
        <p:spPr>
          <a:xfrm>
            <a:off x="517454" y="1269263"/>
            <a:ext cx="11157095" cy="5031593"/>
          </a:xfrm>
        </p:spPr>
        <p:txBody>
          <a:bodyPr>
            <a:normAutofit/>
          </a:bodyPr>
          <a:lstStyle>
            <a:lvl1pPr marL="0" marR="0" indent="0" algn="l" defTabSz="1218752" rtl="0" eaLnBrk="1" fontAlgn="auto" latinLnBrk="0" hangingPunct="1">
              <a:lnSpc>
                <a:spcPct val="100000"/>
              </a:lnSpc>
              <a:spcBef>
                <a:spcPct val="20000"/>
              </a:spcBef>
              <a:spcAft>
                <a:spcPts val="0"/>
              </a:spcAft>
              <a:buClrTx/>
              <a:buSzTx/>
              <a:buFont typeface="Arial" pitchFamily="34" charset="0"/>
              <a:buNone/>
              <a:tabLst/>
              <a:defRPr sz="2399" baseline="0">
                <a:solidFill>
                  <a:schemeClr val="bg1">
                    <a:lumMod val="85000"/>
                  </a:schemeClr>
                </a:solidFill>
              </a:defRPr>
            </a:lvl1pPr>
            <a:lvl2pPr marL="609377" indent="0" algn="ctr">
              <a:buNone/>
              <a:defRPr>
                <a:solidFill>
                  <a:schemeClr val="tx1">
                    <a:tint val="75000"/>
                  </a:schemeClr>
                </a:solidFill>
              </a:defRPr>
            </a:lvl2pPr>
            <a:lvl3pPr marL="1218752" indent="0" algn="ctr">
              <a:buNone/>
              <a:defRPr>
                <a:solidFill>
                  <a:schemeClr val="tx1">
                    <a:tint val="75000"/>
                  </a:schemeClr>
                </a:solidFill>
              </a:defRPr>
            </a:lvl3pPr>
            <a:lvl4pPr marL="1828129" indent="0" algn="ctr">
              <a:buNone/>
              <a:defRPr>
                <a:solidFill>
                  <a:schemeClr val="tx1">
                    <a:tint val="75000"/>
                  </a:schemeClr>
                </a:solidFill>
              </a:defRPr>
            </a:lvl4pPr>
            <a:lvl5pPr marL="2437506" indent="0" algn="ctr">
              <a:buNone/>
              <a:defRPr>
                <a:solidFill>
                  <a:schemeClr val="tx1">
                    <a:tint val="75000"/>
                  </a:schemeClr>
                </a:solidFill>
              </a:defRPr>
            </a:lvl5pPr>
            <a:lvl6pPr marL="3046883" indent="0" algn="ctr">
              <a:buNone/>
              <a:defRPr>
                <a:solidFill>
                  <a:schemeClr val="tx1">
                    <a:tint val="75000"/>
                  </a:schemeClr>
                </a:solidFill>
              </a:defRPr>
            </a:lvl6pPr>
            <a:lvl7pPr marL="3656258" indent="0" algn="ctr">
              <a:buNone/>
              <a:defRPr>
                <a:solidFill>
                  <a:schemeClr val="tx1">
                    <a:tint val="75000"/>
                  </a:schemeClr>
                </a:solidFill>
              </a:defRPr>
            </a:lvl7pPr>
            <a:lvl8pPr marL="4265634" indent="0" algn="ctr">
              <a:buNone/>
              <a:defRPr>
                <a:solidFill>
                  <a:schemeClr val="tx1">
                    <a:tint val="75000"/>
                  </a:schemeClr>
                </a:solidFill>
              </a:defRPr>
            </a:lvl8pPr>
            <a:lvl9pPr marL="4875012" indent="0" algn="ctr">
              <a:buNone/>
              <a:defRPr>
                <a:solidFill>
                  <a:schemeClr val="tx1">
                    <a:tint val="75000"/>
                  </a:schemeClr>
                </a:solidFill>
              </a:defRPr>
            </a:lvl9pPr>
          </a:lstStyle>
          <a:p>
            <a:r>
              <a:rPr lang="en-US" altLang="zh-CN" dirty="0" smtClean="0"/>
              <a:t>Copy text in Arial Regular 20 - 32 point </a:t>
            </a:r>
          </a:p>
        </p:txBody>
      </p:sp>
    </p:spTree>
    <p:extLst>
      <p:ext uri="{BB962C8B-B14F-4D97-AF65-F5344CB8AC3E}">
        <p14:creationId xmlns:p14="http://schemas.microsoft.com/office/powerpoint/2010/main" val="456691553"/>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8767" y="273656"/>
            <a:ext cx="4012177" cy="1161143"/>
          </a:xfrm>
        </p:spPr>
        <p:txBody>
          <a:bodyPr anchor="b"/>
          <a:lstStyle>
            <a:lvl1pPr algn="l">
              <a:defRPr sz="1999"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7037" y="273656"/>
            <a:ext cx="6816206" cy="5852583"/>
          </a:xfrm>
        </p:spPr>
        <p:txBody>
          <a:bodyPr/>
          <a:lstStyle>
            <a:lvl1pPr>
              <a:defRPr sz="3199"/>
            </a:lvl1pPr>
            <a:lvl2pPr>
              <a:defRPr sz="2799"/>
            </a:lvl2pPr>
            <a:lvl3pPr>
              <a:defRPr sz="2399"/>
            </a:lvl3pPr>
            <a:lvl4pPr>
              <a:defRPr sz="1999"/>
            </a:lvl4pPr>
            <a:lvl5pPr>
              <a:defRPr sz="1999"/>
            </a:lvl5pPr>
            <a:lvl6pPr>
              <a:defRPr sz="1999"/>
            </a:lvl6pPr>
            <a:lvl7pPr>
              <a:defRPr sz="1999"/>
            </a:lvl7pPr>
            <a:lvl8pPr>
              <a:defRPr sz="1999"/>
            </a:lvl8pPr>
            <a:lvl9pPr>
              <a:defRPr sz="1999"/>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8767" y="1434798"/>
            <a:ext cx="4012177" cy="4691440"/>
          </a:xfrm>
        </p:spPr>
        <p:txBody>
          <a:bodyPr/>
          <a:lstStyle>
            <a:lvl1pPr marL="0" indent="0">
              <a:buNone/>
              <a:defRPr sz="1400"/>
            </a:lvl1pPr>
            <a:lvl2pPr marL="456945" indent="0">
              <a:buNone/>
              <a:defRPr sz="1200"/>
            </a:lvl2pPr>
            <a:lvl3pPr marL="913893" indent="0">
              <a:buNone/>
              <a:defRPr sz="1000"/>
            </a:lvl3pPr>
            <a:lvl4pPr marL="1370837" indent="0">
              <a:buNone/>
              <a:defRPr sz="900"/>
            </a:lvl4pPr>
            <a:lvl5pPr marL="1827783" indent="0">
              <a:buNone/>
              <a:defRPr sz="900"/>
            </a:lvl5pPr>
            <a:lvl6pPr marL="2284727" indent="0">
              <a:buNone/>
              <a:defRPr sz="900"/>
            </a:lvl6pPr>
            <a:lvl7pPr marL="2741672" indent="0">
              <a:buNone/>
              <a:defRPr sz="900"/>
            </a:lvl7pPr>
            <a:lvl8pPr marL="3198620" indent="0">
              <a:buNone/>
              <a:defRPr sz="900"/>
            </a:lvl8pPr>
            <a:lvl9pPr marL="3655565"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lvl1pPr>
              <a:defRPr/>
            </a:lvl1pPr>
          </a:lstStyle>
          <a:p>
            <a:r>
              <a:rPr lang="de-DE">
                <a:solidFill>
                  <a:srgbClr val="000000"/>
                </a:solidFill>
              </a:rPr>
              <a:t>Page </a:t>
            </a:r>
            <a:fld id="{BC220F17-D33A-461D-82A0-349A3FE6B975}" type="slidenum">
              <a:rPr lang="de-DE">
                <a:solidFill>
                  <a:srgbClr val="000000"/>
                </a:solidFill>
              </a:rPr>
              <a:pPr/>
              <a:t>‹#›</a:t>
            </a:fld>
            <a:endParaRPr lang="en-GB">
              <a:solidFill>
                <a:srgbClr val="000000"/>
              </a:solidFill>
            </a:endParaRPr>
          </a:p>
        </p:txBody>
      </p:sp>
    </p:spTree>
    <p:extLst>
      <p:ext uri="{BB962C8B-B14F-4D97-AF65-F5344CB8AC3E}">
        <p14:creationId xmlns:p14="http://schemas.microsoft.com/office/powerpoint/2010/main" val="3759869560"/>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5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29739" y="44459"/>
            <a:ext cx="10752667" cy="6081714"/>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3" name="Rectangle 10"/>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30BB3E50-9294-42D3-8020-2BC3DBE2ACC3}"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258999347"/>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4" y="6356375"/>
            <a:ext cx="2743200" cy="365124"/>
          </a:xfrm>
          <a:prstGeom prst="rect">
            <a:avLst/>
          </a:prstGeom>
        </p:spPr>
        <p:txBody>
          <a:bodyPr lIns="96780" tIns="48390" rIns="96780" bIns="48390"/>
          <a:lstStyle/>
          <a:p>
            <a:pPr defTabSz="1218752"/>
            <a:fld id="{2C25970E-9BA8-4DEB-850E-5E1B66C68F9B}" type="datetime1">
              <a:rPr lang="zh-CN" altLang="en-US" sz="2399" smtClean="0">
                <a:solidFill>
                  <a:prstClr val="black"/>
                </a:solidFill>
              </a:rPr>
              <a:pPr defTabSz="1218752"/>
              <a:t>2019/8/28</a:t>
            </a:fld>
            <a:endParaRPr lang="zh-CN" altLang="en-US" sz="2399">
              <a:solidFill>
                <a:prstClr val="black"/>
              </a:solidFill>
            </a:endParaRPr>
          </a:p>
        </p:txBody>
      </p:sp>
      <p:sp>
        <p:nvSpPr>
          <p:cNvPr id="3" name="页脚占位符 2"/>
          <p:cNvSpPr>
            <a:spLocks noGrp="1"/>
          </p:cNvSpPr>
          <p:nvPr>
            <p:ph type="ftr" sz="quarter" idx="11"/>
          </p:nvPr>
        </p:nvSpPr>
        <p:spPr>
          <a:xfrm>
            <a:off x="4038606" y="6356375"/>
            <a:ext cx="4114800" cy="365124"/>
          </a:xfrm>
          <a:prstGeom prst="rect">
            <a:avLst/>
          </a:prstGeom>
        </p:spPr>
        <p:txBody>
          <a:bodyPr lIns="96780" tIns="48390" rIns="96780" bIns="48390"/>
          <a:lstStyle/>
          <a:p>
            <a:pPr defTabSz="1218752"/>
            <a:endParaRPr lang="zh-CN" altLang="en-US" sz="2399">
              <a:solidFill>
                <a:prstClr val="black"/>
              </a:solidFill>
            </a:endParaRPr>
          </a:p>
        </p:txBody>
      </p:sp>
      <p:sp>
        <p:nvSpPr>
          <p:cNvPr id="4" name="灯片编号占位符 3"/>
          <p:cNvSpPr>
            <a:spLocks noGrp="1"/>
          </p:cNvSpPr>
          <p:nvPr>
            <p:ph type="sldNum" sz="quarter" idx="12"/>
          </p:nvPr>
        </p:nvSpPr>
        <p:spPr>
          <a:xfrm>
            <a:off x="9421166" y="6476820"/>
            <a:ext cx="2743200" cy="365124"/>
          </a:xfrm>
          <a:prstGeom prst="rect">
            <a:avLst/>
          </a:prstGeom>
        </p:spPr>
        <p:txBody>
          <a:bodyPr lIns="96780" tIns="48390" rIns="96780" bIns="48390"/>
          <a:lstStyle>
            <a:lvl1pPr algn="r">
              <a:defRPr sz="1200">
                <a:solidFill>
                  <a:schemeClr val="bg1"/>
                </a:solidFill>
              </a:defRPr>
            </a:lvl1pPr>
          </a:lstStyle>
          <a:p>
            <a:pPr defTabSz="1218752"/>
            <a:fld id="{0BFCD49D-BA11-4D96-A8F8-1F1CE49263F4}" type="slidenum">
              <a:rPr lang="zh-CN" altLang="en-US" smtClean="0">
                <a:solidFill>
                  <a:prstClr val="white"/>
                </a:solidFill>
              </a:rPr>
              <a:pPr defTabSz="1218752"/>
              <a:t>‹#›</a:t>
            </a:fld>
            <a:endParaRPr lang="zh-CN" altLang="en-US" dirty="0">
              <a:solidFill>
                <a:prstClr val="white"/>
              </a:solidFill>
            </a:endParaRPr>
          </a:p>
        </p:txBody>
      </p:sp>
    </p:spTree>
    <p:extLst>
      <p:ext uri="{BB962C8B-B14F-4D97-AF65-F5344CB8AC3E}">
        <p14:creationId xmlns:p14="http://schemas.microsoft.com/office/powerpoint/2010/main" val="333284152"/>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252.xml><?xml version="1.0" encoding="utf-8"?>
<p:sldLayout xmlns:a="http://schemas.openxmlformats.org/drawingml/2006/main" xmlns:r="http://schemas.openxmlformats.org/officeDocument/2006/relationships" xmlns:p="http://schemas.openxmlformats.org/presentationml/2006/main" userDrawn="1">
  <p:cSld name="2_空白">
    <p:spTree>
      <p:nvGrpSpPr>
        <p:cNvPr id="1" name=""/>
        <p:cNvGrpSpPr/>
        <p:nvPr/>
      </p:nvGrpSpPr>
      <p:grpSpPr>
        <a:xfrm>
          <a:off x="0" y="0"/>
          <a:ext cx="0" cy="0"/>
          <a:chOff x="0" y="0"/>
          <a:chExt cx="0" cy="0"/>
        </a:xfrm>
      </p:grpSpPr>
      <p:sp>
        <p:nvSpPr>
          <p:cNvPr id="2" name="Slide Number Placeholder 5"/>
          <p:cNvSpPr>
            <a:spLocks noGrp="1"/>
          </p:cNvSpPr>
          <p:nvPr>
            <p:ph type="sldNum" sz="quarter" idx="4"/>
          </p:nvPr>
        </p:nvSpPr>
        <p:spPr>
          <a:xfrm>
            <a:off x="171682" y="6402055"/>
            <a:ext cx="547722" cy="365128"/>
          </a:xfrm>
          <a:prstGeom prst="rect">
            <a:avLst/>
          </a:prstGeom>
        </p:spPr>
        <p:txBody>
          <a:bodyPr lIns="121936" tIns="60969" rIns="121936" bIns="60969"/>
          <a:lstStyle>
            <a:lvl1pPr algn="r">
              <a:defRPr sz="1199">
                <a:solidFill>
                  <a:schemeClr val="bg1"/>
                </a:solidFill>
                <a:latin typeface="Arial" pitchFamily="34" charset="0"/>
                <a:cs typeface="Arial" pitchFamily="34" charset="0"/>
              </a:defRPr>
            </a:lvl1pPr>
          </a:lstStyle>
          <a:p>
            <a:fld id="{B66E89CB-E1C5-45A5-8A7D-2E9AA17B8DB4}" type="slidenum">
              <a:rPr lang="en-US" smtClean="0">
                <a:solidFill>
                  <a:prstClr val="white"/>
                </a:solidFill>
              </a:rPr>
              <a:pPr/>
              <a:t>‹#›</a:t>
            </a:fld>
            <a:endParaRPr lang="en-US" dirty="0">
              <a:solidFill>
                <a:prstClr val="white"/>
              </a:solidFill>
            </a:endParaRPr>
          </a:p>
        </p:txBody>
      </p:sp>
    </p:spTree>
    <p:extLst>
      <p:ext uri="{BB962C8B-B14F-4D97-AF65-F5344CB8AC3E}">
        <p14:creationId xmlns:p14="http://schemas.microsoft.com/office/powerpoint/2010/main" val="2209567855"/>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25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171683" y="6394456"/>
            <a:ext cx="437921" cy="365128"/>
          </a:xfrm>
          <a:prstGeom prst="rect">
            <a:avLst/>
          </a:prstGeom>
        </p:spPr>
        <p:txBody>
          <a:bodyPr lIns="121960" tIns="60981" rIns="121960" bIns="60981"/>
          <a:lstStyle>
            <a:lvl1pPr algn="r">
              <a:defRPr sz="1200">
                <a:solidFill>
                  <a:srgbClr val="FFFFFF"/>
                </a:solidFill>
                <a:latin typeface="Arial" pitchFamily="34" charset="0"/>
                <a:cs typeface="Arial" pitchFamily="34" charset="0"/>
              </a:defRPr>
            </a:lvl1pPr>
          </a:lstStyle>
          <a:p>
            <a:fld id="{71D02402-B0FD-EE4C-8D94-C45B37E3D575}" type="slidenum">
              <a:rPr lang="en-US" smtClean="0"/>
              <a:pPr/>
              <a:t>‹#›</a:t>
            </a:fld>
            <a:endParaRPr lang="en-US"/>
          </a:p>
        </p:txBody>
      </p:sp>
      <p:sp>
        <p:nvSpPr>
          <p:cNvPr id="7" name="Title 1"/>
          <p:cNvSpPr>
            <a:spLocks noGrp="1"/>
          </p:cNvSpPr>
          <p:nvPr>
            <p:ph type="title"/>
          </p:nvPr>
        </p:nvSpPr>
        <p:spPr>
          <a:xfrm>
            <a:off x="609601" y="275171"/>
            <a:ext cx="10972800" cy="743507"/>
          </a:xfrm>
          <a:prstGeom prst="rect">
            <a:avLst/>
          </a:prstGeom>
        </p:spPr>
        <p:txBody>
          <a:bodyPr lIns="121978" tIns="60989" rIns="121978" bIns="60989"/>
          <a:lstStyle>
            <a:lvl1pPr algn="l">
              <a:defRPr sz="3197">
                <a:solidFill>
                  <a:schemeClr val="bg1"/>
                </a:solidFill>
                <a:latin typeface="Arial" pitchFamily="34" charset="0"/>
                <a:cs typeface="Arial"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1811145978"/>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254.xml><?xml version="1.0" encoding="utf-8"?>
<p:sldLayout xmlns:a="http://schemas.openxmlformats.org/drawingml/2006/main" xmlns:r="http://schemas.openxmlformats.org/officeDocument/2006/relationships" xmlns:p="http://schemas.openxmlformats.org/presentationml/2006/main" userDrawn="1">
  <p:cSld name="1_自定义版式">
    <p:spTree>
      <p:nvGrpSpPr>
        <p:cNvPr id="1" name=""/>
        <p:cNvGrpSpPr/>
        <p:nvPr/>
      </p:nvGrpSpPr>
      <p:grpSpPr>
        <a:xfrm>
          <a:off x="0" y="0"/>
          <a:ext cx="0" cy="0"/>
          <a:chOff x="0" y="0"/>
          <a:chExt cx="0" cy="0"/>
        </a:xfrm>
      </p:grpSpPr>
      <p:sp>
        <p:nvSpPr>
          <p:cNvPr id="3" name="矩形 2"/>
          <p:cNvSpPr/>
          <p:nvPr userDrawn="1"/>
        </p:nvSpPr>
        <p:spPr>
          <a:xfrm>
            <a:off x="3" y="0"/>
            <a:ext cx="12191999" cy="6858600"/>
          </a:xfrm>
          <a:prstGeom prst="rect">
            <a:avLst/>
          </a:prstGeom>
          <a:solidFill>
            <a:schemeClr val="tx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6767" fontAlgn="auto">
              <a:spcBef>
                <a:spcPts val="0"/>
              </a:spcBef>
              <a:spcAft>
                <a:spcPts val="0"/>
              </a:spcAft>
            </a:pPr>
            <a:endParaRPr lang="zh-CN" altLang="en-US">
              <a:solidFill>
                <a:prstClr val="white"/>
              </a:solidFill>
            </a:endParaRPr>
          </a:p>
        </p:txBody>
      </p:sp>
      <p:sp>
        <p:nvSpPr>
          <p:cNvPr id="7" name="矩形 6"/>
          <p:cNvSpPr/>
          <p:nvPr userDrawn="1"/>
        </p:nvSpPr>
        <p:spPr>
          <a:xfrm>
            <a:off x="-1032933" y="2777068"/>
            <a:ext cx="626533" cy="6096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6767" fontAlgn="auto">
              <a:spcBef>
                <a:spcPts val="0"/>
              </a:spcBef>
              <a:spcAft>
                <a:spcPts val="0"/>
              </a:spcAft>
            </a:pPr>
            <a:endParaRPr lang="zh-CN" altLang="en-US">
              <a:solidFill>
                <a:prstClr val="white"/>
              </a:solidFill>
            </a:endParaRPr>
          </a:p>
        </p:txBody>
      </p:sp>
      <p:sp>
        <p:nvSpPr>
          <p:cNvPr id="9" name="矩形 8"/>
          <p:cNvSpPr/>
          <p:nvPr userDrawn="1"/>
        </p:nvSpPr>
        <p:spPr>
          <a:xfrm>
            <a:off x="-1032933" y="3644900"/>
            <a:ext cx="626533" cy="6096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6767" fontAlgn="auto">
              <a:spcBef>
                <a:spcPts val="0"/>
              </a:spcBef>
              <a:spcAft>
                <a:spcPts val="0"/>
              </a:spcAft>
            </a:pPr>
            <a:endParaRPr lang="zh-CN" altLang="en-US">
              <a:solidFill>
                <a:prstClr val="white"/>
              </a:solidFill>
            </a:endParaRPr>
          </a:p>
        </p:txBody>
      </p:sp>
      <p:sp>
        <p:nvSpPr>
          <p:cNvPr id="10" name="矩形 9"/>
          <p:cNvSpPr/>
          <p:nvPr userDrawn="1"/>
        </p:nvSpPr>
        <p:spPr>
          <a:xfrm>
            <a:off x="-1032933" y="5380569"/>
            <a:ext cx="626533" cy="6096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6767" fontAlgn="auto">
              <a:spcBef>
                <a:spcPts val="0"/>
              </a:spcBef>
              <a:spcAft>
                <a:spcPts val="0"/>
              </a:spcAft>
            </a:pPr>
            <a:endParaRPr lang="zh-CN" altLang="en-US">
              <a:solidFill>
                <a:prstClr val="white"/>
              </a:solidFill>
            </a:endParaRPr>
          </a:p>
        </p:txBody>
      </p:sp>
      <p:sp>
        <p:nvSpPr>
          <p:cNvPr id="11" name="矩形 10"/>
          <p:cNvSpPr/>
          <p:nvPr userDrawn="1"/>
        </p:nvSpPr>
        <p:spPr>
          <a:xfrm>
            <a:off x="-1032933" y="6248401"/>
            <a:ext cx="626533" cy="6096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6767" fontAlgn="auto">
              <a:spcBef>
                <a:spcPts val="0"/>
              </a:spcBef>
              <a:spcAft>
                <a:spcPts val="0"/>
              </a:spcAft>
            </a:pPr>
            <a:endParaRPr lang="zh-CN" altLang="en-US">
              <a:solidFill>
                <a:prstClr val="white"/>
              </a:solidFill>
            </a:endParaRPr>
          </a:p>
        </p:txBody>
      </p:sp>
      <p:sp>
        <p:nvSpPr>
          <p:cNvPr id="12" name="矩形 11"/>
          <p:cNvSpPr/>
          <p:nvPr userDrawn="1"/>
        </p:nvSpPr>
        <p:spPr>
          <a:xfrm>
            <a:off x="-1032933" y="4512733"/>
            <a:ext cx="626533" cy="609600"/>
          </a:xfrm>
          <a:prstGeom prst="rect">
            <a:avLst/>
          </a:prstGeom>
          <a:solidFill>
            <a:srgbClr val="00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6767" fontAlgn="auto">
              <a:spcBef>
                <a:spcPts val="0"/>
              </a:spcBef>
              <a:spcAft>
                <a:spcPts val="0"/>
              </a:spcAft>
            </a:pPr>
            <a:endParaRPr lang="zh-CN" altLang="en-US">
              <a:solidFill>
                <a:prstClr val="white"/>
              </a:solidFill>
            </a:endParaRPr>
          </a:p>
        </p:txBody>
      </p:sp>
      <p:pic>
        <p:nvPicPr>
          <p:cNvPr id="13" name="Picture 4" descr="W:\品执服务客户\华为\设计+制作\2018\3月\MPLS 2018物料-邵永振-蔡\文件\link\华为标志元素-02.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761730" y="6463556"/>
            <a:ext cx="1119380" cy="263551"/>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41" descr="Vodafone-logo"/>
          <p:cNvPicPr>
            <a:picLocks noChangeAspect="1" noChangeArrowheads="1"/>
          </p:cNvPicPr>
          <p:nvPr userDrawn="1"/>
        </p:nvPicPr>
        <p:blipFill>
          <a:blip r:embed="rId3" cstate="print"/>
          <a:srcRect/>
          <a:stretch>
            <a:fillRect/>
          </a:stretch>
        </p:blipFill>
        <p:spPr bwMode="auto">
          <a:xfrm>
            <a:off x="10063412" y="6387224"/>
            <a:ext cx="583828" cy="416212"/>
          </a:xfrm>
          <a:prstGeom prst="rect">
            <a:avLst/>
          </a:prstGeom>
          <a:noFill/>
        </p:spPr>
      </p:pic>
    </p:spTree>
    <p:extLst>
      <p:ext uri="{BB962C8B-B14F-4D97-AF65-F5344CB8AC3E}">
        <p14:creationId xmlns:p14="http://schemas.microsoft.com/office/powerpoint/2010/main" val="1020407622"/>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255.xml><?xml version="1.0" encoding="utf-8"?>
<p:sldLayout xmlns:a="http://schemas.openxmlformats.org/drawingml/2006/main" xmlns:r="http://schemas.openxmlformats.org/officeDocument/2006/relationships" xmlns:p="http://schemas.openxmlformats.org/presentationml/2006/main" userDrawn="1">
  <p:cSld name="节标题">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489580655"/>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256.xml><?xml version="1.0" encoding="utf-8"?>
<p:sldLayout xmlns:a="http://schemas.openxmlformats.org/drawingml/2006/main" xmlns:r="http://schemas.openxmlformats.org/officeDocument/2006/relationships" xmlns:p="http://schemas.openxmlformats.org/presentationml/2006/main">
  <p:cSld name="4_标题幻灯片">
    <p:spTree>
      <p:nvGrpSpPr>
        <p:cNvPr id="1" name=""/>
        <p:cNvGrpSpPr/>
        <p:nvPr/>
      </p:nvGrpSpPr>
      <p:grpSpPr>
        <a:xfrm>
          <a:off x="0" y="0"/>
          <a:ext cx="0" cy="0"/>
          <a:chOff x="0" y="0"/>
          <a:chExt cx="0" cy="0"/>
        </a:xfrm>
      </p:grpSpPr>
      <p:sp>
        <p:nvSpPr>
          <p:cNvPr id="4" name="标题 1"/>
          <p:cNvSpPr>
            <a:spLocks noGrp="1"/>
          </p:cNvSpPr>
          <p:nvPr>
            <p:ph type="ctrTitle" hasCustomPrompt="1"/>
          </p:nvPr>
        </p:nvSpPr>
        <p:spPr>
          <a:xfrm>
            <a:off x="912776" y="1154489"/>
            <a:ext cx="9990713" cy="778875"/>
          </a:xfrm>
          <a:prstGeom prst="rect">
            <a:avLst/>
          </a:prstGeom>
        </p:spPr>
        <p:txBody>
          <a:bodyPr>
            <a:normAutofit/>
          </a:bodyPr>
          <a:lstStyle>
            <a:lvl1pPr marL="0" marR="0" indent="0" algn="l" defTabSz="1218752" rtl="0" eaLnBrk="1" fontAlgn="auto" latinLnBrk="0" hangingPunct="1">
              <a:lnSpc>
                <a:spcPct val="100000"/>
              </a:lnSpc>
              <a:spcBef>
                <a:spcPct val="0"/>
              </a:spcBef>
              <a:spcAft>
                <a:spcPts val="0"/>
              </a:spcAft>
              <a:buClrTx/>
              <a:buSzTx/>
              <a:buFontTx/>
              <a:buNone/>
              <a:tabLst/>
              <a:defRPr sz="3597" b="0" baseline="0">
                <a:solidFill>
                  <a:schemeClr val="bg1"/>
                </a:solidFill>
                <a:latin typeface="+mj-lt"/>
              </a:defRPr>
            </a:lvl1pPr>
          </a:lstStyle>
          <a:p>
            <a:r>
              <a:rPr lang="en-US" altLang="zh-CN" dirty="0" smtClean="0"/>
              <a:t>Slide Title</a:t>
            </a:r>
          </a:p>
        </p:txBody>
      </p:sp>
      <p:sp>
        <p:nvSpPr>
          <p:cNvPr id="5" name="副标题 2"/>
          <p:cNvSpPr>
            <a:spLocks noGrp="1"/>
          </p:cNvSpPr>
          <p:nvPr>
            <p:ph type="subTitle" idx="1" hasCustomPrompt="1"/>
          </p:nvPr>
        </p:nvSpPr>
        <p:spPr>
          <a:xfrm>
            <a:off x="912776" y="2133157"/>
            <a:ext cx="9990713" cy="4096642"/>
          </a:xfrm>
          <a:prstGeom prst="rect">
            <a:avLst/>
          </a:prstGeom>
        </p:spPr>
        <p:txBody>
          <a:bodyPr>
            <a:normAutofit/>
          </a:bodyPr>
          <a:lstStyle>
            <a:lvl1pPr marL="0" marR="0" indent="0" algn="l" defTabSz="1218752" rtl="0" eaLnBrk="1" fontAlgn="auto" latinLnBrk="0" hangingPunct="1">
              <a:lnSpc>
                <a:spcPct val="100000"/>
              </a:lnSpc>
              <a:spcBef>
                <a:spcPct val="20000"/>
              </a:spcBef>
              <a:spcAft>
                <a:spcPts val="0"/>
              </a:spcAft>
              <a:buClrTx/>
              <a:buSzTx/>
              <a:buFont typeface="Arial" pitchFamily="34" charset="0"/>
              <a:buNone/>
              <a:tabLst/>
              <a:defRPr sz="2399" baseline="0">
                <a:solidFill>
                  <a:schemeClr val="bg1"/>
                </a:solidFill>
                <a:latin typeface="+mn-lt"/>
              </a:defRPr>
            </a:lvl1pPr>
            <a:lvl2pPr marL="609377" indent="0" algn="ctr">
              <a:buNone/>
              <a:defRPr>
                <a:solidFill>
                  <a:schemeClr val="tx1">
                    <a:tint val="75000"/>
                  </a:schemeClr>
                </a:solidFill>
              </a:defRPr>
            </a:lvl2pPr>
            <a:lvl3pPr marL="1218752" indent="0" algn="ctr">
              <a:buNone/>
              <a:defRPr>
                <a:solidFill>
                  <a:schemeClr val="tx1">
                    <a:tint val="75000"/>
                  </a:schemeClr>
                </a:solidFill>
              </a:defRPr>
            </a:lvl3pPr>
            <a:lvl4pPr marL="1828129" indent="0" algn="ctr">
              <a:buNone/>
              <a:defRPr>
                <a:solidFill>
                  <a:schemeClr val="tx1">
                    <a:tint val="75000"/>
                  </a:schemeClr>
                </a:solidFill>
              </a:defRPr>
            </a:lvl4pPr>
            <a:lvl5pPr marL="2437506" indent="0" algn="ctr">
              <a:buNone/>
              <a:defRPr>
                <a:solidFill>
                  <a:schemeClr val="tx1">
                    <a:tint val="75000"/>
                  </a:schemeClr>
                </a:solidFill>
              </a:defRPr>
            </a:lvl5pPr>
            <a:lvl6pPr marL="3046883" indent="0" algn="ctr">
              <a:buNone/>
              <a:defRPr>
                <a:solidFill>
                  <a:schemeClr val="tx1">
                    <a:tint val="75000"/>
                  </a:schemeClr>
                </a:solidFill>
              </a:defRPr>
            </a:lvl6pPr>
            <a:lvl7pPr marL="3656258" indent="0" algn="ctr">
              <a:buNone/>
              <a:defRPr>
                <a:solidFill>
                  <a:schemeClr val="tx1">
                    <a:tint val="75000"/>
                  </a:schemeClr>
                </a:solidFill>
              </a:defRPr>
            </a:lvl7pPr>
            <a:lvl8pPr marL="4265634" indent="0" algn="ctr">
              <a:buNone/>
              <a:defRPr>
                <a:solidFill>
                  <a:schemeClr val="tx1">
                    <a:tint val="75000"/>
                  </a:schemeClr>
                </a:solidFill>
              </a:defRPr>
            </a:lvl8pPr>
            <a:lvl9pPr marL="4875012" indent="0" algn="ctr">
              <a:buNone/>
              <a:defRPr>
                <a:solidFill>
                  <a:schemeClr val="tx1">
                    <a:tint val="75000"/>
                  </a:schemeClr>
                </a:solidFill>
              </a:defRPr>
            </a:lvl9pPr>
          </a:lstStyle>
          <a:p>
            <a:r>
              <a:rPr lang="en-US" altLang="zh-CN" dirty="0" smtClean="0"/>
              <a:t>Headline in Arial Regular 24 - 32 point</a:t>
            </a:r>
          </a:p>
        </p:txBody>
      </p:sp>
    </p:spTree>
    <p:extLst>
      <p:ext uri="{BB962C8B-B14F-4D97-AF65-F5344CB8AC3E}">
        <p14:creationId xmlns:p14="http://schemas.microsoft.com/office/powerpoint/2010/main" val="408535831"/>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6" name="标题 1"/>
          <p:cNvSpPr>
            <a:spLocks noGrp="1"/>
          </p:cNvSpPr>
          <p:nvPr>
            <p:ph type="ctrTitle" hasCustomPrompt="1"/>
          </p:nvPr>
        </p:nvSpPr>
        <p:spPr>
          <a:xfrm>
            <a:off x="582462" y="381077"/>
            <a:ext cx="11058821" cy="885689"/>
          </a:xfrm>
          <a:prstGeom prst="rect">
            <a:avLst/>
          </a:prstGeom>
        </p:spPr>
        <p:txBody>
          <a:bodyPr lIns="70819" tIns="35409" rIns="70819" bIns="35409">
            <a:noAutofit/>
          </a:bodyPr>
          <a:lstStyle>
            <a:lvl1pPr marL="0" marR="0" indent="0" algn="l" defTabSz="999201" rtl="0" eaLnBrk="1" fontAlgn="auto" latinLnBrk="0" hangingPunct="1">
              <a:lnSpc>
                <a:spcPct val="100000"/>
              </a:lnSpc>
              <a:spcBef>
                <a:spcPct val="0"/>
              </a:spcBef>
              <a:spcAft>
                <a:spcPts val="0"/>
              </a:spcAft>
              <a:buClrTx/>
              <a:buSzTx/>
              <a:buFontTx/>
              <a:buNone/>
              <a:tabLst/>
              <a:defRPr sz="2434" b="0">
                <a:solidFill>
                  <a:schemeClr val="bg1"/>
                </a:solidFill>
                <a:latin typeface="Akkurat Pro" pitchFamily="34" charset="0"/>
              </a:defRPr>
            </a:lvl1pPr>
          </a:lstStyle>
          <a:p>
            <a:r>
              <a:rPr lang="en-US" altLang="zh-CN" dirty="0" smtClean="0"/>
              <a:t>Headline in </a:t>
            </a:r>
            <a:r>
              <a:rPr lang="en-US" altLang="zh-CN" dirty="0" err="1" smtClean="0"/>
              <a:t>Akkurat</a:t>
            </a:r>
            <a:r>
              <a:rPr lang="en-US" altLang="zh-CN" dirty="0" smtClean="0"/>
              <a:t> Pro Regular 23 point</a:t>
            </a:r>
          </a:p>
        </p:txBody>
      </p:sp>
      <p:sp>
        <p:nvSpPr>
          <p:cNvPr id="7" name="副标题 2"/>
          <p:cNvSpPr>
            <a:spLocks noGrp="1"/>
          </p:cNvSpPr>
          <p:nvPr>
            <p:ph type="subTitle" idx="1" hasCustomPrompt="1"/>
          </p:nvPr>
        </p:nvSpPr>
        <p:spPr>
          <a:xfrm>
            <a:off x="582468" y="1497218"/>
            <a:ext cx="11058819" cy="4162498"/>
          </a:xfrm>
          <a:prstGeom prst="rect">
            <a:avLst/>
          </a:prstGeom>
        </p:spPr>
        <p:txBody>
          <a:bodyPr lIns="70819" tIns="35409" rIns="70819" bIns="35409">
            <a:normAutofit/>
          </a:bodyPr>
          <a:lstStyle>
            <a:lvl1pPr marL="0" marR="0" indent="0" algn="l" defTabSz="999201" rtl="0" eaLnBrk="1" fontAlgn="auto" latinLnBrk="0" hangingPunct="1">
              <a:lnSpc>
                <a:spcPct val="100000"/>
              </a:lnSpc>
              <a:spcBef>
                <a:spcPct val="20000"/>
              </a:spcBef>
              <a:spcAft>
                <a:spcPts val="0"/>
              </a:spcAft>
              <a:buClrTx/>
              <a:buSzTx/>
              <a:buFont typeface="Arial" pitchFamily="34" charset="0"/>
              <a:buNone/>
              <a:tabLst/>
              <a:defRPr sz="1588" baseline="0">
                <a:solidFill>
                  <a:schemeClr val="bg1"/>
                </a:solidFill>
                <a:latin typeface="Akkurat Pro" pitchFamily="34" charset="0"/>
              </a:defRPr>
            </a:lvl1pPr>
            <a:lvl2pPr marL="499601" indent="0" algn="ctr">
              <a:buNone/>
              <a:defRPr>
                <a:solidFill>
                  <a:schemeClr val="tx1">
                    <a:tint val="75000"/>
                  </a:schemeClr>
                </a:solidFill>
              </a:defRPr>
            </a:lvl2pPr>
            <a:lvl3pPr marL="999201" indent="0" algn="ctr">
              <a:buNone/>
              <a:defRPr>
                <a:solidFill>
                  <a:schemeClr val="tx1">
                    <a:tint val="75000"/>
                  </a:schemeClr>
                </a:solidFill>
              </a:defRPr>
            </a:lvl3pPr>
            <a:lvl4pPr marL="1498803" indent="0" algn="ctr">
              <a:buNone/>
              <a:defRPr>
                <a:solidFill>
                  <a:schemeClr val="tx1">
                    <a:tint val="75000"/>
                  </a:schemeClr>
                </a:solidFill>
              </a:defRPr>
            </a:lvl4pPr>
            <a:lvl5pPr marL="1998404" indent="0" algn="ctr">
              <a:buNone/>
              <a:defRPr>
                <a:solidFill>
                  <a:schemeClr val="tx1">
                    <a:tint val="75000"/>
                  </a:schemeClr>
                </a:solidFill>
              </a:defRPr>
            </a:lvl5pPr>
            <a:lvl6pPr marL="2498005" indent="0" algn="ctr">
              <a:buNone/>
              <a:defRPr>
                <a:solidFill>
                  <a:schemeClr val="tx1">
                    <a:tint val="75000"/>
                  </a:schemeClr>
                </a:solidFill>
              </a:defRPr>
            </a:lvl6pPr>
            <a:lvl7pPr marL="2997605" indent="0" algn="ctr">
              <a:buNone/>
              <a:defRPr>
                <a:solidFill>
                  <a:schemeClr val="tx1">
                    <a:tint val="75000"/>
                  </a:schemeClr>
                </a:solidFill>
              </a:defRPr>
            </a:lvl7pPr>
            <a:lvl8pPr marL="3497205" indent="0" algn="ctr">
              <a:buNone/>
              <a:defRPr>
                <a:solidFill>
                  <a:schemeClr val="tx1">
                    <a:tint val="75000"/>
                  </a:schemeClr>
                </a:solidFill>
              </a:defRPr>
            </a:lvl8pPr>
            <a:lvl9pPr marL="3996808" indent="0" algn="ctr">
              <a:buNone/>
              <a:defRPr>
                <a:solidFill>
                  <a:schemeClr val="tx1">
                    <a:tint val="75000"/>
                  </a:schemeClr>
                </a:solidFill>
              </a:defRPr>
            </a:lvl9pPr>
          </a:lstStyle>
          <a:p>
            <a:r>
              <a:rPr lang="en-US" altLang="zh-CN" dirty="0" smtClean="0"/>
              <a:t>Copy text in </a:t>
            </a:r>
            <a:r>
              <a:rPr lang="en-US" altLang="zh-CN" dirty="0" err="1" smtClean="0"/>
              <a:t>Akkurat</a:t>
            </a:r>
            <a:r>
              <a:rPr lang="en-US" altLang="zh-CN" dirty="0" smtClean="0"/>
              <a:t> Pro Regular 20 - 12 point </a:t>
            </a:r>
          </a:p>
        </p:txBody>
      </p:sp>
    </p:spTree>
    <p:extLst>
      <p:ext uri="{BB962C8B-B14F-4D97-AF65-F5344CB8AC3E}">
        <p14:creationId xmlns:p14="http://schemas.microsoft.com/office/powerpoint/2010/main" val="964024498"/>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258.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582464" y="1562229"/>
            <a:ext cx="8674584" cy="1197267"/>
          </a:xfrm>
          <a:prstGeom prst="rect">
            <a:avLst/>
          </a:prstGeom>
        </p:spPr>
        <p:txBody>
          <a:bodyPr/>
          <a:lstStyle>
            <a:lvl1pPr>
              <a:defRPr sz="3385">
                <a:solidFill>
                  <a:schemeClr val="bg1"/>
                </a:solidFill>
                <a:latin typeface="Akkurat Pro" pitchFamily="34" charset="0"/>
                <a:ea typeface="+mj-ea"/>
                <a:cs typeface="Arial" panose="020B0604020202020204" pitchFamily="34" charset="0"/>
              </a:defRPr>
            </a:lvl1pPr>
          </a:lstStyle>
          <a:p>
            <a:r>
              <a:rPr lang="en-US" altLang="zh-CN" dirty="0" smtClean="0"/>
              <a:t>Headline in </a:t>
            </a:r>
            <a:r>
              <a:rPr lang="en-US" altLang="zh-CN" dirty="0" err="1" smtClean="0"/>
              <a:t>Akkurat</a:t>
            </a:r>
            <a:r>
              <a:rPr lang="en-US" altLang="zh-CN" dirty="0" smtClean="0"/>
              <a:t> Pro Regular 32 point</a:t>
            </a:r>
            <a:endParaRPr lang="zh-CN" altLang="en-US" dirty="0"/>
          </a:p>
        </p:txBody>
      </p:sp>
      <p:sp>
        <p:nvSpPr>
          <p:cNvPr id="8" name="副标题 2"/>
          <p:cNvSpPr>
            <a:spLocks noGrp="1"/>
          </p:cNvSpPr>
          <p:nvPr>
            <p:ph type="subTitle" idx="11" hasCustomPrompt="1"/>
          </p:nvPr>
        </p:nvSpPr>
        <p:spPr>
          <a:xfrm>
            <a:off x="582462" y="2759496"/>
            <a:ext cx="5224747" cy="737683"/>
          </a:xfrm>
          <a:prstGeom prst="rect">
            <a:avLst/>
          </a:prstGeom>
        </p:spPr>
        <p:txBody>
          <a:bodyPr/>
          <a:lstStyle>
            <a:lvl1pPr marL="281046" marR="0" indent="-281046" algn="l" defTabSz="749302" rtl="0" eaLnBrk="1" fontAlgn="base" latinLnBrk="0" hangingPunct="1">
              <a:lnSpc>
                <a:spcPct val="100000"/>
              </a:lnSpc>
              <a:spcBef>
                <a:spcPct val="20000"/>
              </a:spcBef>
              <a:spcAft>
                <a:spcPct val="0"/>
              </a:spcAft>
              <a:buClr>
                <a:srgbClr val="990000"/>
              </a:buClr>
              <a:buSzTx/>
              <a:buFontTx/>
              <a:buNone/>
              <a:tabLst/>
              <a:defRPr sz="1904" baseline="0">
                <a:solidFill>
                  <a:schemeClr val="bg1"/>
                </a:solidFill>
                <a:latin typeface="Akkurat Pro" pitchFamily="34" charset="0"/>
              </a:defRPr>
            </a:lvl1pPr>
            <a:lvl2pPr marL="374727" indent="0" algn="ctr">
              <a:buNone/>
              <a:defRPr>
                <a:solidFill>
                  <a:schemeClr val="tx1">
                    <a:tint val="75000"/>
                  </a:schemeClr>
                </a:solidFill>
              </a:defRPr>
            </a:lvl2pPr>
            <a:lvl3pPr marL="749453" indent="0" algn="ctr">
              <a:buNone/>
              <a:defRPr>
                <a:solidFill>
                  <a:schemeClr val="tx1">
                    <a:tint val="75000"/>
                  </a:schemeClr>
                </a:solidFill>
              </a:defRPr>
            </a:lvl3pPr>
            <a:lvl4pPr marL="1124180" indent="0" algn="ctr">
              <a:buNone/>
              <a:defRPr>
                <a:solidFill>
                  <a:schemeClr val="tx1">
                    <a:tint val="75000"/>
                  </a:schemeClr>
                </a:solidFill>
              </a:defRPr>
            </a:lvl4pPr>
            <a:lvl5pPr marL="1498905" indent="0" algn="ctr">
              <a:buNone/>
              <a:defRPr>
                <a:solidFill>
                  <a:schemeClr val="tx1">
                    <a:tint val="75000"/>
                  </a:schemeClr>
                </a:solidFill>
              </a:defRPr>
            </a:lvl5pPr>
            <a:lvl6pPr marL="1873633" indent="0" algn="ctr">
              <a:buNone/>
              <a:defRPr>
                <a:solidFill>
                  <a:schemeClr val="tx1">
                    <a:tint val="75000"/>
                  </a:schemeClr>
                </a:solidFill>
              </a:defRPr>
            </a:lvl6pPr>
            <a:lvl7pPr marL="2248359" indent="0" algn="ctr">
              <a:buNone/>
              <a:defRPr>
                <a:solidFill>
                  <a:schemeClr val="tx1">
                    <a:tint val="75000"/>
                  </a:schemeClr>
                </a:solidFill>
              </a:defRPr>
            </a:lvl7pPr>
            <a:lvl8pPr marL="2623085" indent="0" algn="ctr">
              <a:buNone/>
              <a:defRPr>
                <a:solidFill>
                  <a:schemeClr val="tx1">
                    <a:tint val="75000"/>
                  </a:schemeClr>
                </a:solidFill>
              </a:defRPr>
            </a:lvl8pPr>
            <a:lvl9pPr marL="2997812" indent="0" algn="ctr">
              <a:buNone/>
              <a:defRPr>
                <a:solidFill>
                  <a:schemeClr val="tx1">
                    <a:tint val="75000"/>
                  </a:schemeClr>
                </a:solidFill>
              </a:defRPr>
            </a:lvl9pPr>
          </a:lstStyle>
          <a:p>
            <a:pPr marL="281046" marR="0" lvl="0" indent="-281046" algn="l" defTabSz="749302" rtl="0" eaLnBrk="1" fontAlgn="base" latinLnBrk="0" hangingPunct="1">
              <a:lnSpc>
                <a:spcPct val="100000"/>
              </a:lnSpc>
              <a:spcBef>
                <a:spcPct val="20000"/>
              </a:spcBef>
              <a:spcAft>
                <a:spcPct val="0"/>
              </a:spcAft>
              <a:buClr>
                <a:srgbClr val="990000"/>
              </a:buClr>
              <a:buSzTx/>
              <a:buFontTx/>
              <a:buNone/>
              <a:tabLst/>
              <a:defRPr/>
            </a:pPr>
            <a:r>
              <a:rPr lang="en-US" altLang="zh-CN" dirty="0" smtClean="0"/>
              <a:t>Headline in </a:t>
            </a:r>
            <a:r>
              <a:rPr lang="en-US" altLang="zh-CN" dirty="0" err="1" smtClean="0"/>
              <a:t>Akkurat</a:t>
            </a:r>
            <a:r>
              <a:rPr lang="en-US" altLang="zh-CN" dirty="0" smtClean="0"/>
              <a:t> Pro Regular 18 point</a:t>
            </a:r>
            <a:endParaRPr lang="zh-CN" altLang="en-US" dirty="0" smtClean="0"/>
          </a:p>
        </p:txBody>
      </p:sp>
    </p:spTree>
    <p:extLst>
      <p:ext uri="{BB962C8B-B14F-4D97-AF65-F5344CB8AC3E}">
        <p14:creationId xmlns:p14="http://schemas.microsoft.com/office/powerpoint/2010/main" val="4124071983"/>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259.xml><?xml version="1.0" encoding="utf-8"?>
<p:sldLayout xmlns:a="http://schemas.openxmlformats.org/drawingml/2006/main" xmlns:r="http://schemas.openxmlformats.org/officeDocument/2006/relationships" xmlns:p="http://schemas.openxmlformats.org/presentationml/2006/main" userDrawn="1">
  <p:cSld name="2_标题幻灯片">
    <p:spTree>
      <p:nvGrpSpPr>
        <p:cNvPr id="1" name=""/>
        <p:cNvGrpSpPr/>
        <p:nvPr/>
      </p:nvGrpSpPr>
      <p:grpSpPr>
        <a:xfrm>
          <a:off x="0" y="0"/>
          <a:ext cx="0" cy="0"/>
          <a:chOff x="0" y="0"/>
          <a:chExt cx="0" cy="0"/>
        </a:xfrm>
      </p:grpSpPr>
      <p:sp>
        <p:nvSpPr>
          <p:cNvPr id="4" name="标题 1"/>
          <p:cNvSpPr>
            <a:spLocks noGrp="1"/>
          </p:cNvSpPr>
          <p:nvPr>
            <p:ph type="ctrTitle" hasCustomPrompt="1"/>
          </p:nvPr>
        </p:nvSpPr>
        <p:spPr>
          <a:xfrm>
            <a:off x="582462" y="381077"/>
            <a:ext cx="11058821" cy="885689"/>
          </a:xfrm>
          <a:prstGeom prst="rect">
            <a:avLst/>
          </a:prstGeom>
        </p:spPr>
        <p:txBody>
          <a:bodyPr lIns="70819" tIns="35409" rIns="70819" bIns="35409">
            <a:noAutofit/>
          </a:bodyPr>
          <a:lstStyle>
            <a:lvl1pPr marL="0" marR="0" indent="0" algn="l" defTabSz="999201" rtl="0" eaLnBrk="1" fontAlgn="auto" latinLnBrk="0" hangingPunct="1">
              <a:lnSpc>
                <a:spcPct val="100000"/>
              </a:lnSpc>
              <a:spcBef>
                <a:spcPct val="0"/>
              </a:spcBef>
              <a:spcAft>
                <a:spcPts val="0"/>
              </a:spcAft>
              <a:buClrTx/>
              <a:buSzTx/>
              <a:buFontTx/>
              <a:buNone/>
              <a:tabLst/>
              <a:defRPr sz="2434" b="0">
                <a:solidFill>
                  <a:schemeClr val="bg1"/>
                </a:solidFill>
                <a:latin typeface="Akkurat Pro" pitchFamily="34" charset="0"/>
              </a:defRPr>
            </a:lvl1pPr>
          </a:lstStyle>
          <a:p>
            <a:r>
              <a:rPr lang="en-US" altLang="zh-CN" dirty="0" smtClean="0"/>
              <a:t>Headline in </a:t>
            </a:r>
            <a:r>
              <a:rPr lang="en-US" altLang="zh-CN" dirty="0" err="1" smtClean="0"/>
              <a:t>Akkurat</a:t>
            </a:r>
            <a:r>
              <a:rPr lang="en-US" altLang="zh-CN" dirty="0" smtClean="0"/>
              <a:t> Pro Regular 23 point</a:t>
            </a:r>
          </a:p>
        </p:txBody>
      </p:sp>
      <p:sp>
        <p:nvSpPr>
          <p:cNvPr id="5" name="副标题 2"/>
          <p:cNvSpPr>
            <a:spLocks noGrp="1"/>
          </p:cNvSpPr>
          <p:nvPr>
            <p:ph type="subTitle" idx="1" hasCustomPrompt="1"/>
          </p:nvPr>
        </p:nvSpPr>
        <p:spPr>
          <a:xfrm>
            <a:off x="582468" y="1497218"/>
            <a:ext cx="11058819" cy="4162498"/>
          </a:xfrm>
          <a:prstGeom prst="rect">
            <a:avLst/>
          </a:prstGeom>
        </p:spPr>
        <p:txBody>
          <a:bodyPr lIns="70819" tIns="35409" rIns="70819" bIns="35409">
            <a:normAutofit/>
          </a:bodyPr>
          <a:lstStyle>
            <a:lvl1pPr marL="0" marR="0" indent="0" algn="l" defTabSz="999201" rtl="0" eaLnBrk="1" fontAlgn="auto" latinLnBrk="0" hangingPunct="1">
              <a:lnSpc>
                <a:spcPct val="100000"/>
              </a:lnSpc>
              <a:spcBef>
                <a:spcPct val="20000"/>
              </a:spcBef>
              <a:spcAft>
                <a:spcPts val="0"/>
              </a:spcAft>
              <a:buClrTx/>
              <a:buSzTx/>
              <a:buFont typeface="Arial" pitchFamily="34" charset="0"/>
              <a:buNone/>
              <a:tabLst/>
              <a:defRPr sz="1588" baseline="0">
                <a:solidFill>
                  <a:schemeClr val="bg1"/>
                </a:solidFill>
                <a:latin typeface="Akkurat Pro" pitchFamily="34" charset="0"/>
              </a:defRPr>
            </a:lvl1pPr>
            <a:lvl2pPr marL="499601" indent="0" algn="ctr">
              <a:buNone/>
              <a:defRPr>
                <a:solidFill>
                  <a:schemeClr val="tx1">
                    <a:tint val="75000"/>
                  </a:schemeClr>
                </a:solidFill>
              </a:defRPr>
            </a:lvl2pPr>
            <a:lvl3pPr marL="999201" indent="0" algn="ctr">
              <a:buNone/>
              <a:defRPr>
                <a:solidFill>
                  <a:schemeClr val="tx1">
                    <a:tint val="75000"/>
                  </a:schemeClr>
                </a:solidFill>
              </a:defRPr>
            </a:lvl3pPr>
            <a:lvl4pPr marL="1498803" indent="0" algn="ctr">
              <a:buNone/>
              <a:defRPr>
                <a:solidFill>
                  <a:schemeClr val="tx1">
                    <a:tint val="75000"/>
                  </a:schemeClr>
                </a:solidFill>
              </a:defRPr>
            </a:lvl4pPr>
            <a:lvl5pPr marL="1998404" indent="0" algn="ctr">
              <a:buNone/>
              <a:defRPr>
                <a:solidFill>
                  <a:schemeClr val="tx1">
                    <a:tint val="75000"/>
                  </a:schemeClr>
                </a:solidFill>
              </a:defRPr>
            </a:lvl5pPr>
            <a:lvl6pPr marL="2498005" indent="0" algn="ctr">
              <a:buNone/>
              <a:defRPr>
                <a:solidFill>
                  <a:schemeClr val="tx1">
                    <a:tint val="75000"/>
                  </a:schemeClr>
                </a:solidFill>
              </a:defRPr>
            </a:lvl6pPr>
            <a:lvl7pPr marL="2997605" indent="0" algn="ctr">
              <a:buNone/>
              <a:defRPr>
                <a:solidFill>
                  <a:schemeClr val="tx1">
                    <a:tint val="75000"/>
                  </a:schemeClr>
                </a:solidFill>
              </a:defRPr>
            </a:lvl7pPr>
            <a:lvl8pPr marL="3497205" indent="0" algn="ctr">
              <a:buNone/>
              <a:defRPr>
                <a:solidFill>
                  <a:schemeClr val="tx1">
                    <a:tint val="75000"/>
                  </a:schemeClr>
                </a:solidFill>
              </a:defRPr>
            </a:lvl8pPr>
            <a:lvl9pPr marL="3996808" indent="0" algn="ctr">
              <a:buNone/>
              <a:defRPr>
                <a:solidFill>
                  <a:schemeClr val="tx1">
                    <a:tint val="75000"/>
                  </a:schemeClr>
                </a:solidFill>
              </a:defRPr>
            </a:lvl9pPr>
          </a:lstStyle>
          <a:p>
            <a:r>
              <a:rPr lang="en-US" altLang="zh-CN" dirty="0" smtClean="0"/>
              <a:t>Copy text in </a:t>
            </a:r>
            <a:r>
              <a:rPr lang="en-US" altLang="zh-CN" dirty="0" err="1" smtClean="0"/>
              <a:t>Akkurat</a:t>
            </a:r>
            <a:r>
              <a:rPr lang="en-US" altLang="zh-CN" dirty="0" smtClean="0"/>
              <a:t> Pro Regular 20 - 12 point </a:t>
            </a:r>
          </a:p>
        </p:txBody>
      </p:sp>
      <p:pic>
        <p:nvPicPr>
          <p:cNvPr id="6" name="Picture 3"/>
          <p:cNvPicPr>
            <a:picLocks noChangeAspect="1" noChangeArrowheads="1"/>
          </p:cNvPicPr>
          <p:nvPr userDrawn="1"/>
        </p:nvPicPr>
        <p:blipFill>
          <a:blip r:embed="rId2" cstate="print">
            <a:extLst>
              <a:ext uri="{28A0092B-C50C-407E-A947-70E740481C1C}">
                <a14:useLocalDpi xmlns:a14="http://schemas.microsoft.com/office/drawing/2010/main"/>
              </a:ext>
            </a:extLst>
          </a:blip>
          <a:stretch>
            <a:fillRect/>
          </a:stretch>
        </p:blipFill>
        <p:spPr bwMode="auto">
          <a:xfrm>
            <a:off x="1" y="3"/>
            <a:ext cx="12229582" cy="687870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p:cNvPicPr>
            <a:picLocks noChangeAspect="1"/>
          </p:cNvPicPr>
          <p:nvPr userDrawn="1"/>
        </p:nvPicPr>
        <p:blipFill rotWithShape="1">
          <a:blip r:embed="rId3" cstate="print">
            <a:extLst>
              <a:ext uri="{28A0092B-C50C-407E-A947-70E740481C1C}">
                <a14:useLocalDpi xmlns:a14="http://schemas.microsoft.com/office/drawing/2010/main"/>
              </a:ext>
            </a:extLst>
          </a:blip>
          <a:srcRect l="76963"/>
          <a:stretch/>
        </p:blipFill>
        <p:spPr>
          <a:xfrm>
            <a:off x="11025219" y="453305"/>
            <a:ext cx="875297" cy="386019"/>
          </a:xfrm>
          <a:prstGeom prst="rect">
            <a:avLst/>
          </a:prstGeom>
        </p:spPr>
      </p:pic>
    </p:spTree>
    <p:extLst>
      <p:ext uri="{BB962C8B-B14F-4D97-AF65-F5344CB8AC3E}">
        <p14:creationId xmlns:p14="http://schemas.microsoft.com/office/powerpoint/2010/main" val="1975376660"/>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90074" y="4800298"/>
            <a:ext cx="7314451" cy="566964"/>
          </a:xfrm>
        </p:spPr>
        <p:txBody>
          <a:bodyPr anchor="b"/>
          <a:lstStyle>
            <a:lvl1pPr algn="l">
              <a:defRPr sz="1999"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90074" y="612371"/>
            <a:ext cx="7314451" cy="4115405"/>
          </a:xfrm>
        </p:spPr>
        <p:txBody>
          <a:bodyPr/>
          <a:lstStyle>
            <a:lvl1pPr marL="0" indent="0">
              <a:buNone/>
              <a:defRPr sz="3199"/>
            </a:lvl1pPr>
            <a:lvl2pPr marL="456945" indent="0">
              <a:buNone/>
              <a:defRPr sz="2799"/>
            </a:lvl2pPr>
            <a:lvl3pPr marL="913893" indent="0">
              <a:buNone/>
              <a:defRPr sz="2399"/>
            </a:lvl3pPr>
            <a:lvl4pPr marL="1370837" indent="0">
              <a:buNone/>
              <a:defRPr sz="1999"/>
            </a:lvl4pPr>
            <a:lvl5pPr marL="1827783" indent="0">
              <a:buNone/>
              <a:defRPr sz="1999"/>
            </a:lvl5pPr>
            <a:lvl6pPr marL="2284727" indent="0">
              <a:buNone/>
              <a:defRPr sz="1999"/>
            </a:lvl6pPr>
            <a:lvl7pPr marL="2741672" indent="0">
              <a:buNone/>
              <a:defRPr sz="1999"/>
            </a:lvl7pPr>
            <a:lvl8pPr marL="3198620" indent="0">
              <a:buNone/>
              <a:defRPr sz="1999"/>
            </a:lvl8pPr>
            <a:lvl9pPr marL="3655565" indent="0">
              <a:buNone/>
              <a:defRPr sz="1999"/>
            </a:lvl9pPr>
          </a:lstStyle>
          <a:p>
            <a:endParaRPr lang="zh-CN" altLang="en-US"/>
          </a:p>
        </p:txBody>
      </p:sp>
      <p:sp>
        <p:nvSpPr>
          <p:cNvPr id="4" name="文本占位符 3"/>
          <p:cNvSpPr>
            <a:spLocks noGrp="1"/>
          </p:cNvSpPr>
          <p:nvPr>
            <p:ph type="body" sz="half" idx="2"/>
          </p:nvPr>
        </p:nvSpPr>
        <p:spPr>
          <a:xfrm>
            <a:off x="2390074" y="5367263"/>
            <a:ext cx="7314451" cy="804333"/>
          </a:xfrm>
        </p:spPr>
        <p:txBody>
          <a:bodyPr/>
          <a:lstStyle>
            <a:lvl1pPr marL="0" indent="0">
              <a:buNone/>
              <a:defRPr sz="1400"/>
            </a:lvl1pPr>
            <a:lvl2pPr marL="456945" indent="0">
              <a:buNone/>
              <a:defRPr sz="1200"/>
            </a:lvl2pPr>
            <a:lvl3pPr marL="913893" indent="0">
              <a:buNone/>
              <a:defRPr sz="1000"/>
            </a:lvl3pPr>
            <a:lvl4pPr marL="1370837" indent="0">
              <a:buNone/>
              <a:defRPr sz="900"/>
            </a:lvl4pPr>
            <a:lvl5pPr marL="1827783" indent="0">
              <a:buNone/>
              <a:defRPr sz="900"/>
            </a:lvl5pPr>
            <a:lvl6pPr marL="2284727" indent="0">
              <a:buNone/>
              <a:defRPr sz="900"/>
            </a:lvl6pPr>
            <a:lvl7pPr marL="2741672" indent="0">
              <a:buNone/>
              <a:defRPr sz="900"/>
            </a:lvl7pPr>
            <a:lvl8pPr marL="3198620" indent="0">
              <a:buNone/>
              <a:defRPr sz="900"/>
            </a:lvl8pPr>
            <a:lvl9pPr marL="3655565"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lvl1pPr>
              <a:defRPr/>
            </a:lvl1pPr>
          </a:lstStyle>
          <a:p>
            <a:r>
              <a:rPr lang="de-DE">
                <a:solidFill>
                  <a:srgbClr val="000000"/>
                </a:solidFill>
              </a:rPr>
              <a:t>Page </a:t>
            </a:r>
            <a:fld id="{931D43F8-02F7-4541-ABD1-A9EA638B55A9}" type="slidenum">
              <a:rPr lang="de-DE">
                <a:solidFill>
                  <a:srgbClr val="000000"/>
                </a:solidFill>
              </a:rPr>
              <a:pPr/>
              <a:t>‹#›</a:t>
            </a:fld>
            <a:endParaRPr lang="en-GB">
              <a:solidFill>
                <a:srgbClr val="000000"/>
              </a:solidFill>
            </a:endParaRPr>
          </a:p>
        </p:txBody>
      </p:sp>
    </p:spTree>
    <p:extLst>
      <p:ext uri="{BB962C8B-B14F-4D97-AF65-F5344CB8AC3E}">
        <p14:creationId xmlns:p14="http://schemas.microsoft.com/office/powerpoint/2010/main" val="3699546985"/>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60.xml><?xml version="1.0" encoding="utf-8"?>
<p:sldLayout xmlns:a="http://schemas.openxmlformats.org/drawingml/2006/main" xmlns:r="http://schemas.openxmlformats.org/officeDocument/2006/relationships" xmlns:p="http://schemas.openxmlformats.org/presentationml/2006/main" userDrawn="1">
  <p:cSld name="3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2945527787"/>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261.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
        <p:nvSpPr>
          <p:cNvPr id="4" name="标题 3"/>
          <p:cNvSpPr>
            <a:spLocks noGrp="1"/>
          </p:cNvSpPr>
          <p:nvPr>
            <p:ph type="title"/>
          </p:nvPr>
        </p:nvSpPr>
        <p:spPr>
          <a:xfrm>
            <a:off x="552309" y="554884"/>
            <a:ext cx="11087388" cy="461558"/>
          </a:xfrm>
          <a:prstGeom prst="rect">
            <a:avLst/>
          </a:prstGeom>
        </p:spPr>
        <p:txBody>
          <a:bodyPr>
            <a:noAutofit/>
          </a:bodyPr>
          <a:lstStyle>
            <a:lvl1pPr algn="l">
              <a:defRPr sz="3197" b="1" baseline="0">
                <a:latin typeface="Akkurat Pro" panose="020B0504020101020102" pitchFamily="34" charset="0"/>
              </a:defRPr>
            </a:lvl1pPr>
          </a:lstStyle>
          <a:p>
            <a:r>
              <a:rPr lang="zh-CN" altLang="en-US" dirty="0"/>
              <a:t>单击此处编辑母版标题样式</a:t>
            </a:r>
          </a:p>
        </p:txBody>
      </p:sp>
    </p:spTree>
    <p:extLst>
      <p:ext uri="{BB962C8B-B14F-4D97-AF65-F5344CB8AC3E}">
        <p14:creationId xmlns:p14="http://schemas.microsoft.com/office/powerpoint/2010/main" val="2262292019"/>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extLst mod="1">
    <p:ext uri="{DCECCB84-F9BA-43D5-87BE-67443E8EF086}">
      <p15:sldGuideLst xmlns:p15="http://schemas.microsoft.com/office/powerpoint/2012/main">
        <p15:guide id="1" orient="horz" pos="2160">
          <p15:clr>
            <a:srgbClr val="FBAE40"/>
          </p15:clr>
        </p15:guide>
        <p15:guide id="2" pos="3841">
          <p15:clr>
            <a:srgbClr val="FBAE40"/>
          </p15:clr>
        </p15:guide>
      </p15:sldGuideLst>
    </p:ext>
  </p:extLst>
</p:sldLayout>
</file>

<file path=ppt/slideLayouts/slideLayout262.xml><?xml version="1.0" encoding="utf-8"?>
<p:sldLayout xmlns:a="http://schemas.openxmlformats.org/drawingml/2006/main" xmlns:r="http://schemas.openxmlformats.org/officeDocument/2006/relationships" xmlns:p="http://schemas.openxmlformats.org/presentationml/2006/main" userDrawn="1">
  <p:cSld name="1_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23695981"/>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948488314"/>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264.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968191982"/>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265.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481485" y="6489701"/>
            <a:ext cx="2796116" cy="455613"/>
          </a:xfrm>
          <a:prstGeom prst="rect">
            <a:avLst/>
          </a:prstGeom>
        </p:spPr>
        <p:txBody>
          <a:bodyPr/>
          <a:lstStyle>
            <a:lvl1pPr>
              <a:defRPr/>
            </a:lvl1pPr>
          </a:lstStyle>
          <a:p>
            <a:r>
              <a:rPr lang="de-DE" sz="1400">
                <a:solidFill>
                  <a:prstClr val="white"/>
                </a:solidFill>
                <a:latin typeface="FrutigerNext LT Regular" pitchFamily="34" charset="0"/>
                <a:ea typeface="MS PGothic" pitchFamily="34" charset="-128"/>
              </a:rPr>
              <a:t>Page </a:t>
            </a:r>
            <a:fld id="{3CE561F0-2977-4576-8623-B146B678F304}" type="slidenum">
              <a:rPr lang="de-DE" sz="1400">
                <a:solidFill>
                  <a:prstClr val="white"/>
                </a:solidFill>
                <a:latin typeface="FrutigerNext LT Regular" pitchFamily="34" charset="0"/>
                <a:ea typeface="MS PGothic" pitchFamily="34" charset="-128"/>
              </a:rPr>
              <a:pPr/>
              <a:t>‹#›</a:t>
            </a:fld>
            <a:endParaRPr lang="en-GB" sz="1400">
              <a:solidFill>
                <a:prstClr val="white"/>
              </a:solidFill>
              <a:latin typeface="FrutigerNext LT Regular" pitchFamily="34" charset="0"/>
              <a:ea typeface="MS PGothic" pitchFamily="34" charset="-128"/>
            </a:endParaRPr>
          </a:p>
        </p:txBody>
      </p:sp>
    </p:spTree>
    <p:extLst>
      <p:ext uri="{BB962C8B-B14F-4D97-AF65-F5344CB8AC3E}">
        <p14:creationId xmlns:p14="http://schemas.microsoft.com/office/powerpoint/2010/main" val="1681435524"/>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66.xml><?xml version="1.0" encoding="utf-8"?>
<p:sldLayout xmlns:a="http://schemas.openxmlformats.org/drawingml/2006/main" xmlns:r="http://schemas.openxmlformats.org/officeDocument/2006/relationships" xmlns:p="http://schemas.openxmlformats.org/presentationml/2006/main" type="tbl">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869951" y="384175"/>
            <a:ext cx="10564283" cy="465138"/>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869951" y="955675"/>
            <a:ext cx="10572749" cy="5210175"/>
          </a:xfrm>
        </p:spPr>
        <p:txBody>
          <a:bodyPr/>
          <a:lstStyle/>
          <a:p>
            <a:pPr lvl="0"/>
            <a:endParaRPr lang="zh-CN" altLang="en-US" noProof="0" smtClean="0"/>
          </a:p>
        </p:txBody>
      </p:sp>
      <p:sp>
        <p:nvSpPr>
          <p:cNvPr id="4" name="Rectangle 5"/>
          <p:cNvSpPr>
            <a:spLocks noGrp="1" noChangeArrowheads="1"/>
          </p:cNvSpPr>
          <p:nvPr>
            <p:ph type="dt" sz="half" idx="10"/>
          </p:nvPr>
        </p:nvSpPr>
        <p:spPr>
          <a:xfrm>
            <a:off x="8481485" y="6489700"/>
            <a:ext cx="2796116" cy="457200"/>
          </a:xfrm>
          <a:prstGeom prst="rect">
            <a:avLst/>
          </a:prstGeom>
          <a:ln/>
        </p:spPr>
        <p:txBody>
          <a:bodyPr/>
          <a:lstStyle>
            <a:lvl1pPr>
              <a:defRPr/>
            </a:lvl1pPr>
          </a:lstStyle>
          <a:p>
            <a:pPr>
              <a:defRPr/>
            </a:pPr>
            <a:r>
              <a:rPr lang="de-DE" altLang="zh-CN" sz="1400">
                <a:solidFill>
                  <a:srgbClr val="000000"/>
                </a:solidFill>
                <a:latin typeface="FrutigerNext LT Regular" pitchFamily="34" charset="0"/>
                <a:ea typeface="MS PGothic" pitchFamily="34" charset="-128"/>
              </a:rPr>
              <a:t>Page </a:t>
            </a:r>
            <a:fld id="{A70CA1F2-F6CD-4253-81B2-4B69D22B0868}" type="slidenum">
              <a:rPr lang="de-DE" altLang="zh-CN" sz="1400">
                <a:solidFill>
                  <a:srgbClr val="000000"/>
                </a:solidFill>
                <a:latin typeface="FrutigerNext LT Regular" pitchFamily="34" charset="0"/>
                <a:ea typeface="MS PGothic" pitchFamily="34" charset="-128"/>
              </a:rPr>
              <a:pPr>
                <a:defRPr/>
              </a:pPr>
              <a:t>‹#›</a:t>
            </a:fld>
            <a:endParaRPr lang="en-GB" altLang="zh-CN" sz="1400">
              <a:solidFill>
                <a:srgbClr val="000000"/>
              </a:solidFill>
              <a:latin typeface="FrutigerNext LT Regular" pitchFamily="34" charset="0"/>
              <a:ea typeface="MS PGothic" pitchFamily="34" charset="-128"/>
            </a:endParaRPr>
          </a:p>
        </p:txBody>
      </p:sp>
    </p:spTree>
    <p:extLst>
      <p:ext uri="{BB962C8B-B14F-4D97-AF65-F5344CB8AC3E}">
        <p14:creationId xmlns:p14="http://schemas.microsoft.com/office/powerpoint/2010/main" val="2005423858"/>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6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2" descr="Logo"/>
          <p:cNvPicPr>
            <a:picLocks noChangeAspect="1" noChangeArrowheads="1"/>
          </p:cNvPicPr>
          <p:nvPr/>
        </p:nvPicPr>
        <p:blipFill>
          <a:blip r:embed="rId2" cstate="print"/>
          <a:srcRect/>
          <a:stretch>
            <a:fillRect/>
          </a:stretch>
        </p:blipFill>
        <p:spPr bwMode="auto">
          <a:xfrm>
            <a:off x="10011834" y="5578476"/>
            <a:ext cx="1094317" cy="822325"/>
          </a:xfrm>
          <a:prstGeom prst="rect">
            <a:avLst/>
          </a:prstGeom>
          <a:noFill/>
          <a:ln w="9525">
            <a:noFill/>
            <a:miter lim="800000"/>
            <a:headEnd/>
            <a:tailEnd/>
          </a:ln>
        </p:spPr>
      </p:pic>
      <p:pic>
        <p:nvPicPr>
          <p:cNvPr id="5" name="Picture 3" descr="2"/>
          <p:cNvPicPr>
            <a:picLocks noChangeAspect="1" noChangeArrowheads="1"/>
          </p:cNvPicPr>
          <p:nvPr/>
        </p:nvPicPr>
        <p:blipFill>
          <a:blip r:embed="rId3" cstate="print"/>
          <a:srcRect/>
          <a:stretch>
            <a:fillRect/>
          </a:stretch>
        </p:blipFill>
        <p:spPr bwMode="auto">
          <a:xfrm>
            <a:off x="0" y="784225"/>
            <a:ext cx="12192000" cy="3810000"/>
          </a:xfrm>
          <a:prstGeom prst="rect">
            <a:avLst/>
          </a:prstGeom>
          <a:noFill/>
          <a:ln w="9525">
            <a:noFill/>
            <a:miter lim="800000"/>
            <a:headEnd/>
            <a:tailEnd/>
          </a:ln>
        </p:spPr>
      </p:pic>
      <p:sp>
        <p:nvSpPr>
          <p:cNvPr id="6" name="Text Box 7"/>
          <p:cNvSpPr txBox="1">
            <a:spLocks noChangeArrowheads="1"/>
          </p:cNvSpPr>
          <p:nvPr/>
        </p:nvSpPr>
        <p:spPr bwMode="auto">
          <a:xfrm>
            <a:off x="9594851" y="4070350"/>
            <a:ext cx="1542898" cy="294526"/>
          </a:xfrm>
          <a:prstGeom prst="rect">
            <a:avLst/>
          </a:prstGeom>
          <a:noFill/>
          <a:ln w="9525">
            <a:noFill/>
            <a:miter lim="800000"/>
            <a:headEnd/>
            <a:tailEnd/>
          </a:ln>
        </p:spPr>
        <p:txBody>
          <a:bodyPr wrap="none" lIns="78315" tIns="39159" rIns="78315" bIns="39159">
            <a:spAutoFit/>
          </a:bodyPr>
          <a:lstStyle/>
          <a:p>
            <a:pPr defTabSz="784225" eaLnBrk="0" hangingPunct="0">
              <a:buSzPct val="100000"/>
              <a:defRPr/>
            </a:pPr>
            <a:r>
              <a:rPr lang="zh-CN" altLang="zh-CN" sz="1400" dirty="0">
                <a:solidFill>
                  <a:srgbClr val="FFFFFF"/>
                </a:solidFill>
                <a:latin typeface="Arial"/>
                <a:ea typeface="MS PGothic" pitchFamily="34" charset="-128"/>
                <a:sym typeface="Arial" pitchFamily="34" charset="0"/>
              </a:rPr>
              <a:t>www.huawei.com</a:t>
            </a:r>
          </a:p>
        </p:txBody>
      </p:sp>
      <p:sp>
        <p:nvSpPr>
          <p:cNvPr id="8" name="Text Box 12"/>
          <p:cNvSpPr txBox="1">
            <a:spLocks noChangeArrowheads="1"/>
          </p:cNvSpPr>
          <p:nvPr/>
        </p:nvSpPr>
        <p:spPr bwMode="auto">
          <a:xfrm>
            <a:off x="869951" y="6202364"/>
            <a:ext cx="2656728" cy="263712"/>
          </a:xfrm>
          <a:prstGeom prst="rect">
            <a:avLst/>
          </a:prstGeom>
          <a:noFill/>
          <a:ln w="9525">
            <a:noFill/>
            <a:miter lim="800000"/>
            <a:headEnd/>
            <a:tailEnd/>
          </a:ln>
        </p:spPr>
        <p:txBody>
          <a:bodyPr wrap="none" lIns="78283" tIns="39141" rIns="78283" bIns="39141">
            <a:spAutoFit/>
          </a:bodyPr>
          <a:lstStyle/>
          <a:p>
            <a:pPr defTabSz="784225" eaLnBrk="0" hangingPunct="0">
              <a:buSzPct val="100000"/>
              <a:defRPr/>
            </a:pPr>
            <a:r>
              <a:rPr lang="zh-CN" altLang="zh-CN" sz="1200">
                <a:solidFill>
                  <a:srgbClr val="000000"/>
                </a:solidFill>
                <a:latin typeface="Arial" pitchFamily="34" charset="0"/>
                <a:ea typeface="MS PGothic" pitchFamily="34" charset="-128"/>
                <a:sym typeface="Arial" pitchFamily="34" charset="0"/>
              </a:rPr>
              <a:t>HUAWEI TECHNOLOGIES Co., Ltd.</a:t>
            </a:r>
          </a:p>
        </p:txBody>
      </p:sp>
      <p:sp>
        <p:nvSpPr>
          <p:cNvPr id="9" name="Rectangle 13"/>
          <p:cNvSpPr>
            <a:spLocks noChangeArrowheads="1"/>
          </p:cNvSpPr>
          <p:nvPr/>
        </p:nvSpPr>
        <p:spPr bwMode="auto">
          <a:xfrm>
            <a:off x="5602818" y="6202363"/>
            <a:ext cx="1519045" cy="263712"/>
          </a:xfrm>
          <a:prstGeom prst="rect">
            <a:avLst/>
          </a:prstGeom>
          <a:noFill/>
          <a:ln w="9525" algn="ctr">
            <a:noFill/>
            <a:miter lim="800000"/>
            <a:headEnd/>
            <a:tailEnd/>
          </a:ln>
          <a:effectLst/>
        </p:spPr>
        <p:txBody>
          <a:bodyPr wrap="none" lIns="78283" tIns="39141" rIns="78283" bIns="39141">
            <a:spAutoFit/>
          </a:bodyPr>
          <a:lstStyle/>
          <a:p>
            <a:pPr defTabSz="784225" eaLnBrk="0" hangingPunct="0">
              <a:buSzPct val="100000"/>
              <a:defRPr/>
            </a:pPr>
            <a:r>
              <a:rPr lang="en-US" altLang="zh-CN" sz="1200" dirty="0" smtClean="0">
                <a:solidFill>
                  <a:srgbClr val="000000"/>
                </a:solidFill>
                <a:latin typeface="Arial" pitchFamily="34" charset="0"/>
                <a:ea typeface="MS PGothic" pitchFamily="34" charset="-128"/>
                <a:sym typeface="Arial" pitchFamily="34" charset="0"/>
              </a:rPr>
              <a:t>Huawei Confidential</a:t>
            </a:r>
            <a:endParaRPr lang="zh-CN" altLang="zh-CN" sz="1200" dirty="0">
              <a:solidFill>
                <a:srgbClr val="000000"/>
              </a:solidFill>
              <a:latin typeface="Arial" pitchFamily="34" charset="0"/>
              <a:ea typeface="MS PGothic" pitchFamily="34" charset="-128"/>
              <a:sym typeface="Arial" pitchFamily="34" charset="0"/>
            </a:endParaRPr>
          </a:p>
        </p:txBody>
      </p:sp>
      <p:sp>
        <p:nvSpPr>
          <p:cNvPr id="1526788" name="Rectangle 4"/>
          <p:cNvSpPr>
            <a:spLocks noGrp="1" noChangeArrowheads="1"/>
          </p:cNvSpPr>
          <p:nvPr>
            <p:ph type="ctrTitle" sz="quarter"/>
          </p:nvPr>
        </p:nvSpPr>
        <p:spPr>
          <a:xfrm>
            <a:off x="914401" y="1392239"/>
            <a:ext cx="7073900" cy="1666875"/>
          </a:xfrm>
        </p:spPr>
        <p:txBody>
          <a:bodyPr/>
          <a:lstStyle>
            <a:lvl1pPr algn="ctr">
              <a:defRPr sz="4000" b="1">
                <a:solidFill>
                  <a:srgbClr val="663300"/>
                </a:solidFill>
                <a:latin typeface="黑体" pitchFamily="2" charset="-122"/>
              </a:defRPr>
            </a:lvl1pPr>
          </a:lstStyle>
          <a:p>
            <a:r>
              <a:rPr lang="zh-CN" altLang="en-US"/>
              <a:t>单击此处编辑母版标题样式</a:t>
            </a:r>
          </a:p>
        </p:txBody>
      </p:sp>
      <p:sp>
        <p:nvSpPr>
          <p:cNvPr id="1526789" name="Rectangle 5"/>
          <p:cNvSpPr>
            <a:spLocks noGrp="1" noChangeArrowheads="1"/>
          </p:cNvSpPr>
          <p:nvPr>
            <p:ph type="subTitle" sz="quarter" idx="1"/>
          </p:nvPr>
        </p:nvSpPr>
        <p:spPr>
          <a:xfrm>
            <a:off x="912284" y="3182938"/>
            <a:ext cx="7076016" cy="863600"/>
          </a:xfrm>
        </p:spPr>
        <p:txBody>
          <a:bodyPr lIns="78328" tIns="39165" rIns="78328" bIns="39165"/>
          <a:lstStyle>
            <a:lvl1pPr marL="0" indent="0" algn="ctr">
              <a:buFont typeface="Wingdings" pitchFamily="2" charset="2"/>
              <a:buNone/>
              <a:defRPr sz="2800">
                <a:solidFill>
                  <a:srgbClr val="663300"/>
                </a:solidFill>
                <a:latin typeface="黑体" pitchFamily="2" charset="-122"/>
              </a:defRPr>
            </a:lvl1pPr>
          </a:lstStyle>
          <a:p>
            <a:r>
              <a:rPr lang="zh-CN" altLang="en-US"/>
              <a:t>单击此处编辑评审年月日</a:t>
            </a:r>
          </a:p>
        </p:txBody>
      </p:sp>
      <p:sp>
        <p:nvSpPr>
          <p:cNvPr id="10" name="Rectangle 10"/>
          <p:cNvSpPr>
            <a:spLocks noGrp="1" noChangeArrowheads="1"/>
          </p:cNvSpPr>
          <p:nvPr>
            <p:ph type="dt" sz="quarter" idx="10"/>
          </p:nvPr>
        </p:nvSpPr>
        <p:spPr>
          <a:xfrm>
            <a:off x="912284" y="280988"/>
            <a:ext cx="2844800" cy="476250"/>
          </a:xfrm>
        </p:spPr>
        <p:txBody>
          <a:bodyPr lIns="78328" tIns="39165" rIns="78328" bIns="39165"/>
          <a:lstStyle>
            <a:lvl1pPr>
              <a:lnSpc>
                <a:spcPct val="100000"/>
              </a:lnSpc>
              <a:defRPr>
                <a:latin typeface="Arial"/>
              </a:defRPr>
            </a:lvl1pPr>
          </a:lstStyle>
          <a:p>
            <a:pPr>
              <a:defRPr/>
            </a:pPr>
            <a:endParaRPr lang="en-US" altLang="zh-CN">
              <a:solidFill>
                <a:srgbClr val="000000"/>
              </a:solidFill>
            </a:endParaRPr>
          </a:p>
        </p:txBody>
      </p:sp>
    </p:spTree>
    <p:extLst>
      <p:ext uri="{BB962C8B-B14F-4D97-AF65-F5344CB8AC3E}">
        <p14:creationId xmlns:p14="http://schemas.microsoft.com/office/powerpoint/2010/main" val="3755932547"/>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26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49114B6E-876F-4B08-8A9B-41C1C918E3C7}"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183430667"/>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26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F5C84A07-3C2D-4B46-8A4D-1929EDA627CB}"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75189030"/>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r>
              <a:rPr lang="de-DE">
                <a:solidFill>
                  <a:srgbClr val="000000"/>
                </a:solidFill>
              </a:rPr>
              <a:t>Page </a:t>
            </a:r>
            <a:fld id="{3451E6F8-9670-4CF3-81E4-46E825E30836}" type="slidenum">
              <a:rPr lang="de-DE">
                <a:solidFill>
                  <a:srgbClr val="000000"/>
                </a:solidFill>
              </a:rPr>
              <a:pPr/>
              <a:t>‹#›</a:t>
            </a:fld>
            <a:endParaRPr lang="en-GB">
              <a:solidFill>
                <a:srgbClr val="000000"/>
              </a:solidFill>
            </a:endParaRPr>
          </a:p>
        </p:txBody>
      </p:sp>
    </p:spTree>
    <p:extLst>
      <p:ext uri="{BB962C8B-B14F-4D97-AF65-F5344CB8AC3E}">
        <p14:creationId xmlns:p14="http://schemas.microsoft.com/office/powerpoint/2010/main" val="3941684640"/>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7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69951" y="955675"/>
            <a:ext cx="5183716" cy="5210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56868" y="955675"/>
            <a:ext cx="5185833" cy="5210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F2060A86-92EB-4D48-AFDC-67FA6EDBCF3E}"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969350732"/>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7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3C71991B-1833-418E-A3DA-4C519C5C6F04}"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887598291"/>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7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65EF2815-C4AE-4429-8413-309D8A9F7DBA}"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35138383"/>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7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07BA3063-BE29-42E4-8054-5CE057A7E846}"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979344528"/>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7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336F2F6A-569D-4D18-A366-91D89EC67F88}"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781077154"/>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7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48194D0E-955F-429F-B45A-513C2854F46A}"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459443085"/>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7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FAFA9B38-F913-41ED-B13B-EE07B9120B4D}"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4272431531"/>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77.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01100" y="384176"/>
            <a:ext cx="2641600" cy="578167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69951" y="384176"/>
            <a:ext cx="7727949" cy="578167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799D2768-1555-4BE2-9B48-074115D83CB1}"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529920468"/>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7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869951" y="384175"/>
            <a:ext cx="10564283" cy="465138"/>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869951" y="955675"/>
            <a:ext cx="10572749" cy="5210175"/>
          </a:xfrm>
        </p:spPr>
        <p:txBody>
          <a:bodyPr/>
          <a:lstStyle/>
          <a:p>
            <a:pPr lvl="0"/>
            <a:endParaRPr lang="zh-CN" altLang="en-US" noProof="0" smtClean="0"/>
          </a:p>
        </p:txBody>
      </p:sp>
      <p:sp>
        <p:nvSpPr>
          <p:cNvPr id="4"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A2B5A438-F145-43F9-9A9F-033166240F1A}"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586588355"/>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523922327"/>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944047" y="294823"/>
            <a:ext cx="2845236" cy="5876773"/>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02717" y="294823"/>
            <a:ext cx="8361513" cy="5876773"/>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r>
              <a:rPr lang="de-DE">
                <a:solidFill>
                  <a:srgbClr val="000000"/>
                </a:solidFill>
              </a:rPr>
              <a:t>Page </a:t>
            </a:r>
            <a:fld id="{8CA0059C-33B6-4DE0-A318-1918A54376AB}" type="slidenum">
              <a:rPr lang="de-DE">
                <a:solidFill>
                  <a:srgbClr val="000000"/>
                </a:solidFill>
              </a:rPr>
              <a:pPr/>
              <a:t>‹#›</a:t>
            </a:fld>
            <a:endParaRPr lang="en-GB">
              <a:solidFill>
                <a:srgbClr val="000000"/>
              </a:solidFill>
            </a:endParaRPr>
          </a:p>
        </p:txBody>
      </p:sp>
    </p:spTree>
    <p:extLst>
      <p:ext uri="{BB962C8B-B14F-4D97-AF65-F5344CB8AC3E}">
        <p14:creationId xmlns:p14="http://schemas.microsoft.com/office/powerpoint/2010/main" val="3530542632"/>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80.xml><?xml version="1.0" encoding="utf-8"?>
<p:sldLayout xmlns:a="http://schemas.openxmlformats.org/drawingml/2006/main" xmlns:r="http://schemas.openxmlformats.org/officeDocument/2006/relationships" xmlns:p="http://schemas.openxmlformats.org/presentationml/2006/main" userDrawn="1">
  <p:cSld name="4_节标题">
    <p:spTree>
      <p:nvGrpSpPr>
        <p:cNvPr id="1" name=""/>
        <p:cNvGrpSpPr/>
        <p:nvPr/>
      </p:nvGrpSpPr>
      <p:grpSpPr>
        <a:xfrm>
          <a:off x="0" y="0"/>
          <a:ext cx="0" cy="0"/>
          <a:chOff x="0" y="0"/>
          <a:chExt cx="0" cy="0"/>
        </a:xfrm>
      </p:grpSpPr>
      <p:sp>
        <p:nvSpPr>
          <p:cNvPr id="2" name="标题 1"/>
          <p:cNvSpPr>
            <a:spLocks noGrp="1"/>
          </p:cNvSpPr>
          <p:nvPr>
            <p:ph type="title"/>
          </p:nvPr>
        </p:nvSpPr>
        <p:spPr>
          <a:xfrm>
            <a:off x="497861" y="336818"/>
            <a:ext cx="10454897" cy="759671"/>
          </a:xfrm>
          <a:prstGeom prst="rect">
            <a:avLst/>
          </a:prstGeom>
          <a:noFill/>
          <a:ln w="9525" algn="ctr">
            <a:noFill/>
            <a:miter lim="800000"/>
            <a:headEnd/>
            <a:tailEnd/>
          </a:ln>
          <a:effectLst/>
        </p:spPr>
        <p:txBody>
          <a:bodyPr vert="horz" wrap="square" lIns="62247" tIns="31125" rIns="62247" bIns="31125" numCol="1" anchor="ctr" anchorCtr="0" compatLnSpc="1">
            <a:prstTxWarp prst="textNoShape">
              <a:avLst/>
            </a:prstTxWarp>
          </a:bodyPr>
          <a:lstStyle>
            <a:lvl1pPr marL="0" indent="0">
              <a:buFont typeface="Arial" pitchFamily="34" charset="0"/>
              <a:buNone/>
              <a:defRPr lang="zh-CN" altLang="en-US" sz="2800" b="0" dirty="0">
                <a:solidFill>
                  <a:schemeClr val="bg1"/>
                </a:solidFill>
                <a:latin typeface="FrutigerNext LT Regular" pitchFamily="34" charset="0"/>
                <a:ea typeface="黑体" pitchFamily="49" charset="-122"/>
              </a:defRPr>
            </a:lvl1pPr>
          </a:lstStyle>
          <a:p>
            <a:pPr lvl="0"/>
            <a:r>
              <a:rPr lang="zh-CN" altLang="en-US" smtClean="0"/>
              <a:t>单击此处编辑母版标题样式</a:t>
            </a:r>
            <a:endParaRPr lang="zh-CN" altLang="en-US" dirty="0"/>
          </a:p>
        </p:txBody>
      </p:sp>
    </p:spTree>
    <p:extLst>
      <p:ext uri="{BB962C8B-B14F-4D97-AF65-F5344CB8AC3E}">
        <p14:creationId xmlns:p14="http://schemas.microsoft.com/office/powerpoint/2010/main" val="3981506300"/>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81.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122387308"/>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282.xml><?xml version="1.0" encoding="utf-8"?>
<p:sldLayout xmlns:a="http://schemas.openxmlformats.org/drawingml/2006/main" xmlns:r="http://schemas.openxmlformats.org/officeDocument/2006/relationships" xmlns:p="http://schemas.openxmlformats.org/presentationml/2006/main" showMasterSp="0" type="title">
  <p:cSld name="标题幻灯片">
    <p:spTree>
      <p:nvGrpSpPr>
        <p:cNvPr id="1" name=""/>
        <p:cNvGrpSpPr/>
        <p:nvPr/>
      </p:nvGrpSpPr>
      <p:grpSpPr>
        <a:xfrm>
          <a:off x="0" y="0"/>
          <a:ext cx="0" cy="0"/>
          <a:chOff x="0" y="0"/>
          <a:chExt cx="0" cy="0"/>
        </a:xfrm>
      </p:grpSpPr>
      <p:pic>
        <p:nvPicPr>
          <p:cNvPr id="44041" name="Picture 9" descr="Logo"/>
          <p:cNvPicPr preferRelativeResize="0">
            <a:picLocks noChangeArrowheads="1"/>
          </p:cNvPicPr>
          <p:nvPr/>
        </p:nvPicPr>
        <p:blipFill>
          <a:blip r:embed="rId2" cstate="print"/>
          <a:srcRect/>
          <a:stretch>
            <a:fillRect/>
          </a:stretch>
        </p:blipFill>
        <p:spPr bwMode="auto">
          <a:xfrm>
            <a:off x="10011834" y="5589589"/>
            <a:ext cx="1018117" cy="763587"/>
          </a:xfrm>
          <a:prstGeom prst="rect">
            <a:avLst/>
          </a:prstGeom>
          <a:noFill/>
          <a:ln w="9525">
            <a:noFill/>
            <a:miter lim="800000"/>
            <a:headEnd/>
            <a:tailEnd/>
          </a:ln>
        </p:spPr>
      </p:pic>
      <p:pic>
        <p:nvPicPr>
          <p:cNvPr id="44042" name="Picture 10" descr="2"/>
          <p:cNvPicPr>
            <a:picLocks noChangeAspect="1" noChangeArrowheads="1"/>
          </p:cNvPicPr>
          <p:nvPr/>
        </p:nvPicPr>
        <p:blipFill>
          <a:blip r:embed="rId3" cstate="print"/>
          <a:srcRect/>
          <a:stretch>
            <a:fillRect/>
          </a:stretch>
        </p:blipFill>
        <p:spPr bwMode="auto">
          <a:xfrm>
            <a:off x="0" y="782638"/>
            <a:ext cx="12192000" cy="3810000"/>
          </a:xfrm>
          <a:prstGeom prst="rect">
            <a:avLst/>
          </a:prstGeom>
          <a:noFill/>
        </p:spPr>
      </p:pic>
      <p:sp>
        <p:nvSpPr>
          <p:cNvPr id="44047" name="Rectangle 15"/>
          <p:cNvSpPr>
            <a:spLocks noGrp="1" noChangeArrowheads="1"/>
          </p:cNvSpPr>
          <p:nvPr>
            <p:ph type="ctrTitle" sz="quarter"/>
          </p:nvPr>
        </p:nvSpPr>
        <p:spPr>
          <a:xfrm>
            <a:off x="848785" y="1392239"/>
            <a:ext cx="7071783" cy="1666875"/>
          </a:xfrm>
        </p:spPr>
        <p:txBody>
          <a:bodyPr/>
          <a:lstStyle>
            <a:lvl1pPr>
              <a:defRPr sz="4300" b="1">
                <a:solidFill>
                  <a:schemeClr val="bg1"/>
                </a:solidFill>
              </a:defRPr>
            </a:lvl1pPr>
          </a:lstStyle>
          <a:p>
            <a:r>
              <a:rPr lang="zh-CN" altLang="en-US"/>
              <a:t>单击此处编辑母版标题样式</a:t>
            </a:r>
          </a:p>
        </p:txBody>
      </p:sp>
      <p:sp>
        <p:nvSpPr>
          <p:cNvPr id="44048" name="Rectangle 16"/>
          <p:cNvSpPr>
            <a:spLocks noGrp="1" noChangeArrowheads="1"/>
          </p:cNvSpPr>
          <p:nvPr>
            <p:ph type="subTitle" sz="quarter" idx="1"/>
          </p:nvPr>
        </p:nvSpPr>
        <p:spPr>
          <a:xfrm>
            <a:off x="912285" y="3182939"/>
            <a:ext cx="7073900" cy="865187"/>
          </a:xfrm>
        </p:spPr>
        <p:txBody>
          <a:bodyPr lIns="80139" tIns="40069" rIns="80139" bIns="40069"/>
          <a:lstStyle>
            <a:lvl1pPr marL="0" indent="0">
              <a:buFont typeface="Wingdings" pitchFamily="2" charset="2"/>
              <a:buNone/>
              <a:defRPr sz="2800">
                <a:solidFill>
                  <a:schemeClr val="bg1"/>
                </a:solidFill>
                <a:latin typeface="华文细黑" pitchFamily="2" charset="-122"/>
              </a:defRPr>
            </a:lvl1pPr>
          </a:lstStyle>
          <a:p>
            <a:r>
              <a:rPr lang="zh-CN" altLang="en-US"/>
              <a:t>单击此处编辑母版副标题样式</a:t>
            </a:r>
          </a:p>
        </p:txBody>
      </p:sp>
      <p:sp>
        <p:nvSpPr>
          <p:cNvPr id="44052" name="Text Box 20"/>
          <p:cNvSpPr txBox="1">
            <a:spLocks noChangeArrowheads="1"/>
          </p:cNvSpPr>
          <p:nvPr/>
        </p:nvSpPr>
        <p:spPr bwMode="auto">
          <a:xfrm>
            <a:off x="869951" y="6207125"/>
            <a:ext cx="2761242" cy="265574"/>
          </a:xfrm>
          <a:prstGeom prst="rect">
            <a:avLst/>
          </a:prstGeom>
          <a:noFill/>
          <a:ln w="9525">
            <a:noFill/>
            <a:miter lim="800000"/>
            <a:headEnd/>
            <a:tailEnd/>
          </a:ln>
        </p:spPr>
        <p:txBody>
          <a:bodyPr wrap="none" lIns="80124" tIns="40063" rIns="80124" bIns="40063">
            <a:spAutoFit/>
          </a:bodyPr>
          <a:lstStyle/>
          <a:p>
            <a:pPr defTabSz="801688" eaLnBrk="0" hangingPunct="0"/>
            <a:r>
              <a:rPr lang="en-US" altLang="zh-CN" sz="1200">
                <a:solidFill>
                  <a:prstClr val="black"/>
                </a:solidFill>
                <a:latin typeface="FrutigerNext LT Bold" pitchFamily="20" charset="0"/>
                <a:ea typeface="MS PGothic" pitchFamily="34" charset="-128"/>
              </a:rPr>
              <a:t>HUAWEI TECHNOLOGIES CO., LTD.</a:t>
            </a:r>
            <a:endParaRPr lang="en-US" altLang="zh-CN" sz="2200">
              <a:solidFill>
                <a:prstClr val="black"/>
              </a:solidFill>
              <a:latin typeface="Arial" pitchFamily="34" charset="0"/>
              <a:ea typeface="MS PGothic" pitchFamily="34" charset="-128"/>
            </a:endParaRPr>
          </a:p>
        </p:txBody>
      </p:sp>
      <p:sp>
        <p:nvSpPr>
          <p:cNvPr id="44054" name="Text Box 22"/>
          <p:cNvSpPr txBox="1">
            <a:spLocks noChangeArrowheads="1"/>
          </p:cNvSpPr>
          <p:nvPr/>
        </p:nvSpPr>
        <p:spPr bwMode="auto">
          <a:xfrm>
            <a:off x="9632951" y="4094163"/>
            <a:ext cx="1345983" cy="265574"/>
          </a:xfrm>
          <a:prstGeom prst="rect">
            <a:avLst/>
          </a:prstGeom>
          <a:noFill/>
          <a:ln w="9525">
            <a:noFill/>
            <a:miter lim="800000"/>
            <a:headEnd/>
            <a:tailEnd/>
          </a:ln>
        </p:spPr>
        <p:txBody>
          <a:bodyPr wrap="none" lIns="80124" tIns="40063" rIns="80124" bIns="40063">
            <a:spAutoFit/>
          </a:bodyPr>
          <a:lstStyle/>
          <a:p>
            <a:pPr defTabSz="801688" eaLnBrk="0" hangingPunct="0"/>
            <a:r>
              <a:rPr lang="en-US" altLang="zh-CN" sz="1200">
                <a:solidFill>
                  <a:prstClr val="white"/>
                </a:solidFill>
                <a:latin typeface="FrutigerNext LT Regular" pitchFamily="34" charset="0"/>
                <a:ea typeface="MS PGothic" pitchFamily="34" charset="-128"/>
              </a:rPr>
              <a:t>www.huawei.com</a:t>
            </a:r>
          </a:p>
        </p:txBody>
      </p:sp>
      <p:sp>
        <p:nvSpPr>
          <p:cNvPr id="44055" name="Rectangle 23"/>
          <p:cNvSpPr>
            <a:spLocks noChangeArrowheads="1"/>
          </p:cNvSpPr>
          <p:nvPr/>
        </p:nvSpPr>
        <p:spPr bwMode="auto">
          <a:xfrm>
            <a:off x="5312834" y="6207125"/>
            <a:ext cx="1565979" cy="265536"/>
          </a:xfrm>
          <a:prstGeom prst="rect">
            <a:avLst/>
          </a:prstGeom>
          <a:noFill/>
          <a:ln w="9525" algn="ctr">
            <a:noFill/>
            <a:miter lim="800000"/>
            <a:headEnd/>
            <a:tailEnd/>
          </a:ln>
          <a:effectLst/>
        </p:spPr>
        <p:txBody>
          <a:bodyPr wrap="none" lIns="80092" tIns="40044" rIns="80092" bIns="40044">
            <a:spAutoFit/>
          </a:bodyPr>
          <a:lstStyle/>
          <a:p>
            <a:pPr defTabSz="801688" eaLnBrk="0" hangingPunct="0"/>
            <a:r>
              <a:rPr lang="en-US" altLang="zh-CN" sz="1200">
                <a:solidFill>
                  <a:prstClr val="black"/>
                </a:solidFill>
                <a:latin typeface="FrutigerNext LT Bold" pitchFamily="20" charset="0"/>
                <a:ea typeface="MS PGothic" pitchFamily="34" charset="-128"/>
              </a:rPr>
              <a:t>Huawei Confidential </a:t>
            </a:r>
          </a:p>
        </p:txBody>
      </p:sp>
      <p:sp>
        <p:nvSpPr>
          <p:cNvPr id="44057" name="Rectangle 25"/>
          <p:cNvSpPr>
            <a:spLocks noChangeArrowheads="1"/>
          </p:cNvSpPr>
          <p:nvPr/>
        </p:nvSpPr>
        <p:spPr bwMode="auto">
          <a:xfrm>
            <a:off x="9057217" y="247650"/>
            <a:ext cx="1484226" cy="296314"/>
          </a:xfrm>
          <a:prstGeom prst="rect">
            <a:avLst/>
          </a:prstGeom>
          <a:noFill/>
          <a:ln w="9525" algn="ctr">
            <a:noFill/>
            <a:miter lim="800000"/>
            <a:headEnd/>
            <a:tailEnd/>
          </a:ln>
          <a:effectLst/>
        </p:spPr>
        <p:txBody>
          <a:bodyPr wrap="none" lIns="80092" tIns="40044" rIns="80092" bIns="40044">
            <a:spAutoFit/>
          </a:bodyPr>
          <a:lstStyle/>
          <a:p>
            <a:pPr defTabSz="801688" eaLnBrk="0" hangingPunct="0"/>
            <a:r>
              <a:rPr lang="en-US" altLang="zh-CN" sz="1400" b="1">
                <a:solidFill>
                  <a:srgbClr val="666666"/>
                </a:solidFill>
                <a:latin typeface="FrutigerNext LT Regular" pitchFamily="34" charset="0"/>
                <a:ea typeface="MS PGothic" pitchFamily="34" charset="-128"/>
              </a:rPr>
              <a:t>Security Level:</a:t>
            </a:r>
            <a:r>
              <a:rPr lang="zh-CN" altLang="en-US" sz="1400" b="1">
                <a:solidFill>
                  <a:srgbClr val="666666"/>
                </a:solidFill>
                <a:latin typeface="FrutigerNext LT Regular" pitchFamily="34" charset="0"/>
                <a:ea typeface="MS PGothic" pitchFamily="34" charset="-128"/>
              </a:rPr>
              <a:t> </a:t>
            </a:r>
          </a:p>
        </p:txBody>
      </p:sp>
      <p:sp>
        <p:nvSpPr>
          <p:cNvPr id="44058" name="Rectangle 26"/>
          <p:cNvSpPr>
            <a:spLocks noGrp="1" noChangeArrowheads="1"/>
          </p:cNvSpPr>
          <p:nvPr>
            <p:ph type="dt" sz="quarter" idx="2"/>
          </p:nvPr>
        </p:nvSpPr>
        <p:spPr>
          <a:xfrm>
            <a:off x="912284" y="282575"/>
            <a:ext cx="2844800" cy="474663"/>
          </a:xfrm>
          <a:prstGeom prst="rect">
            <a:avLst/>
          </a:prstGeom>
        </p:spPr>
        <p:txBody>
          <a:bodyPr lIns="80139" tIns="40069" rIns="80139" bIns="40069"/>
          <a:lstStyle>
            <a:lvl1pPr>
              <a:lnSpc>
                <a:spcPct val="100000"/>
              </a:lnSpc>
              <a:defRPr>
                <a:latin typeface="+mn-lt"/>
              </a:defRPr>
            </a:lvl1pPr>
          </a:lstStyle>
          <a:p>
            <a:fld id="{7AE73763-F1BA-4942-97F8-E1F9E0A13FEB}" type="datetime1">
              <a:rPr lang="zh-CN" altLang="en-US" sz="1400">
                <a:solidFill>
                  <a:prstClr val="white"/>
                </a:solidFill>
                <a:ea typeface="MS PGothic" pitchFamily="34" charset="-128"/>
              </a:rPr>
              <a:pPr/>
              <a:t>2019/8/28</a:t>
            </a:fld>
            <a:endParaRPr lang="en-US" altLang="zh-CN" sz="1400">
              <a:solidFill>
                <a:prstClr val="white"/>
              </a:solidFill>
              <a:ea typeface="MS PGothic" pitchFamily="34" charset="-128"/>
            </a:endParaRPr>
          </a:p>
        </p:txBody>
      </p:sp>
      <p:sp>
        <p:nvSpPr>
          <p:cNvPr id="44098" name="Text Box 66"/>
          <p:cNvSpPr txBox="1">
            <a:spLocks noChangeArrowheads="1"/>
          </p:cNvSpPr>
          <p:nvPr/>
        </p:nvSpPr>
        <p:spPr bwMode="auto">
          <a:xfrm>
            <a:off x="-2624667" y="1322388"/>
            <a:ext cx="2624667" cy="3752850"/>
          </a:xfrm>
          <a:prstGeom prst="rect">
            <a:avLst/>
          </a:prstGeom>
          <a:noFill/>
          <a:ln w="9525" algn="ctr">
            <a:noFill/>
            <a:miter lim="800000"/>
            <a:headEnd/>
            <a:tailEnd/>
          </a:ln>
          <a:effectLst/>
        </p:spPr>
        <p:txBody>
          <a:bodyPr lIns="80139" tIns="40069" rIns="80139" bIns="40069">
            <a:spAutoFit/>
          </a:bodyPr>
          <a:lstStyle/>
          <a:p>
            <a:pPr algn="r" defTabSz="801688" eaLnBrk="0" hangingPunct="0">
              <a:lnSpc>
                <a:spcPct val="125000"/>
              </a:lnSpc>
            </a:pPr>
            <a:r>
              <a:rPr lang="zh-CN" altLang="en-US" sz="1100">
                <a:solidFill>
                  <a:prstClr val="white"/>
                </a:solidFill>
                <a:latin typeface="Arial" pitchFamily="34" charset="0"/>
                <a:ea typeface="华文细黑" pitchFamily="2" charset="-122"/>
              </a:rPr>
              <a:t>英文标题</a:t>
            </a:r>
            <a:r>
              <a:rPr lang="en-US" altLang="zh-CN" sz="1100">
                <a:solidFill>
                  <a:prstClr val="white"/>
                </a:solidFill>
                <a:latin typeface="Arial" pitchFamily="34" charset="0"/>
                <a:ea typeface="华文细黑" pitchFamily="2" charset="-122"/>
              </a:rPr>
              <a:t>:40-47pt  </a:t>
            </a:r>
          </a:p>
          <a:p>
            <a:pPr algn="r" defTabSz="801688" eaLnBrk="0" hangingPunct="0">
              <a:lnSpc>
                <a:spcPct val="125000"/>
              </a:lnSpc>
            </a:pPr>
            <a:r>
              <a:rPr lang="zh-CN" altLang="en-US" sz="1100">
                <a:solidFill>
                  <a:prstClr val="white"/>
                </a:solidFill>
                <a:latin typeface="Arial" pitchFamily="34" charset="0"/>
                <a:ea typeface="华文细黑" pitchFamily="2" charset="-122"/>
              </a:rPr>
              <a:t>副标题</a:t>
            </a:r>
            <a:r>
              <a:rPr lang="en-US" altLang="zh-CN" sz="1100">
                <a:solidFill>
                  <a:prstClr val="white"/>
                </a:solidFill>
                <a:latin typeface="Arial" pitchFamily="34" charset="0"/>
                <a:ea typeface="华文细黑" pitchFamily="2" charset="-122"/>
              </a:rPr>
              <a:t>:26-30pt</a:t>
            </a:r>
          </a:p>
          <a:p>
            <a:pPr algn="r" defTabSz="801688" eaLnBrk="0" hangingPunct="0">
              <a:lnSpc>
                <a:spcPct val="125000"/>
              </a:lnSpc>
            </a:pPr>
            <a:r>
              <a:rPr lang="zh-CN" altLang="en-US" sz="1100">
                <a:solidFill>
                  <a:prstClr val="white"/>
                </a:solidFill>
                <a:latin typeface="Arial" pitchFamily="34" charset="0"/>
                <a:ea typeface="华文细黑" pitchFamily="2" charset="-122"/>
              </a:rPr>
              <a:t>字体颜色</a:t>
            </a:r>
            <a:r>
              <a:rPr lang="en-US" altLang="zh-CN" sz="1100">
                <a:solidFill>
                  <a:prstClr val="white"/>
                </a:solidFill>
                <a:latin typeface="Arial" pitchFamily="34" charset="0"/>
                <a:ea typeface="华文细黑" pitchFamily="2" charset="-122"/>
              </a:rPr>
              <a:t>:</a:t>
            </a:r>
            <a:r>
              <a:rPr lang="zh-CN" altLang="en-US" sz="1100">
                <a:solidFill>
                  <a:prstClr val="white"/>
                </a:solidFill>
                <a:latin typeface="Arial" pitchFamily="34" charset="0"/>
                <a:ea typeface="华文细黑" pitchFamily="2" charset="-122"/>
              </a:rPr>
              <a:t>反白</a:t>
            </a:r>
          </a:p>
          <a:p>
            <a:pPr algn="r" defTabSz="801688" eaLnBrk="0" hangingPunct="0">
              <a:lnSpc>
                <a:spcPct val="125000"/>
              </a:lnSpc>
            </a:pPr>
            <a:r>
              <a:rPr lang="zh-CN" altLang="en-US" sz="1100">
                <a:solidFill>
                  <a:prstClr val="white"/>
                </a:solidFill>
                <a:latin typeface="Arial" pitchFamily="34" charset="0"/>
                <a:ea typeface="华文细黑" pitchFamily="2" charset="-122"/>
              </a:rPr>
              <a:t>内部使用字体 </a:t>
            </a:r>
            <a:r>
              <a:rPr lang="en-US" altLang="zh-CN" sz="1100">
                <a:solidFill>
                  <a:prstClr val="white"/>
                </a:solidFill>
                <a:latin typeface="Arial" pitchFamily="34" charset="0"/>
                <a:ea typeface="华文细黑" pitchFamily="2" charset="-122"/>
              </a:rPr>
              <a:t>:</a:t>
            </a:r>
          </a:p>
          <a:p>
            <a:pPr algn="r" defTabSz="801688" eaLnBrk="0" hangingPunct="0">
              <a:lnSpc>
                <a:spcPct val="125000"/>
              </a:lnSpc>
            </a:pPr>
            <a:r>
              <a:rPr lang="en-US" altLang="zh-CN" sz="1100">
                <a:solidFill>
                  <a:prstClr val="white"/>
                </a:solidFill>
                <a:latin typeface="Arial" pitchFamily="34" charset="0"/>
                <a:ea typeface="华文细黑" pitchFamily="2" charset="-122"/>
              </a:rPr>
              <a:t>FrutigerNext LT Medium</a:t>
            </a:r>
          </a:p>
          <a:p>
            <a:pPr algn="r" defTabSz="801688" eaLnBrk="0" hangingPunct="0">
              <a:lnSpc>
                <a:spcPct val="125000"/>
              </a:lnSpc>
            </a:pPr>
            <a:r>
              <a:rPr lang="zh-CN" altLang="en-US" sz="1100">
                <a:solidFill>
                  <a:prstClr val="white"/>
                </a:solidFill>
                <a:latin typeface="Arial" pitchFamily="34" charset="0"/>
                <a:ea typeface="华文细黑" pitchFamily="2" charset="-122"/>
              </a:rPr>
              <a:t>外部使用字体 </a:t>
            </a:r>
            <a:r>
              <a:rPr lang="en-US" altLang="zh-CN" sz="1100">
                <a:solidFill>
                  <a:prstClr val="white"/>
                </a:solidFill>
                <a:latin typeface="Arial" pitchFamily="34" charset="0"/>
                <a:ea typeface="华文细黑" pitchFamily="2" charset="-122"/>
              </a:rPr>
              <a:t>: Arial</a:t>
            </a:r>
            <a:endParaRPr lang="zh-CN" altLang="en-US" sz="1100">
              <a:solidFill>
                <a:prstClr val="white"/>
              </a:solidFill>
              <a:latin typeface="Arial" pitchFamily="34" charset="0"/>
              <a:ea typeface="华文细黑" pitchFamily="2" charset="-122"/>
            </a:endParaRPr>
          </a:p>
          <a:p>
            <a:pPr algn="r" defTabSz="801688" eaLnBrk="0" hangingPunct="0">
              <a:lnSpc>
                <a:spcPct val="125000"/>
              </a:lnSpc>
            </a:pPr>
            <a:endParaRPr lang="zh-CN" altLang="en-US" sz="1100">
              <a:solidFill>
                <a:prstClr val="white"/>
              </a:solidFill>
              <a:latin typeface="Arial" pitchFamily="34" charset="0"/>
              <a:ea typeface="华文细黑" pitchFamily="2" charset="-122"/>
            </a:endParaRPr>
          </a:p>
          <a:p>
            <a:pPr algn="r" defTabSz="801688" eaLnBrk="0" hangingPunct="0">
              <a:lnSpc>
                <a:spcPct val="125000"/>
              </a:lnSpc>
            </a:pPr>
            <a:endParaRPr lang="zh-CN" altLang="en-US" sz="1100">
              <a:solidFill>
                <a:prstClr val="white"/>
              </a:solidFill>
              <a:latin typeface="Arial" pitchFamily="34" charset="0"/>
              <a:ea typeface="华文细黑" pitchFamily="2" charset="-122"/>
            </a:endParaRPr>
          </a:p>
          <a:p>
            <a:pPr algn="r" defTabSz="801688" eaLnBrk="0" hangingPunct="0">
              <a:lnSpc>
                <a:spcPct val="125000"/>
              </a:lnSpc>
            </a:pPr>
            <a:r>
              <a:rPr lang="zh-CN" altLang="en-US" sz="1100">
                <a:solidFill>
                  <a:prstClr val="white"/>
                </a:solidFill>
                <a:latin typeface="Arial" pitchFamily="34" charset="0"/>
                <a:ea typeface="华文细黑" pitchFamily="2" charset="-122"/>
              </a:rPr>
              <a:t>中文标题</a:t>
            </a:r>
            <a:r>
              <a:rPr lang="en-US" altLang="zh-CN" sz="1100">
                <a:solidFill>
                  <a:prstClr val="white"/>
                </a:solidFill>
                <a:latin typeface="Arial" pitchFamily="34" charset="0"/>
                <a:ea typeface="华文细黑" pitchFamily="2" charset="-122"/>
              </a:rPr>
              <a:t>:35-47pt</a:t>
            </a:r>
          </a:p>
          <a:p>
            <a:pPr algn="r" defTabSz="801688" eaLnBrk="0" hangingPunct="0">
              <a:lnSpc>
                <a:spcPct val="125000"/>
              </a:lnSpc>
            </a:pPr>
            <a:r>
              <a:rPr lang="zh-CN" altLang="en-US" sz="1100">
                <a:solidFill>
                  <a:prstClr val="white"/>
                </a:solidFill>
                <a:latin typeface="Arial" pitchFamily="34" charset="0"/>
                <a:ea typeface="华文细黑" pitchFamily="2" charset="-122"/>
              </a:rPr>
              <a:t>字体</a:t>
            </a:r>
            <a:r>
              <a:rPr lang="en-US" altLang="zh-CN" sz="1100">
                <a:solidFill>
                  <a:prstClr val="white"/>
                </a:solidFill>
                <a:latin typeface="Arial" pitchFamily="34" charset="0"/>
                <a:ea typeface="华文细黑" pitchFamily="2" charset="-122"/>
              </a:rPr>
              <a:t>:</a:t>
            </a:r>
            <a:r>
              <a:rPr lang="zh-CN" altLang="en-US" sz="1100">
                <a:solidFill>
                  <a:prstClr val="white"/>
                </a:solidFill>
                <a:latin typeface="Arial" pitchFamily="34" charset="0"/>
                <a:ea typeface="华文细黑" pitchFamily="2" charset="-122"/>
              </a:rPr>
              <a:t>黑体</a:t>
            </a:r>
          </a:p>
          <a:p>
            <a:pPr algn="r" defTabSz="801688" eaLnBrk="0" hangingPunct="0">
              <a:lnSpc>
                <a:spcPct val="125000"/>
              </a:lnSpc>
            </a:pPr>
            <a:r>
              <a:rPr lang="en-US" altLang="zh-CN" sz="1100">
                <a:solidFill>
                  <a:prstClr val="white"/>
                </a:solidFill>
                <a:latin typeface="Arial" pitchFamily="34" charset="0"/>
                <a:ea typeface="华文细黑" pitchFamily="2" charset="-122"/>
              </a:rPr>
              <a:t>  </a:t>
            </a:r>
            <a:r>
              <a:rPr lang="zh-CN" altLang="en-US" sz="1100">
                <a:solidFill>
                  <a:prstClr val="white"/>
                </a:solidFill>
                <a:latin typeface="Arial" pitchFamily="34" charset="0"/>
                <a:ea typeface="华文细黑" pitchFamily="2" charset="-122"/>
              </a:rPr>
              <a:t>副标题</a:t>
            </a:r>
            <a:r>
              <a:rPr lang="en-US" altLang="zh-CN" sz="1100">
                <a:solidFill>
                  <a:prstClr val="white"/>
                </a:solidFill>
                <a:latin typeface="Arial" pitchFamily="34" charset="0"/>
                <a:ea typeface="华文细黑" pitchFamily="2" charset="-122"/>
              </a:rPr>
              <a:t>:24-28pt</a:t>
            </a:r>
            <a:endParaRPr lang="zh-CN" altLang="en-US" sz="1100">
              <a:solidFill>
                <a:prstClr val="white"/>
              </a:solidFill>
              <a:latin typeface="Arial" pitchFamily="34" charset="0"/>
              <a:ea typeface="华文细黑" pitchFamily="2" charset="-122"/>
            </a:endParaRPr>
          </a:p>
          <a:p>
            <a:pPr algn="r" defTabSz="801688" eaLnBrk="0" hangingPunct="0">
              <a:lnSpc>
                <a:spcPct val="125000"/>
              </a:lnSpc>
            </a:pPr>
            <a:r>
              <a:rPr lang="zh-CN" altLang="en-US" sz="1100">
                <a:solidFill>
                  <a:prstClr val="white"/>
                </a:solidFill>
                <a:latin typeface="Arial" pitchFamily="34" charset="0"/>
                <a:ea typeface="华文细黑" pitchFamily="2" charset="-122"/>
              </a:rPr>
              <a:t>字体颜色</a:t>
            </a:r>
            <a:r>
              <a:rPr lang="en-US" altLang="zh-CN" sz="1100">
                <a:solidFill>
                  <a:prstClr val="white"/>
                </a:solidFill>
                <a:latin typeface="Arial" pitchFamily="34" charset="0"/>
                <a:ea typeface="华文细黑" pitchFamily="2" charset="-122"/>
              </a:rPr>
              <a:t>:</a:t>
            </a:r>
            <a:r>
              <a:rPr lang="zh-CN" altLang="en-US" sz="1100">
                <a:solidFill>
                  <a:prstClr val="white"/>
                </a:solidFill>
                <a:latin typeface="Arial" pitchFamily="34" charset="0"/>
                <a:ea typeface="华文细黑" pitchFamily="2" charset="-122"/>
              </a:rPr>
              <a:t>反白</a:t>
            </a:r>
          </a:p>
          <a:p>
            <a:pPr algn="r" defTabSz="801688" eaLnBrk="0" hangingPunct="0">
              <a:lnSpc>
                <a:spcPct val="125000"/>
              </a:lnSpc>
            </a:pPr>
            <a:r>
              <a:rPr lang="zh-CN" altLang="en-US" sz="1100">
                <a:solidFill>
                  <a:prstClr val="white"/>
                </a:solidFill>
                <a:latin typeface="Arial" pitchFamily="34" charset="0"/>
                <a:ea typeface="华文细黑" pitchFamily="2" charset="-122"/>
              </a:rPr>
              <a:t>字体</a:t>
            </a:r>
            <a:r>
              <a:rPr lang="en-US" altLang="zh-CN" sz="1100">
                <a:solidFill>
                  <a:prstClr val="white"/>
                </a:solidFill>
                <a:latin typeface="Arial" pitchFamily="34" charset="0"/>
                <a:ea typeface="华文细黑" pitchFamily="2" charset="-122"/>
              </a:rPr>
              <a:t>:</a:t>
            </a:r>
            <a:r>
              <a:rPr lang="zh-CN" altLang="en-US" sz="1100">
                <a:solidFill>
                  <a:prstClr val="white"/>
                </a:solidFill>
                <a:latin typeface="Arial" pitchFamily="34" charset="0"/>
                <a:ea typeface="华文细黑" pitchFamily="2" charset="-122"/>
              </a:rPr>
              <a:t>细黑体</a:t>
            </a:r>
          </a:p>
          <a:p>
            <a:pPr algn="r" defTabSz="801688" eaLnBrk="0" hangingPunct="0">
              <a:lnSpc>
                <a:spcPct val="125000"/>
              </a:lnSpc>
            </a:pPr>
            <a:endParaRPr lang="zh-CN" altLang="en-US" sz="1100">
              <a:solidFill>
                <a:prstClr val="white"/>
              </a:solidFill>
              <a:latin typeface="Arial" pitchFamily="34" charset="0"/>
              <a:ea typeface="华文细黑" pitchFamily="2" charset="-122"/>
            </a:endParaRPr>
          </a:p>
          <a:p>
            <a:pPr algn="r" defTabSz="801688" eaLnBrk="0" hangingPunct="0">
              <a:lnSpc>
                <a:spcPct val="125000"/>
              </a:lnSpc>
            </a:pPr>
            <a:endParaRPr lang="zh-CN" altLang="en-US" sz="1100">
              <a:solidFill>
                <a:prstClr val="white"/>
              </a:solidFill>
              <a:latin typeface="Arial" pitchFamily="34" charset="0"/>
              <a:ea typeface="华文细黑" pitchFamily="2" charset="-122"/>
            </a:endParaRPr>
          </a:p>
          <a:p>
            <a:pPr algn="r" defTabSz="801688" eaLnBrk="0" hangingPunct="0">
              <a:lnSpc>
                <a:spcPct val="125000"/>
              </a:lnSpc>
            </a:pPr>
            <a:endParaRPr lang="zh-CN" altLang="en-US" sz="1100">
              <a:solidFill>
                <a:prstClr val="white"/>
              </a:solidFill>
              <a:latin typeface="Arial" pitchFamily="34" charset="0"/>
              <a:ea typeface="华文细黑" pitchFamily="2" charset="-122"/>
            </a:endParaRPr>
          </a:p>
          <a:p>
            <a:pPr algn="r" defTabSz="801688" eaLnBrk="0" hangingPunct="0">
              <a:lnSpc>
                <a:spcPct val="125000"/>
              </a:lnSpc>
              <a:spcBef>
                <a:spcPct val="50000"/>
              </a:spcBef>
            </a:pPr>
            <a:endParaRPr lang="zh-CN" altLang="en-US" sz="1100">
              <a:solidFill>
                <a:prstClr val="black"/>
              </a:solidFill>
              <a:latin typeface="Arial" pitchFamily="34" charset="0"/>
              <a:ea typeface="华文细黑" pitchFamily="2" charset="-122"/>
            </a:endParaRPr>
          </a:p>
        </p:txBody>
      </p:sp>
    </p:spTree>
    <p:extLst>
      <p:ext uri="{BB962C8B-B14F-4D97-AF65-F5344CB8AC3E}">
        <p14:creationId xmlns:p14="http://schemas.microsoft.com/office/powerpoint/2010/main" val="4205349831"/>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8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1444426162"/>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8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69967" y="1641484"/>
            <a:ext cx="5183716" cy="4194175"/>
          </a:xfrm>
        </p:spPr>
        <p:txBody>
          <a:bodyPr/>
          <a:lstStyle>
            <a:lvl1pPr>
              <a:defRPr sz="2775"/>
            </a:lvl1pPr>
            <a:lvl2pPr>
              <a:defRPr sz="2400"/>
            </a:lvl2pPr>
            <a:lvl3pPr>
              <a:defRPr sz="2025"/>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56884" y="1641484"/>
            <a:ext cx="5185833" cy="4194175"/>
          </a:xfrm>
        </p:spPr>
        <p:txBody>
          <a:bodyPr/>
          <a:lstStyle>
            <a:lvl1pPr>
              <a:defRPr sz="2775"/>
            </a:lvl1pPr>
            <a:lvl2pPr>
              <a:defRPr sz="2400"/>
            </a:lvl2pPr>
            <a:lvl3pPr>
              <a:defRPr sz="2025"/>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837096576"/>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85.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527052" y="-130838"/>
            <a:ext cx="10327216" cy="871539"/>
          </a:xfrm>
        </p:spPr>
        <p:txBody>
          <a:bodyPr/>
          <a:lstStyle/>
          <a:p>
            <a:r>
              <a:rPr lang="zh-CN" altLang="en-US" dirty="0" smtClean="0"/>
              <a:t>单击此处编辑母版标题样式</a:t>
            </a:r>
            <a:endParaRPr lang="zh-CN" altLang="en-US" dirty="0"/>
          </a:p>
        </p:txBody>
      </p:sp>
      <p:sp>
        <p:nvSpPr>
          <p:cNvPr id="3" name="表格占位符 2"/>
          <p:cNvSpPr>
            <a:spLocks noGrp="1"/>
          </p:cNvSpPr>
          <p:nvPr>
            <p:ph type="tbl" idx="1"/>
          </p:nvPr>
        </p:nvSpPr>
        <p:spPr>
          <a:xfrm>
            <a:off x="869952" y="1641484"/>
            <a:ext cx="10572749" cy="4194175"/>
          </a:xfrm>
        </p:spPr>
        <p:txBody>
          <a:bodyPr/>
          <a:lstStyle/>
          <a:p>
            <a:pPr lvl="0"/>
            <a:endParaRPr lang="zh-CN" altLang="en-US" noProof="0" smtClean="0"/>
          </a:p>
        </p:txBody>
      </p:sp>
    </p:spTree>
    <p:extLst>
      <p:ext uri="{BB962C8B-B14F-4D97-AF65-F5344CB8AC3E}">
        <p14:creationId xmlns:p14="http://schemas.microsoft.com/office/powerpoint/2010/main" val="2264893602"/>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86.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493482286"/>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87.xml><?xml version="1.0" encoding="utf-8"?>
<p:sldLayout xmlns:a="http://schemas.openxmlformats.org/drawingml/2006/main" xmlns:r="http://schemas.openxmlformats.org/officeDocument/2006/relationships" xmlns:p="http://schemas.openxmlformats.org/presentationml/2006/main" userDrawn="1">
  <p:cSld name="1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en-US"/>
          </a:p>
        </p:txBody>
      </p:sp>
      <p:sp>
        <p:nvSpPr>
          <p:cNvPr id="6" name="灯片编号占位符 5"/>
          <p:cNvSpPr txBox="1">
            <a:spLocks/>
          </p:cNvSpPr>
          <p:nvPr userDrawn="1"/>
        </p:nvSpPr>
        <p:spPr>
          <a:xfrm>
            <a:off x="8610601" y="6356362"/>
            <a:ext cx="2743200" cy="365125"/>
          </a:xfrm>
          <a:prstGeom prst="rect">
            <a:avLst/>
          </a:prstGeom>
        </p:spPr>
        <p:txBody>
          <a:bodyPr vert="horz" lIns="68577" tIns="34289" rIns="68577" bIns="34289" rtlCol="0" anchor="ctr"/>
          <a:lstStyle>
            <a:defPPr>
              <a:defRPr lang="zh-CN"/>
            </a:defPPr>
            <a:lvl1pPr algn="r" rtl="0" eaLnBrk="0" fontAlgn="base" hangingPunct="0">
              <a:spcBef>
                <a:spcPct val="0"/>
              </a:spcBef>
              <a:spcAft>
                <a:spcPct val="0"/>
              </a:spcAft>
              <a:defRPr sz="975" kern="1200">
                <a:solidFill>
                  <a:schemeClr val="tx1">
                    <a:tint val="75000"/>
                  </a:schemeClr>
                </a:solidFill>
                <a:latin typeface="Arial" panose="020B0604020202020204" pitchFamily="34" charset="0"/>
                <a:ea typeface="宋体" panose="02010600030101010101" pitchFamily="2" charset="-122"/>
                <a:cs typeface="+mn-cs"/>
              </a:defRPr>
            </a:lvl1pPr>
            <a:lvl2pPr marL="574628"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1149256"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723884"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2298512"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873141" algn="l" defTabSz="1149256"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3447769" algn="l" defTabSz="1149256"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4022398" algn="l" defTabSz="1149256"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4597026" algn="l" defTabSz="1149256"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defTabSz="685766">
              <a:defRPr/>
            </a:pPr>
            <a:fld id="{00CF40B2-0C63-4C38-AEA6-8986BEA3C036}" type="slidenum">
              <a:rPr lang="zh-CN" altLang="en-US" sz="675" smtClean="0">
                <a:solidFill>
                  <a:prstClr val="black">
                    <a:tint val="75000"/>
                  </a:prstClr>
                </a:solidFill>
              </a:rPr>
              <a:pPr defTabSz="685766">
                <a:defRPr/>
              </a:pPr>
              <a:t>‹#›</a:t>
            </a:fld>
            <a:endParaRPr lang="zh-CN" altLang="en-US" sz="675" dirty="0">
              <a:solidFill>
                <a:prstClr val="black">
                  <a:tint val="75000"/>
                </a:prstClr>
              </a:solidFill>
            </a:endParaRPr>
          </a:p>
        </p:txBody>
      </p:sp>
    </p:spTree>
    <p:extLst>
      <p:ext uri="{BB962C8B-B14F-4D97-AF65-F5344CB8AC3E}">
        <p14:creationId xmlns:p14="http://schemas.microsoft.com/office/powerpoint/2010/main" val="843381872"/>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88.xml><?xml version="1.0" encoding="utf-8"?>
<p:sldLayout xmlns:a="http://schemas.openxmlformats.org/drawingml/2006/main" xmlns:r="http://schemas.openxmlformats.org/officeDocument/2006/relationships" xmlns:p="http://schemas.openxmlformats.org/presentationml/2006/main" userDrawn="1">
  <p:cSld name="节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457081" y="108217"/>
            <a:ext cx="11266200" cy="586055"/>
          </a:xfrm>
          <a:prstGeom prst="rect">
            <a:avLst/>
          </a:prstGeom>
          <a:noFill/>
          <a:ln w="9525" algn="ctr">
            <a:noFill/>
            <a:miter lim="800000"/>
            <a:headEnd/>
            <a:tailEnd/>
          </a:ln>
          <a:effectLst/>
        </p:spPr>
        <p:txBody>
          <a:bodyPr vert="horz" wrap="square" lIns="91412" tIns="45706" rIns="91412" bIns="45706" numCol="1" anchor="ctr" anchorCtr="0" compatLnSpc="1">
            <a:prstTxWarp prst="textNoShape">
              <a:avLst/>
            </a:prstTxWarp>
            <a:normAutofit/>
          </a:bodyPr>
          <a:lstStyle>
            <a:lvl1pPr marL="0" indent="0">
              <a:buFont typeface="Arial" pitchFamily="34" charset="0"/>
              <a:buNone/>
              <a:defRPr lang="zh-CN" altLang="en-US" sz="2700" b="0" dirty="0">
                <a:solidFill>
                  <a:srgbClr val="990000"/>
                </a:solidFill>
                <a:latin typeface="FrutigerNext LT Light" pitchFamily="34" charset="0"/>
                <a:ea typeface="黑体" pitchFamily="49" charset="-122"/>
              </a:defRPr>
            </a:lvl1pPr>
          </a:lstStyle>
          <a:p>
            <a:pPr lvl="0"/>
            <a:r>
              <a:rPr lang="en-US" altLang="zh-CN" dirty="0" smtClean="0"/>
              <a:t>HEADLINE TEXT TO BE PLACED</a:t>
            </a:r>
            <a:endParaRPr lang="zh-CN" altLang="en-US" dirty="0"/>
          </a:p>
        </p:txBody>
      </p:sp>
    </p:spTree>
    <p:extLst>
      <p:ext uri="{BB962C8B-B14F-4D97-AF65-F5344CB8AC3E}">
        <p14:creationId xmlns:p14="http://schemas.microsoft.com/office/powerpoint/2010/main" val="2128389509"/>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Titre vertical et texte">
    <p:spTree>
      <p:nvGrpSpPr>
        <p:cNvPr id="1" name=""/>
        <p:cNvGrpSpPr/>
        <p:nvPr/>
      </p:nvGrpSpPr>
      <p:grpSpPr>
        <a:xfrm>
          <a:off x="0" y="0"/>
          <a:ext cx="0" cy="0"/>
          <a:chOff x="0" y="0"/>
          <a:chExt cx="0" cy="0"/>
        </a:xfrm>
      </p:grpSpPr>
      <p:sp>
        <p:nvSpPr>
          <p:cNvPr id="7" name="Espace réservé du numéro de diapositive 9"/>
          <p:cNvSpPr>
            <a:spLocks noGrp="1"/>
          </p:cNvSpPr>
          <p:nvPr>
            <p:ph type="sldNum" sz="quarter" idx="4"/>
          </p:nvPr>
        </p:nvSpPr>
        <p:spPr>
          <a:xfrm>
            <a:off x="0" y="6400802"/>
            <a:ext cx="1727200" cy="253999"/>
          </a:xfrm>
          <a:prstGeom prst="rect">
            <a:avLst/>
          </a:prstGeom>
          <a:noFill/>
          <a:ln>
            <a:noFill/>
          </a:ln>
        </p:spPr>
        <p:style>
          <a:lnRef idx="2">
            <a:schemeClr val="dk1">
              <a:shade val="50000"/>
            </a:schemeClr>
          </a:lnRef>
          <a:fillRef idx="1">
            <a:schemeClr val="dk1"/>
          </a:fillRef>
          <a:effectRef idx="0">
            <a:schemeClr val="dk1"/>
          </a:effectRef>
          <a:fontRef idx="none"/>
        </p:style>
        <p:txBody>
          <a:bodyPr vert="horz" lIns="80165" tIns="40083" rIns="80165" bIns="40083" rtlCol="0" anchor="ctr"/>
          <a:lstStyle>
            <a:lvl1pPr algn="r">
              <a:defRPr sz="1200" b="0" u="none">
                <a:solidFill>
                  <a:schemeClr val="bg1"/>
                </a:solidFill>
                <a:latin typeface="+mn-lt"/>
                <a:cs typeface="Arial" pitchFamily="34" charset="0"/>
              </a:defRPr>
            </a:lvl1pPr>
          </a:lstStyle>
          <a:p>
            <a:fld id="{98192EF7-0974-437D-961E-D6F0278CA10E}" type="slidenum">
              <a:rPr lang="fr-FR" smtClean="0">
                <a:solidFill>
                  <a:prstClr val="white"/>
                </a:solidFill>
              </a:rPr>
              <a:pPr/>
              <a:t>‹#›</a:t>
            </a:fld>
            <a:endParaRPr lang="fr-FR" dirty="0">
              <a:solidFill>
                <a:prstClr val="white"/>
              </a:solidFill>
            </a:endParaRPr>
          </a:p>
        </p:txBody>
      </p:sp>
      <p:sp>
        <p:nvSpPr>
          <p:cNvPr id="8" name="Espace réservé du pied de page 49"/>
          <p:cNvSpPr>
            <a:spLocks noGrp="1"/>
          </p:cNvSpPr>
          <p:nvPr userDrawn="1">
            <p:ph type="ftr" sz="quarter" idx="4294967295"/>
          </p:nvPr>
        </p:nvSpPr>
        <p:spPr>
          <a:xfrm>
            <a:off x="5543552" y="6438901"/>
            <a:ext cx="5327649" cy="257175"/>
          </a:xfrm>
          <a:prstGeom prst="rect">
            <a:avLst/>
          </a:prstGeom>
        </p:spPr>
        <p:txBody>
          <a:bodyPr/>
          <a:lstStyle>
            <a:lvl1pPr algn="ctr">
              <a:defRPr sz="1200"/>
            </a:lvl1pPr>
          </a:lstStyle>
          <a:p>
            <a:pPr fontAlgn="auto">
              <a:spcBef>
                <a:spcPts val="0"/>
              </a:spcBef>
              <a:spcAft>
                <a:spcPts val="0"/>
              </a:spcAft>
              <a:defRPr/>
            </a:pPr>
            <a:r>
              <a:rPr lang="fr-FR" smtClean="0">
                <a:solidFill>
                  <a:prstClr val="black"/>
                </a:solidFill>
                <a:latin typeface="Calibri"/>
                <a:ea typeface="+mn-ea"/>
              </a:rPr>
              <a:t>djamal.zeghlache@telecom-sudparis.eu</a:t>
            </a:r>
            <a:endParaRPr lang="fr-FR" dirty="0">
              <a:solidFill>
                <a:prstClr val="black"/>
              </a:solidFill>
              <a:latin typeface="Calibri"/>
              <a:ea typeface="+mn-ea"/>
            </a:endParaRPr>
          </a:p>
        </p:txBody>
      </p:sp>
      <p:sp>
        <p:nvSpPr>
          <p:cNvPr id="9" name="Espace réservé du pied de page 49"/>
          <p:cNvSpPr txBox="1">
            <a:spLocks/>
          </p:cNvSpPr>
          <p:nvPr userDrawn="1"/>
        </p:nvSpPr>
        <p:spPr>
          <a:xfrm>
            <a:off x="1967541" y="6453336"/>
            <a:ext cx="3456384" cy="260648"/>
          </a:xfrm>
          <a:prstGeom prst="rect">
            <a:avLst/>
          </a:prstGeom>
        </p:spPr>
        <p:txBody>
          <a:bodyPr/>
          <a:lstStyle/>
          <a:p>
            <a:pPr algn="ctr" fontAlgn="auto">
              <a:spcBef>
                <a:spcPts val="0"/>
              </a:spcBef>
              <a:spcAft>
                <a:spcPts val="0"/>
              </a:spcAft>
              <a:defRPr/>
            </a:pPr>
            <a:r>
              <a:rPr lang="en-US" sz="1200" dirty="0" smtClean="0">
                <a:solidFill>
                  <a:prstClr val="black"/>
                </a:solidFill>
                <a:latin typeface="Calibri"/>
                <a:ea typeface="+mn-ea"/>
              </a:rPr>
              <a:t>Intelligent routing proposal</a:t>
            </a:r>
            <a:endParaRPr lang="en-US" sz="1400" dirty="0">
              <a:solidFill>
                <a:prstClr val="black"/>
              </a:solidFill>
              <a:latin typeface="Calibri"/>
              <a:ea typeface="+mn-ea"/>
            </a:endParaRPr>
          </a:p>
        </p:txBody>
      </p:sp>
    </p:spTree>
    <p:extLst>
      <p:ext uri="{BB962C8B-B14F-4D97-AF65-F5344CB8AC3E}">
        <p14:creationId xmlns:p14="http://schemas.microsoft.com/office/powerpoint/2010/main" val="2642474526"/>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527053" y="-123395"/>
            <a:ext cx="10327216" cy="871539"/>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69958" y="1641480"/>
            <a:ext cx="5183716" cy="41941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56874" y="1641480"/>
            <a:ext cx="5185834" cy="41941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5"/>
          <p:cNvSpPr txBox="1">
            <a:spLocks noChangeArrowheads="1"/>
          </p:cNvSpPr>
          <p:nvPr userDrawn="1"/>
        </p:nvSpPr>
        <p:spPr bwMode="auto">
          <a:xfrm>
            <a:off x="8481488" y="6489705"/>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a:defRPr/>
            </a:pPr>
            <a:fld id="{F0C15A8E-4357-4E66-BD7B-5405187E651A}" type="slidenum">
              <a:rPr lang="de-DE" altLang="zh-CN" sz="1600" smtClean="0"/>
              <a:pPr>
                <a:defRPr/>
              </a:pPr>
              <a:t>‹#›</a:t>
            </a:fld>
            <a:r>
              <a:rPr lang="de-DE" altLang="zh-CN" sz="1600" dirty="0" smtClean="0"/>
              <a:t>/28</a:t>
            </a:r>
            <a:endParaRPr lang="en-GB" altLang="zh-CN" sz="1600" dirty="0"/>
          </a:p>
        </p:txBody>
      </p:sp>
    </p:spTree>
    <p:extLst>
      <p:ext uri="{BB962C8B-B14F-4D97-AF65-F5344CB8AC3E}">
        <p14:creationId xmlns:p14="http://schemas.microsoft.com/office/powerpoint/2010/main" val="3875973640"/>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Titre. Texte et 2 contenus">
    <p:spTree>
      <p:nvGrpSpPr>
        <p:cNvPr id="1" name=""/>
        <p:cNvGrpSpPr/>
        <p:nvPr/>
      </p:nvGrpSpPr>
      <p:grpSpPr>
        <a:xfrm>
          <a:off x="0" y="0"/>
          <a:ext cx="0" cy="0"/>
          <a:chOff x="0" y="0"/>
          <a:chExt cx="0" cy="0"/>
        </a:xfrm>
      </p:grpSpPr>
      <p:sp>
        <p:nvSpPr>
          <p:cNvPr id="10" name="Espace réservé du numéro de diapositive 9"/>
          <p:cNvSpPr>
            <a:spLocks noGrp="1"/>
          </p:cNvSpPr>
          <p:nvPr>
            <p:ph type="sldNum" sz="quarter" idx="4"/>
          </p:nvPr>
        </p:nvSpPr>
        <p:spPr>
          <a:xfrm>
            <a:off x="0" y="6400802"/>
            <a:ext cx="1727200" cy="253999"/>
          </a:xfrm>
          <a:prstGeom prst="rect">
            <a:avLst/>
          </a:prstGeom>
          <a:noFill/>
          <a:ln>
            <a:noFill/>
          </a:ln>
        </p:spPr>
        <p:style>
          <a:lnRef idx="2">
            <a:schemeClr val="dk1">
              <a:shade val="50000"/>
            </a:schemeClr>
          </a:lnRef>
          <a:fillRef idx="1">
            <a:schemeClr val="dk1"/>
          </a:fillRef>
          <a:effectRef idx="0">
            <a:schemeClr val="dk1"/>
          </a:effectRef>
          <a:fontRef idx="none"/>
        </p:style>
        <p:txBody>
          <a:bodyPr vert="horz" lIns="80165" tIns="40083" rIns="80165" bIns="40083" rtlCol="0" anchor="ctr"/>
          <a:lstStyle>
            <a:lvl1pPr algn="r">
              <a:defRPr sz="1200" b="0" u="none">
                <a:solidFill>
                  <a:schemeClr val="bg1"/>
                </a:solidFill>
                <a:latin typeface="+mn-lt"/>
                <a:cs typeface="Arial" pitchFamily="34" charset="0"/>
              </a:defRPr>
            </a:lvl1pPr>
          </a:lstStyle>
          <a:p>
            <a:fld id="{98192EF7-0974-437D-961E-D6F0278CA10E}" type="slidenum">
              <a:rPr lang="fr-FR" smtClean="0">
                <a:solidFill>
                  <a:prstClr val="white"/>
                </a:solidFill>
              </a:rPr>
              <a:pPr/>
              <a:t>‹#›</a:t>
            </a:fld>
            <a:endParaRPr lang="fr-FR" dirty="0">
              <a:solidFill>
                <a:prstClr val="white"/>
              </a:solidFill>
            </a:endParaRPr>
          </a:p>
        </p:txBody>
      </p:sp>
      <p:sp>
        <p:nvSpPr>
          <p:cNvPr id="11" name="Espace réservé du pied de page 49"/>
          <p:cNvSpPr>
            <a:spLocks noGrp="1"/>
          </p:cNvSpPr>
          <p:nvPr userDrawn="1">
            <p:ph type="ftr" sz="quarter" idx="4294967295"/>
          </p:nvPr>
        </p:nvSpPr>
        <p:spPr>
          <a:xfrm>
            <a:off x="5568885" y="6453337"/>
            <a:ext cx="5327649" cy="257175"/>
          </a:xfrm>
          <a:prstGeom prst="rect">
            <a:avLst/>
          </a:prstGeom>
        </p:spPr>
        <p:txBody>
          <a:bodyPr/>
          <a:lstStyle>
            <a:lvl1pPr algn="ctr">
              <a:defRPr sz="1200">
                <a:solidFill>
                  <a:schemeClr val="tx1"/>
                </a:solidFill>
              </a:defRPr>
            </a:lvl1pPr>
          </a:lstStyle>
          <a:p>
            <a:pPr fontAlgn="auto">
              <a:spcBef>
                <a:spcPts val="0"/>
              </a:spcBef>
              <a:spcAft>
                <a:spcPts val="0"/>
              </a:spcAft>
              <a:defRPr/>
            </a:pPr>
            <a:r>
              <a:rPr lang="fr-FR" smtClean="0">
                <a:solidFill>
                  <a:prstClr val="black"/>
                </a:solidFill>
                <a:latin typeface="Calibri"/>
                <a:ea typeface="+mn-ea"/>
              </a:rPr>
              <a:t>djamal.zeghlache@telecom-sudparis.eu</a:t>
            </a:r>
            <a:endParaRPr lang="fr-FR" dirty="0">
              <a:solidFill>
                <a:prstClr val="black"/>
              </a:solidFill>
              <a:latin typeface="Calibri"/>
              <a:ea typeface="+mn-ea"/>
            </a:endParaRPr>
          </a:p>
        </p:txBody>
      </p:sp>
      <p:sp>
        <p:nvSpPr>
          <p:cNvPr id="12" name="Espace réservé du pied de page 49"/>
          <p:cNvSpPr txBox="1">
            <a:spLocks/>
          </p:cNvSpPr>
          <p:nvPr userDrawn="1"/>
        </p:nvSpPr>
        <p:spPr>
          <a:xfrm>
            <a:off x="1967541" y="6453336"/>
            <a:ext cx="3456384" cy="260648"/>
          </a:xfrm>
          <a:prstGeom prst="rect">
            <a:avLst/>
          </a:prstGeom>
        </p:spPr>
        <p:txBody>
          <a:bodyPr/>
          <a:lstStyle/>
          <a:p>
            <a:pPr algn="ctr" fontAlgn="auto">
              <a:spcBef>
                <a:spcPts val="0"/>
              </a:spcBef>
              <a:spcAft>
                <a:spcPts val="0"/>
              </a:spcAft>
              <a:defRPr/>
            </a:pPr>
            <a:r>
              <a:rPr lang="en-US" sz="1200" dirty="0" smtClean="0">
                <a:solidFill>
                  <a:prstClr val="black"/>
                </a:solidFill>
                <a:latin typeface="Calibri"/>
                <a:ea typeface="+mn-ea"/>
              </a:rPr>
              <a:t>Intelligent routing proposal</a:t>
            </a:r>
            <a:endParaRPr lang="en-US" sz="1400" dirty="0">
              <a:solidFill>
                <a:prstClr val="black"/>
              </a:solidFill>
              <a:latin typeface="Calibri"/>
              <a:ea typeface="+mn-ea"/>
            </a:endParaRPr>
          </a:p>
        </p:txBody>
      </p:sp>
    </p:spTree>
    <p:extLst>
      <p:ext uri="{BB962C8B-B14F-4D97-AF65-F5344CB8AC3E}">
        <p14:creationId xmlns:p14="http://schemas.microsoft.com/office/powerpoint/2010/main" val="1396781794"/>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91.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12" name="Espace réservé du numéro de diapositive 9"/>
          <p:cNvSpPr>
            <a:spLocks noGrp="1"/>
          </p:cNvSpPr>
          <p:nvPr>
            <p:ph type="sldNum" sz="quarter" idx="4"/>
          </p:nvPr>
        </p:nvSpPr>
        <p:spPr>
          <a:xfrm>
            <a:off x="0" y="6400802"/>
            <a:ext cx="1727200" cy="253999"/>
          </a:xfrm>
          <a:prstGeom prst="rect">
            <a:avLst/>
          </a:prstGeom>
          <a:noFill/>
          <a:ln>
            <a:noFill/>
          </a:ln>
        </p:spPr>
        <p:style>
          <a:lnRef idx="2">
            <a:schemeClr val="dk1">
              <a:shade val="50000"/>
            </a:schemeClr>
          </a:lnRef>
          <a:fillRef idx="1">
            <a:schemeClr val="dk1"/>
          </a:fillRef>
          <a:effectRef idx="0">
            <a:schemeClr val="dk1"/>
          </a:effectRef>
          <a:fontRef idx="none"/>
        </p:style>
        <p:txBody>
          <a:bodyPr vert="horz" lIns="80165" tIns="40083" rIns="80165" bIns="40083" rtlCol="0" anchor="ctr"/>
          <a:lstStyle>
            <a:lvl1pPr algn="r">
              <a:defRPr sz="1200" b="0" u="none">
                <a:solidFill>
                  <a:schemeClr val="bg1"/>
                </a:solidFill>
                <a:latin typeface="+mn-lt"/>
                <a:cs typeface="Arial" pitchFamily="34" charset="0"/>
              </a:defRPr>
            </a:lvl1pPr>
          </a:lstStyle>
          <a:p>
            <a:fld id="{98192EF7-0974-437D-961E-D6F0278CA10E}" type="slidenum">
              <a:rPr lang="fr-FR" smtClean="0">
                <a:solidFill>
                  <a:prstClr val="white"/>
                </a:solidFill>
              </a:rPr>
              <a:pPr/>
              <a:t>‹#›</a:t>
            </a:fld>
            <a:endParaRPr lang="fr-FR" dirty="0">
              <a:solidFill>
                <a:prstClr val="white"/>
              </a:solidFill>
            </a:endParaRPr>
          </a:p>
        </p:txBody>
      </p:sp>
      <p:sp>
        <p:nvSpPr>
          <p:cNvPr id="13" name="Espace réservé du pied de page 49"/>
          <p:cNvSpPr>
            <a:spLocks noGrp="1"/>
          </p:cNvSpPr>
          <p:nvPr userDrawn="1">
            <p:ph type="ftr" sz="quarter" idx="4294967295"/>
          </p:nvPr>
        </p:nvSpPr>
        <p:spPr>
          <a:xfrm>
            <a:off x="5543552" y="6438901"/>
            <a:ext cx="5327649" cy="257175"/>
          </a:xfrm>
          <a:prstGeom prst="rect">
            <a:avLst/>
          </a:prstGeom>
        </p:spPr>
        <p:txBody>
          <a:bodyPr/>
          <a:lstStyle>
            <a:lvl1pPr>
              <a:defRPr sz="1200"/>
            </a:lvl1pPr>
          </a:lstStyle>
          <a:p>
            <a:pPr algn="ctr" fontAlgn="auto">
              <a:spcBef>
                <a:spcPts val="0"/>
              </a:spcBef>
              <a:spcAft>
                <a:spcPts val="0"/>
              </a:spcAft>
              <a:defRPr/>
            </a:pPr>
            <a:r>
              <a:rPr lang="fr-FR" smtClean="0">
                <a:solidFill>
                  <a:prstClr val="black"/>
                </a:solidFill>
                <a:latin typeface="Calibri"/>
                <a:ea typeface="+mn-ea"/>
              </a:rPr>
              <a:t>djamal.zeghlache@telecom-sudparis.eu</a:t>
            </a:r>
            <a:endParaRPr lang="fr-FR" dirty="0">
              <a:solidFill>
                <a:prstClr val="black"/>
              </a:solidFill>
              <a:latin typeface="Calibri"/>
              <a:ea typeface="+mn-ea"/>
            </a:endParaRPr>
          </a:p>
        </p:txBody>
      </p:sp>
      <p:sp>
        <p:nvSpPr>
          <p:cNvPr id="14" name="Espace réservé du pied de page 49"/>
          <p:cNvSpPr txBox="1">
            <a:spLocks/>
          </p:cNvSpPr>
          <p:nvPr userDrawn="1"/>
        </p:nvSpPr>
        <p:spPr>
          <a:xfrm>
            <a:off x="1967541" y="6453336"/>
            <a:ext cx="3456384" cy="260648"/>
          </a:xfrm>
          <a:prstGeom prst="rect">
            <a:avLst/>
          </a:prstGeom>
        </p:spPr>
        <p:txBody>
          <a:bodyPr/>
          <a:lstStyle/>
          <a:p>
            <a:pPr algn="ctr" fontAlgn="auto">
              <a:spcBef>
                <a:spcPts val="0"/>
              </a:spcBef>
              <a:spcAft>
                <a:spcPts val="0"/>
              </a:spcAft>
              <a:defRPr/>
            </a:pPr>
            <a:r>
              <a:rPr lang="en-US" sz="1200" dirty="0" smtClean="0">
                <a:solidFill>
                  <a:prstClr val="black"/>
                </a:solidFill>
                <a:latin typeface="Calibri"/>
                <a:ea typeface="+mn-ea"/>
              </a:rPr>
              <a:t>Intelligent routing proposal</a:t>
            </a:r>
            <a:endParaRPr lang="en-US" sz="1400" dirty="0">
              <a:solidFill>
                <a:prstClr val="black"/>
              </a:solidFill>
              <a:latin typeface="Calibri"/>
              <a:ea typeface="+mn-ea"/>
            </a:endParaRPr>
          </a:p>
        </p:txBody>
      </p:sp>
    </p:spTree>
    <p:extLst>
      <p:ext uri="{BB962C8B-B14F-4D97-AF65-F5344CB8AC3E}">
        <p14:creationId xmlns:p14="http://schemas.microsoft.com/office/powerpoint/2010/main" val="1809415279"/>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29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4" name="Espace réservé du numéro de diapositive 9"/>
          <p:cNvSpPr>
            <a:spLocks noGrp="1"/>
          </p:cNvSpPr>
          <p:nvPr>
            <p:ph type="sldNum" sz="quarter" idx="4"/>
          </p:nvPr>
        </p:nvSpPr>
        <p:spPr>
          <a:xfrm>
            <a:off x="0" y="6400802"/>
            <a:ext cx="1727200" cy="253999"/>
          </a:xfrm>
          <a:prstGeom prst="rect">
            <a:avLst/>
          </a:prstGeom>
          <a:noFill/>
          <a:ln>
            <a:noFill/>
          </a:ln>
        </p:spPr>
        <p:style>
          <a:lnRef idx="2">
            <a:schemeClr val="dk1">
              <a:shade val="50000"/>
            </a:schemeClr>
          </a:lnRef>
          <a:fillRef idx="1">
            <a:schemeClr val="dk1"/>
          </a:fillRef>
          <a:effectRef idx="0">
            <a:schemeClr val="dk1"/>
          </a:effectRef>
          <a:fontRef idx="none"/>
        </p:style>
        <p:txBody>
          <a:bodyPr vert="horz" lIns="80165" tIns="40083" rIns="80165" bIns="40083" rtlCol="0" anchor="ctr"/>
          <a:lstStyle>
            <a:lvl1pPr algn="r">
              <a:defRPr sz="1200" b="0" u="none">
                <a:solidFill>
                  <a:schemeClr val="bg1"/>
                </a:solidFill>
                <a:latin typeface="+mn-lt"/>
                <a:cs typeface="Arial" pitchFamily="34" charset="0"/>
              </a:defRPr>
            </a:lvl1pPr>
          </a:lstStyle>
          <a:p>
            <a:fld id="{98192EF7-0974-437D-961E-D6F0278CA10E}" type="slidenum">
              <a:rPr lang="fr-FR" smtClean="0">
                <a:solidFill>
                  <a:prstClr val="white"/>
                </a:solidFill>
              </a:rPr>
              <a:pPr/>
              <a:t>‹#›</a:t>
            </a:fld>
            <a:endParaRPr lang="fr-FR" dirty="0">
              <a:solidFill>
                <a:prstClr val="white"/>
              </a:solidFill>
            </a:endParaRPr>
          </a:p>
        </p:txBody>
      </p:sp>
      <p:sp>
        <p:nvSpPr>
          <p:cNvPr id="8" name="Espace réservé du pied de page 49"/>
          <p:cNvSpPr>
            <a:spLocks noGrp="1"/>
          </p:cNvSpPr>
          <p:nvPr userDrawn="1">
            <p:ph type="ftr" sz="quarter" idx="4294967295"/>
          </p:nvPr>
        </p:nvSpPr>
        <p:spPr>
          <a:xfrm>
            <a:off x="5543552" y="6453337"/>
            <a:ext cx="5327649" cy="257175"/>
          </a:xfrm>
          <a:prstGeom prst="rect">
            <a:avLst/>
          </a:prstGeom>
        </p:spPr>
        <p:txBody>
          <a:bodyPr/>
          <a:lstStyle>
            <a:lvl1pPr algn="ctr">
              <a:defRPr sz="1200"/>
            </a:lvl1pPr>
          </a:lstStyle>
          <a:p>
            <a:pPr fontAlgn="auto">
              <a:spcBef>
                <a:spcPts val="0"/>
              </a:spcBef>
              <a:spcAft>
                <a:spcPts val="0"/>
              </a:spcAft>
              <a:defRPr/>
            </a:pPr>
            <a:r>
              <a:rPr lang="fr-FR" smtClean="0">
                <a:solidFill>
                  <a:prstClr val="black"/>
                </a:solidFill>
                <a:latin typeface="Calibri"/>
                <a:ea typeface="+mn-ea"/>
              </a:rPr>
              <a:t>djamal.zeghlache@telecom-sudparis.eu</a:t>
            </a:r>
            <a:endParaRPr lang="fr-FR" dirty="0">
              <a:solidFill>
                <a:prstClr val="black"/>
              </a:solidFill>
              <a:latin typeface="Calibri"/>
              <a:ea typeface="+mn-ea"/>
            </a:endParaRPr>
          </a:p>
        </p:txBody>
      </p:sp>
      <p:sp>
        <p:nvSpPr>
          <p:cNvPr id="10" name="Espace réservé du pied de page 49"/>
          <p:cNvSpPr txBox="1">
            <a:spLocks/>
          </p:cNvSpPr>
          <p:nvPr userDrawn="1"/>
        </p:nvSpPr>
        <p:spPr>
          <a:xfrm>
            <a:off x="1967541" y="6453336"/>
            <a:ext cx="3456384" cy="260648"/>
          </a:xfrm>
          <a:prstGeom prst="rect">
            <a:avLst/>
          </a:prstGeom>
        </p:spPr>
        <p:txBody>
          <a:bodyPr/>
          <a:lstStyle/>
          <a:p>
            <a:pPr algn="ctr" fontAlgn="auto">
              <a:spcBef>
                <a:spcPts val="0"/>
              </a:spcBef>
              <a:spcAft>
                <a:spcPts val="0"/>
              </a:spcAft>
              <a:defRPr/>
            </a:pPr>
            <a:r>
              <a:rPr lang="en-US" sz="1200" dirty="0" smtClean="0">
                <a:solidFill>
                  <a:prstClr val="black"/>
                </a:solidFill>
                <a:latin typeface="Calibri"/>
                <a:ea typeface="+mn-ea"/>
              </a:rPr>
              <a:t>Intelligent routing proposal</a:t>
            </a:r>
            <a:endParaRPr lang="en-US" sz="1400" dirty="0">
              <a:solidFill>
                <a:prstClr val="black"/>
              </a:solidFill>
              <a:latin typeface="Calibri"/>
              <a:ea typeface="+mn-ea"/>
            </a:endParaRPr>
          </a:p>
        </p:txBody>
      </p:sp>
    </p:spTree>
    <p:extLst>
      <p:ext uri="{BB962C8B-B14F-4D97-AF65-F5344CB8AC3E}">
        <p14:creationId xmlns:p14="http://schemas.microsoft.com/office/powerpoint/2010/main" val="4103400601"/>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044168981"/>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294.xml><?xml version="1.0" encoding="utf-8"?>
<p:sldLayout xmlns:a="http://schemas.openxmlformats.org/drawingml/2006/main" xmlns:r="http://schemas.openxmlformats.org/officeDocument/2006/relationships" xmlns:p="http://schemas.openxmlformats.org/presentationml/2006/main" userDrawn="1">
  <p:cSld name="4_节标题">
    <p:spTree>
      <p:nvGrpSpPr>
        <p:cNvPr id="1" name=""/>
        <p:cNvGrpSpPr/>
        <p:nvPr/>
      </p:nvGrpSpPr>
      <p:grpSpPr>
        <a:xfrm>
          <a:off x="0" y="0"/>
          <a:ext cx="0" cy="0"/>
          <a:chOff x="0" y="0"/>
          <a:chExt cx="0" cy="0"/>
        </a:xfrm>
      </p:grpSpPr>
      <p:sp>
        <p:nvSpPr>
          <p:cNvPr id="2" name="标题 1"/>
          <p:cNvSpPr>
            <a:spLocks noGrp="1"/>
          </p:cNvSpPr>
          <p:nvPr>
            <p:ph type="title"/>
          </p:nvPr>
        </p:nvSpPr>
        <p:spPr>
          <a:xfrm>
            <a:off x="497861" y="336818"/>
            <a:ext cx="10454897" cy="759671"/>
          </a:xfrm>
          <a:prstGeom prst="rect">
            <a:avLst/>
          </a:prstGeom>
          <a:noFill/>
          <a:ln w="9525" algn="ctr">
            <a:noFill/>
            <a:miter lim="800000"/>
            <a:headEnd/>
            <a:tailEnd/>
          </a:ln>
          <a:effectLst/>
        </p:spPr>
        <p:txBody>
          <a:bodyPr vert="horz" wrap="square" lIns="62247" tIns="31125" rIns="62247" bIns="31125" numCol="1" anchor="ctr" anchorCtr="0" compatLnSpc="1">
            <a:prstTxWarp prst="textNoShape">
              <a:avLst/>
            </a:prstTxWarp>
          </a:bodyPr>
          <a:lstStyle>
            <a:lvl1pPr marL="0" indent="0">
              <a:buFont typeface="Arial" pitchFamily="34" charset="0"/>
              <a:buNone/>
              <a:defRPr lang="zh-CN" altLang="en-US" sz="2800" b="0" dirty="0">
                <a:solidFill>
                  <a:schemeClr val="bg1"/>
                </a:solidFill>
                <a:latin typeface="FrutigerNext LT Regular" pitchFamily="34" charset="0"/>
                <a:ea typeface="黑体" pitchFamily="49" charset="-122"/>
              </a:defRPr>
            </a:lvl1pPr>
          </a:lstStyle>
          <a:p>
            <a:pPr lvl="0"/>
            <a:r>
              <a:rPr lang="zh-CN" altLang="en-US" smtClean="0"/>
              <a:t>单击此处编辑母版标题样式</a:t>
            </a:r>
            <a:endParaRPr lang="zh-CN" altLang="en-US" dirty="0"/>
          </a:p>
        </p:txBody>
      </p:sp>
    </p:spTree>
    <p:extLst>
      <p:ext uri="{BB962C8B-B14F-4D97-AF65-F5344CB8AC3E}">
        <p14:creationId xmlns:p14="http://schemas.microsoft.com/office/powerpoint/2010/main" val="1079329088"/>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95.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35129849"/>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296.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p>
            <a:r>
              <a:rPr lang="en-US" smtClean="0"/>
              <a:t>Click to edit Master title style</a:t>
            </a:r>
            <a:endParaRPr lang="fr-FR"/>
          </a:p>
        </p:txBody>
      </p:sp>
      <p:sp>
        <p:nvSpPr>
          <p:cNvPr id="3" name="Text Placeholder 2"/>
          <p:cNvSpPr>
            <a:spLocks noGrp="1"/>
          </p:cNvSpPr>
          <p:nvPr>
            <p:ph type="body" sz="half" idx="1"/>
          </p:nvPr>
        </p:nvSpPr>
        <p:spPr>
          <a:xfrm>
            <a:off x="609600" y="1600203"/>
            <a:ext cx="53848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
        <p:nvSpPr>
          <p:cNvPr id="4" name="Content Placeholder 3"/>
          <p:cNvSpPr>
            <a:spLocks noGrp="1"/>
          </p:cNvSpPr>
          <p:nvPr>
            <p:ph sz="half" idx="2"/>
          </p:nvPr>
        </p:nvSpPr>
        <p:spPr>
          <a:xfrm>
            <a:off x="6197600" y="1600203"/>
            <a:ext cx="53848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Tree>
    <p:extLst>
      <p:ext uri="{BB962C8B-B14F-4D97-AF65-F5344CB8AC3E}">
        <p14:creationId xmlns:p14="http://schemas.microsoft.com/office/powerpoint/2010/main" val="601972196"/>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600687549"/>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298.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830755608"/>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25499094"/>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2" descr="内页元素3-1"/>
          <p:cNvPicPr>
            <a:picLocks noChangeAspect="1" noChangeArrowheads="1"/>
          </p:cNvPicPr>
          <p:nvPr userDrawn="1"/>
        </p:nvPicPr>
        <p:blipFill>
          <a:blip r:embed="rId2" cstate="print"/>
          <a:srcRect/>
          <a:stretch>
            <a:fillRect/>
          </a:stretch>
        </p:blipFill>
        <p:spPr bwMode="auto">
          <a:xfrm>
            <a:off x="0" y="5"/>
            <a:ext cx="12190413" cy="6492875"/>
          </a:xfrm>
          <a:prstGeom prst="rect">
            <a:avLst/>
          </a:prstGeom>
          <a:noFill/>
          <a:ln w="9525">
            <a:noFill/>
            <a:miter lim="800000"/>
            <a:headEnd/>
            <a:tailEnd/>
          </a:ln>
        </p:spPr>
      </p:pic>
      <p:grpSp>
        <p:nvGrpSpPr>
          <p:cNvPr id="5" name="Group 3"/>
          <p:cNvGrpSpPr>
            <a:grpSpLocks/>
          </p:cNvGrpSpPr>
          <p:nvPr userDrawn="1"/>
        </p:nvGrpSpPr>
        <p:grpSpPr bwMode="auto">
          <a:xfrm>
            <a:off x="7939" y="7938"/>
            <a:ext cx="12190412" cy="6858000"/>
            <a:chOff x="1" y="1"/>
            <a:chExt cx="7681" cy="4320"/>
          </a:xfrm>
        </p:grpSpPr>
        <p:pic>
          <p:nvPicPr>
            <p:cNvPr id="6" name="Picture 4" descr="封面元素2"/>
            <p:cNvPicPr>
              <a:picLocks noChangeAspect="1" noChangeArrowheads="1"/>
            </p:cNvPicPr>
            <p:nvPr userDrawn="1"/>
          </p:nvPicPr>
          <p:blipFill>
            <a:blip r:embed="rId3" cstate="print"/>
            <a:srcRect/>
            <a:stretch>
              <a:fillRect/>
            </a:stretch>
          </p:blipFill>
          <p:spPr bwMode="auto">
            <a:xfrm>
              <a:off x="1" y="1"/>
              <a:ext cx="7681" cy="4320"/>
            </a:xfrm>
            <a:prstGeom prst="rect">
              <a:avLst/>
            </a:prstGeom>
            <a:noFill/>
            <a:ln w="9525">
              <a:noFill/>
              <a:miter lim="800000"/>
              <a:headEnd/>
              <a:tailEnd/>
            </a:ln>
          </p:spPr>
        </p:pic>
        <p:sp>
          <p:nvSpPr>
            <p:cNvPr id="7" name="Rectangle 5"/>
            <p:cNvSpPr>
              <a:spLocks noChangeArrowheads="1"/>
            </p:cNvSpPr>
            <p:nvPr userDrawn="1"/>
          </p:nvSpPr>
          <p:spPr bwMode="auto">
            <a:xfrm>
              <a:off x="6554" y="3482"/>
              <a:ext cx="602" cy="629"/>
            </a:xfrm>
            <a:prstGeom prst="rect">
              <a:avLst/>
            </a:prstGeom>
            <a:solidFill>
              <a:schemeClr val="bg1"/>
            </a:solidFill>
            <a:ln w="9525" algn="ctr">
              <a:noFill/>
              <a:miter lim="800000"/>
              <a:headEnd/>
              <a:tailEnd/>
            </a:ln>
            <a:effectLst/>
          </p:spPr>
          <p:txBody>
            <a:bodyPr wrap="none" anchor="ctr"/>
            <a:lstStyle/>
            <a:p>
              <a:pPr algn="ctr">
                <a:lnSpc>
                  <a:spcPct val="140000"/>
                </a:lnSpc>
                <a:buClr>
                  <a:srgbClr val="B2B2B2"/>
                </a:buClr>
                <a:buSzPct val="60000"/>
                <a:buFont typeface="Wingdings" pitchFamily="2" charset="2"/>
                <a:buNone/>
              </a:pPr>
              <a:endParaRPr kumimoji="1" lang="zh-CN" altLang="en-US" sz="900">
                <a:solidFill>
                  <a:srgbClr val="000000"/>
                </a:solidFill>
                <a:latin typeface="Arial" pitchFamily="34" charset="0"/>
                <a:ea typeface="方正舒体" pitchFamily="2" charset="-122"/>
              </a:endParaRPr>
            </a:p>
          </p:txBody>
        </p:sp>
      </p:grpSp>
      <p:sp>
        <p:nvSpPr>
          <p:cNvPr id="9" name="Text Box 7"/>
          <p:cNvSpPr txBox="1">
            <a:spLocks noChangeArrowheads="1"/>
          </p:cNvSpPr>
          <p:nvPr userDrawn="1"/>
        </p:nvSpPr>
        <p:spPr bwMode="auto">
          <a:xfrm>
            <a:off x="811005" y="6199193"/>
            <a:ext cx="3043310" cy="307777"/>
          </a:xfrm>
          <a:prstGeom prst="rect">
            <a:avLst/>
          </a:prstGeom>
          <a:noFill/>
          <a:ln w="9525">
            <a:noFill/>
            <a:miter lim="800000"/>
            <a:headEnd/>
            <a:tailEnd/>
          </a:ln>
        </p:spPr>
        <p:txBody>
          <a:bodyPr wrap="none">
            <a:spAutoFit/>
          </a:bodyPr>
          <a:lstStyle/>
          <a:p>
            <a:pPr eaLnBrk="0" hangingPunct="0">
              <a:defRPr/>
            </a:pPr>
            <a:r>
              <a:rPr lang="en-US" altLang="zh-CN" sz="1400">
                <a:solidFill>
                  <a:srgbClr val="000000"/>
                </a:solidFill>
                <a:latin typeface="FrutigerNext LT Bold" pitchFamily="20" charset="0"/>
                <a:ea typeface="MS PGothic" pitchFamily="34" charset="-128"/>
              </a:rPr>
              <a:t>HUAWEI TECHNOLOGIES CO., LTD.</a:t>
            </a:r>
          </a:p>
        </p:txBody>
      </p:sp>
      <p:pic>
        <p:nvPicPr>
          <p:cNvPr id="10" name="Picture 8" descr="Logo"/>
          <p:cNvPicPr>
            <a:picLocks noChangeAspect="1" noChangeArrowheads="1"/>
          </p:cNvPicPr>
          <p:nvPr userDrawn="1"/>
        </p:nvPicPr>
        <p:blipFill>
          <a:blip r:embed="rId4" cstate="print"/>
          <a:srcRect/>
          <a:stretch>
            <a:fillRect/>
          </a:stretch>
        </p:blipFill>
        <p:spPr bwMode="auto">
          <a:xfrm>
            <a:off x="10519213" y="5691188"/>
            <a:ext cx="706255" cy="704850"/>
          </a:xfrm>
          <a:prstGeom prst="rect">
            <a:avLst/>
          </a:prstGeom>
          <a:noFill/>
          <a:ln w="9525">
            <a:noFill/>
            <a:miter lim="800000"/>
            <a:headEnd/>
            <a:tailEnd/>
          </a:ln>
        </p:spPr>
      </p:pic>
      <p:sp>
        <p:nvSpPr>
          <p:cNvPr id="1945609" name="Rectangle 9"/>
          <p:cNvSpPr>
            <a:spLocks noGrp="1" noChangeArrowheads="1"/>
          </p:cNvSpPr>
          <p:nvPr>
            <p:ph type="ctrTitle"/>
          </p:nvPr>
        </p:nvSpPr>
        <p:spPr>
          <a:xfrm>
            <a:off x="896706" y="2130438"/>
            <a:ext cx="7348212" cy="1470025"/>
          </a:xfrm>
        </p:spPr>
        <p:txBody>
          <a:bodyPr/>
          <a:lstStyle>
            <a:lvl1pPr>
              <a:defRPr sz="3999">
                <a:solidFill>
                  <a:schemeClr val="bg1"/>
                </a:solidFill>
              </a:defRPr>
            </a:lvl1pPr>
          </a:lstStyle>
          <a:p>
            <a:r>
              <a:rPr lang="zh-CN" altLang="en-US"/>
              <a:t>单击此处编辑母版标题样式</a:t>
            </a:r>
          </a:p>
        </p:txBody>
      </p:sp>
      <p:sp>
        <p:nvSpPr>
          <p:cNvPr id="1945610" name="Rectangle 10"/>
          <p:cNvSpPr>
            <a:spLocks noGrp="1" noChangeArrowheads="1"/>
          </p:cNvSpPr>
          <p:nvPr>
            <p:ph type="subTitle" idx="1"/>
          </p:nvPr>
        </p:nvSpPr>
        <p:spPr>
          <a:xfrm>
            <a:off x="896706" y="4108450"/>
            <a:ext cx="7346624" cy="533400"/>
          </a:xfrm>
        </p:spPr>
        <p:txBody>
          <a:bodyPr anchor="ctr"/>
          <a:lstStyle>
            <a:lvl1pPr marL="0" indent="0">
              <a:buFontTx/>
              <a:buNone/>
              <a:defRPr>
                <a:solidFill>
                  <a:schemeClr val="bg1"/>
                </a:solidFill>
              </a:defRPr>
            </a:lvl1pPr>
          </a:lstStyle>
          <a:p>
            <a:r>
              <a:rPr lang="zh-CN" altLang="en-US"/>
              <a:t>单击此处编辑母版副标题样式</a:t>
            </a:r>
          </a:p>
        </p:txBody>
      </p:sp>
    </p:spTree>
    <p:extLst>
      <p:ext uri="{BB962C8B-B14F-4D97-AF65-F5344CB8AC3E}">
        <p14:creationId xmlns:p14="http://schemas.microsoft.com/office/powerpoint/2010/main" val="321053183"/>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2" descr="内页元素3-1"/>
          <p:cNvPicPr>
            <a:picLocks noChangeAspect="1" noChangeArrowheads="1"/>
          </p:cNvPicPr>
          <p:nvPr userDrawn="1"/>
        </p:nvPicPr>
        <p:blipFill>
          <a:blip r:embed="rId2" cstate="print"/>
          <a:srcRect/>
          <a:stretch>
            <a:fillRect/>
          </a:stretch>
        </p:blipFill>
        <p:spPr bwMode="auto">
          <a:xfrm>
            <a:off x="0" y="5"/>
            <a:ext cx="12190413" cy="6492875"/>
          </a:xfrm>
          <a:prstGeom prst="rect">
            <a:avLst/>
          </a:prstGeom>
          <a:noFill/>
          <a:ln w="9525">
            <a:noFill/>
            <a:miter lim="800000"/>
            <a:headEnd/>
            <a:tailEnd/>
          </a:ln>
        </p:spPr>
      </p:pic>
      <p:grpSp>
        <p:nvGrpSpPr>
          <p:cNvPr id="5" name="Group 3"/>
          <p:cNvGrpSpPr>
            <a:grpSpLocks/>
          </p:cNvGrpSpPr>
          <p:nvPr userDrawn="1"/>
        </p:nvGrpSpPr>
        <p:grpSpPr bwMode="auto">
          <a:xfrm>
            <a:off x="7939" y="7938"/>
            <a:ext cx="12190412" cy="6858000"/>
            <a:chOff x="1" y="1"/>
            <a:chExt cx="7681" cy="4320"/>
          </a:xfrm>
        </p:grpSpPr>
        <p:pic>
          <p:nvPicPr>
            <p:cNvPr id="6" name="Picture 4" descr="封面元素2"/>
            <p:cNvPicPr>
              <a:picLocks noChangeAspect="1" noChangeArrowheads="1"/>
            </p:cNvPicPr>
            <p:nvPr userDrawn="1"/>
          </p:nvPicPr>
          <p:blipFill>
            <a:blip r:embed="rId3" cstate="print"/>
            <a:srcRect/>
            <a:stretch>
              <a:fillRect/>
            </a:stretch>
          </p:blipFill>
          <p:spPr bwMode="auto">
            <a:xfrm>
              <a:off x="1" y="1"/>
              <a:ext cx="7681" cy="4320"/>
            </a:xfrm>
            <a:prstGeom prst="rect">
              <a:avLst/>
            </a:prstGeom>
            <a:noFill/>
            <a:ln w="9525">
              <a:noFill/>
              <a:miter lim="800000"/>
              <a:headEnd/>
              <a:tailEnd/>
            </a:ln>
          </p:spPr>
        </p:pic>
        <p:sp>
          <p:nvSpPr>
            <p:cNvPr id="7" name="Rectangle 5"/>
            <p:cNvSpPr>
              <a:spLocks noChangeArrowheads="1"/>
            </p:cNvSpPr>
            <p:nvPr userDrawn="1"/>
          </p:nvSpPr>
          <p:spPr bwMode="auto">
            <a:xfrm>
              <a:off x="6554" y="3482"/>
              <a:ext cx="602" cy="629"/>
            </a:xfrm>
            <a:prstGeom prst="rect">
              <a:avLst/>
            </a:prstGeom>
            <a:solidFill>
              <a:schemeClr val="bg1"/>
            </a:solidFill>
            <a:ln w="9525" algn="ctr">
              <a:noFill/>
              <a:miter lim="800000"/>
              <a:headEnd/>
              <a:tailEnd/>
            </a:ln>
            <a:effectLst/>
          </p:spPr>
          <p:txBody>
            <a:bodyPr wrap="none" anchor="ctr"/>
            <a:lstStyle/>
            <a:p>
              <a:pPr algn="ctr">
                <a:lnSpc>
                  <a:spcPct val="140000"/>
                </a:lnSpc>
                <a:buClr>
                  <a:srgbClr val="B2B2B2"/>
                </a:buClr>
                <a:buSzPct val="60000"/>
                <a:buFont typeface="Wingdings" pitchFamily="2" charset="2"/>
                <a:buNone/>
              </a:pPr>
              <a:endParaRPr kumimoji="1" lang="zh-CN" altLang="en-US" sz="900">
                <a:solidFill>
                  <a:srgbClr val="000000"/>
                </a:solidFill>
                <a:latin typeface="Arial" pitchFamily="34" charset="0"/>
                <a:ea typeface="方正舒体" pitchFamily="2" charset="-122"/>
              </a:endParaRPr>
            </a:p>
          </p:txBody>
        </p:sp>
      </p:grpSp>
      <p:sp>
        <p:nvSpPr>
          <p:cNvPr id="9" name="Text Box 7"/>
          <p:cNvSpPr txBox="1">
            <a:spLocks noChangeArrowheads="1"/>
          </p:cNvSpPr>
          <p:nvPr userDrawn="1"/>
        </p:nvSpPr>
        <p:spPr bwMode="auto">
          <a:xfrm>
            <a:off x="811005" y="6199193"/>
            <a:ext cx="3043310" cy="307777"/>
          </a:xfrm>
          <a:prstGeom prst="rect">
            <a:avLst/>
          </a:prstGeom>
          <a:noFill/>
          <a:ln w="9525">
            <a:noFill/>
            <a:miter lim="800000"/>
            <a:headEnd/>
            <a:tailEnd/>
          </a:ln>
        </p:spPr>
        <p:txBody>
          <a:bodyPr wrap="none">
            <a:spAutoFit/>
          </a:bodyPr>
          <a:lstStyle/>
          <a:p>
            <a:pPr eaLnBrk="0" hangingPunct="0">
              <a:defRPr/>
            </a:pPr>
            <a:r>
              <a:rPr lang="en-US" altLang="zh-CN" sz="1400">
                <a:solidFill>
                  <a:srgbClr val="000000"/>
                </a:solidFill>
                <a:latin typeface="FrutigerNext LT Bold" pitchFamily="20" charset="0"/>
                <a:ea typeface="MS PGothic" pitchFamily="34" charset="-128"/>
              </a:rPr>
              <a:t>HUAWEI TECHNOLOGIES CO., LTD.</a:t>
            </a:r>
          </a:p>
        </p:txBody>
      </p:sp>
      <p:pic>
        <p:nvPicPr>
          <p:cNvPr id="10" name="Picture 8" descr="Logo"/>
          <p:cNvPicPr>
            <a:picLocks noChangeAspect="1" noChangeArrowheads="1"/>
          </p:cNvPicPr>
          <p:nvPr userDrawn="1"/>
        </p:nvPicPr>
        <p:blipFill>
          <a:blip r:embed="rId4" cstate="print"/>
          <a:srcRect/>
          <a:stretch>
            <a:fillRect/>
          </a:stretch>
        </p:blipFill>
        <p:spPr bwMode="auto">
          <a:xfrm>
            <a:off x="10519213" y="5691188"/>
            <a:ext cx="706255" cy="704850"/>
          </a:xfrm>
          <a:prstGeom prst="rect">
            <a:avLst/>
          </a:prstGeom>
          <a:noFill/>
          <a:ln w="9525">
            <a:noFill/>
            <a:miter lim="800000"/>
            <a:headEnd/>
            <a:tailEnd/>
          </a:ln>
        </p:spPr>
      </p:pic>
      <p:sp>
        <p:nvSpPr>
          <p:cNvPr id="1945609" name="Rectangle 9"/>
          <p:cNvSpPr>
            <a:spLocks noGrp="1" noChangeArrowheads="1"/>
          </p:cNvSpPr>
          <p:nvPr>
            <p:ph type="ctrTitle"/>
          </p:nvPr>
        </p:nvSpPr>
        <p:spPr>
          <a:xfrm>
            <a:off x="896706" y="2130438"/>
            <a:ext cx="7348212" cy="1470025"/>
          </a:xfrm>
        </p:spPr>
        <p:txBody>
          <a:bodyPr/>
          <a:lstStyle>
            <a:lvl1pPr>
              <a:defRPr sz="3999">
                <a:solidFill>
                  <a:schemeClr val="bg1"/>
                </a:solidFill>
              </a:defRPr>
            </a:lvl1pPr>
          </a:lstStyle>
          <a:p>
            <a:r>
              <a:rPr lang="zh-CN" altLang="en-US"/>
              <a:t>单击此处编辑母版标题样式</a:t>
            </a:r>
          </a:p>
        </p:txBody>
      </p:sp>
      <p:sp>
        <p:nvSpPr>
          <p:cNvPr id="1945610" name="Rectangle 10"/>
          <p:cNvSpPr>
            <a:spLocks noGrp="1" noChangeArrowheads="1"/>
          </p:cNvSpPr>
          <p:nvPr>
            <p:ph type="subTitle" idx="1"/>
          </p:nvPr>
        </p:nvSpPr>
        <p:spPr>
          <a:xfrm>
            <a:off x="896706" y="4108450"/>
            <a:ext cx="7346624" cy="533400"/>
          </a:xfrm>
        </p:spPr>
        <p:txBody>
          <a:bodyPr anchor="ctr"/>
          <a:lstStyle>
            <a:lvl1pPr marL="0" indent="0">
              <a:buFontTx/>
              <a:buNone/>
              <a:defRPr>
                <a:solidFill>
                  <a:schemeClr val="bg1"/>
                </a:solidFill>
              </a:defRPr>
            </a:lvl1pPr>
          </a:lstStyle>
          <a:p>
            <a:r>
              <a:rPr lang="zh-CN" altLang="en-US"/>
              <a:t>单击此处编辑母版副标题样式</a:t>
            </a:r>
          </a:p>
        </p:txBody>
      </p:sp>
    </p:spTree>
    <p:extLst>
      <p:ext uri="{BB962C8B-B14F-4D97-AF65-F5344CB8AC3E}">
        <p14:creationId xmlns:p14="http://schemas.microsoft.com/office/powerpoint/2010/main" val="1024325742"/>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300.xml><?xml version="1.0" encoding="utf-8"?>
<p:sldLayout xmlns:a="http://schemas.openxmlformats.org/drawingml/2006/main" xmlns:r="http://schemas.openxmlformats.org/officeDocument/2006/relationships" xmlns:p="http://schemas.openxmlformats.org/presentationml/2006/main" userDrawn="1">
  <p:cSld name="4_节标题">
    <p:spTree>
      <p:nvGrpSpPr>
        <p:cNvPr id="1" name=""/>
        <p:cNvGrpSpPr/>
        <p:nvPr/>
      </p:nvGrpSpPr>
      <p:grpSpPr>
        <a:xfrm>
          <a:off x="0" y="0"/>
          <a:ext cx="0" cy="0"/>
          <a:chOff x="0" y="0"/>
          <a:chExt cx="0" cy="0"/>
        </a:xfrm>
      </p:grpSpPr>
      <p:sp>
        <p:nvSpPr>
          <p:cNvPr id="2" name="标题 1"/>
          <p:cNvSpPr>
            <a:spLocks noGrp="1"/>
          </p:cNvSpPr>
          <p:nvPr>
            <p:ph type="title"/>
          </p:nvPr>
        </p:nvSpPr>
        <p:spPr>
          <a:xfrm>
            <a:off x="497861" y="336818"/>
            <a:ext cx="10454897" cy="759671"/>
          </a:xfrm>
          <a:prstGeom prst="rect">
            <a:avLst/>
          </a:prstGeom>
          <a:noFill/>
          <a:ln w="9525" algn="ctr">
            <a:noFill/>
            <a:miter lim="800000"/>
            <a:headEnd/>
            <a:tailEnd/>
          </a:ln>
          <a:effectLst/>
        </p:spPr>
        <p:txBody>
          <a:bodyPr vert="horz" wrap="square" lIns="62247" tIns="31125" rIns="62247" bIns="31125" numCol="1" anchor="ctr" anchorCtr="0" compatLnSpc="1">
            <a:prstTxWarp prst="textNoShape">
              <a:avLst/>
            </a:prstTxWarp>
          </a:bodyPr>
          <a:lstStyle>
            <a:lvl1pPr marL="0" indent="0">
              <a:buFont typeface="Arial" pitchFamily="34" charset="0"/>
              <a:buNone/>
              <a:defRPr lang="zh-CN" altLang="en-US" sz="2800" b="0" dirty="0">
                <a:solidFill>
                  <a:schemeClr val="bg1"/>
                </a:solidFill>
                <a:latin typeface="FrutigerNext LT Regular" pitchFamily="34" charset="0"/>
                <a:ea typeface="黑体" pitchFamily="49" charset="-122"/>
              </a:defRPr>
            </a:lvl1pPr>
          </a:lstStyle>
          <a:p>
            <a:pPr lvl="0"/>
            <a:r>
              <a:rPr lang="zh-CN" altLang="en-US" smtClean="0"/>
              <a:t>单击此处编辑母版标题样式</a:t>
            </a:r>
            <a:endParaRPr lang="zh-CN" altLang="en-US" dirty="0"/>
          </a:p>
        </p:txBody>
      </p:sp>
    </p:spTree>
    <p:extLst>
      <p:ext uri="{BB962C8B-B14F-4D97-AF65-F5344CB8AC3E}">
        <p14:creationId xmlns:p14="http://schemas.microsoft.com/office/powerpoint/2010/main" val="3368045465"/>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301.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732621268"/>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30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p>
            <a:r>
              <a:rPr lang="en-US" smtClean="0"/>
              <a:t>Click to edit Master title style</a:t>
            </a:r>
            <a:endParaRPr lang="fr-FR"/>
          </a:p>
        </p:txBody>
      </p:sp>
      <p:sp>
        <p:nvSpPr>
          <p:cNvPr id="3" name="Text Placeholder 2"/>
          <p:cNvSpPr>
            <a:spLocks noGrp="1"/>
          </p:cNvSpPr>
          <p:nvPr>
            <p:ph type="body" sz="half" idx="1"/>
          </p:nvPr>
        </p:nvSpPr>
        <p:spPr>
          <a:xfrm>
            <a:off x="609600" y="1600203"/>
            <a:ext cx="53848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
        <p:nvSpPr>
          <p:cNvPr id="4" name="Content Placeholder 3"/>
          <p:cNvSpPr>
            <a:spLocks noGrp="1"/>
          </p:cNvSpPr>
          <p:nvPr>
            <p:ph sz="half" idx="2"/>
          </p:nvPr>
        </p:nvSpPr>
        <p:spPr>
          <a:xfrm>
            <a:off x="6197600" y="1600203"/>
            <a:ext cx="53848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Tree>
    <p:extLst>
      <p:ext uri="{BB962C8B-B14F-4D97-AF65-F5344CB8AC3E}">
        <p14:creationId xmlns:p14="http://schemas.microsoft.com/office/powerpoint/2010/main" val="3651105853"/>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303.xml><?xml version="1.0" encoding="utf-8"?>
<p:sldLayout xmlns:a="http://schemas.openxmlformats.org/drawingml/2006/main" xmlns:r="http://schemas.openxmlformats.org/officeDocument/2006/relationships" xmlns:p="http://schemas.openxmlformats.org/presentationml/2006/main" type="secHead">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5"/>
          <p:cNvSpPr>
            <a:spLocks noGrp="1" noChangeArrowheads="1"/>
          </p:cNvSpPr>
          <p:nvPr>
            <p:ph type="dt" sz="half" idx="10"/>
          </p:nvPr>
        </p:nvSpPr>
        <p:spPr>
          <a:xfrm>
            <a:off x="8481485" y="6489700"/>
            <a:ext cx="2796116" cy="457200"/>
          </a:xfrm>
          <a:prstGeom prst="rect">
            <a:avLst/>
          </a:prstGeom>
          <a:ln/>
        </p:spPr>
        <p:txBody>
          <a:bodyPr/>
          <a:lstStyle>
            <a:lvl1pPr>
              <a:defRPr/>
            </a:lvl1pPr>
          </a:lstStyle>
          <a:p>
            <a:pPr>
              <a:defRPr/>
            </a:pPr>
            <a:r>
              <a:rPr lang="de-DE" altLang="zh-CN" b="1">
                <a:solidFill>
                  <a:srgbClr val="000066"/>
                </a:solidFill>
                <a:latin typeface="Arial" pitchFamily="34" charset="0"/>
              </a:rPr>
              <a:t>Page </a:t>
            </a:r>
            <a:fld id="{F5C84A07-3C2D-4B46-8A4D-1929EDA627CB}" type="slidenum">
              <a:rPr lang="de-DE" altLang="zh-CN" b="1">
                <a:solidFill>
                  <a:srgbClr val="000066"/>
                </a:solidFill>
                <a:latin typeface="Arial" pitchFamily="34" charset="0"/>
              </a:rPr>
              <a:pPr>
                <a:defRPr/>
              </a:pPr>
              <a:t>‹#›</a:t>
            </a:fld>
            <a:endParaRPr lang="en-GB" altLang="zh-CN" b="1">
              <a:solidFill>
                <a:srgbClr val="000066"/>
              </a:solidFill>
              <a:latin typeface="Arial" pitchFamily="34" charset="0"/>
            </a:endParaRPr>
          </a:p>
        </p:txBody>
      </p:sp>
    </p:spTree>
    <p:extLst>
      <p:ext uri="{BB962C8B-B14F-4D97-AF65-F5344CB8AC3E}">
        <p14:creationId xmlns:p14="http://schemas.microsoft.com/office/powerpoint/2010/main" val="708961615"/>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799641398"/>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305.xml><?xml version="1.0" encoding="utf-8"?>
<p:sldLayout xmlns:a="http://schemas.openxmlformats.org/drawingml/2006/main" xmlns:r="http://schemas.openxmlformats.org/officeDocument/2006/relationships" xmlns:p="http://schemas.openxmlformats.org/presentationml/2006/main" userDrawn="1">
  <p:cSld name="4_节标题">
    <p:spTree>
      <p:nvGrpSpPr>
        <p:cNvPr id="1" name=""/>
        <p:cNvGrpSpPr/>
        <p:nvPr/>
      </p:nvGrpSpPr>
      <p:grpSpPr>
        <a:xfrm>
          <a:off x="0" y="0"/>
          <a:ext cx="0" cy="0"/>
          <a:chOff x="0" y="0"/>
          <a:chExt cx="0" cy="0"/>
        </a:xfrm>
      </p:grpSpPr>
      <p:sp>
        <p:nvSpPr>
          <p:cNvPr id="2" name="标题 1"/>
          <p:cNvSpPr>
            <a:spLocks noGrp="1"/>
          </p:cNvSpPr>
          <p:nvPr>
            <p:ph type="title"/>
          </p:nvPr>
        </p:nvSpPr>
        <p:spPr>
          <a:xfrm>
            <a:off x="497861" y="336818"/>
            <a:ext cx="10454897" cy="759671"/>
          </a:xfrm>
          <a:prstGeom prst="rect">
            <a:avLst/>
          </a:prstGeom>
          <a:noFill/>
          <a:ln w="9525" algn="ctr">
            <a:noFill/>
            <a:miter lim="800000"/>
            <a:headEnd/>
            <a:tailEnd/>
          </a:ln>
          <a:effectLst/>
        </p:spPr>
        <p:txBody>
          <a:bodyPr vert="horz" wrap="square" lIns="62247" tIns="31125" rIns="62247" bIns="31125" numCol="1" anchor="ctr" anchorCtr="0" compatLnSpc="1">
            <a:prstTxWarp prst="textNoShape">
              <a:avLst/>
            </a:prstTxWarp>
          </a:bodyPr>
          <a:lstStyle>
            <a:lvl1pPr marL="0" indent="0">
              <a:buFont typeface="Arial" pitchFamily="34" charset="0"/>
              <a:buNone/>
              <a:defRPr lang="zh-CN" altLang="en-US" sz="2800" b="0" dirty="0">
                <a:solidFill>
                  <a:schemeClr val="bg1"/>
                </a:solidFill>
                <a:latin typeface="FrutigerNext LT Regular" pitchFamily="34" charset="0"/>
                <a:ea typeface="黑体" pitchFamily="49" charset="-122"/>
              </a:defRPr>
            </a:lvl1pPr>
          </a:lstStyle>
          <a:p>
            <a:pPr lvl="0"/>
            <a:r>
              <a:rPr lang="zh-CN" altLang="en-US" smtClean="0"/>
              <a:t>单击此处编辑母版标题样式</a:t>
            </a:r>
            <a:endParaRPr lang="zh-CN" altLang="en-US" dirty="0"/>
          </a:p>
        </p:txBody>
      </p:sp>
    </p:spTree>
    <p:extLst>
      <p:ext uri="{BB962C8B-B14F-4D97-AF65-F5344CB8AC3E}">
        <p14:creationId xmlns:p14="http://schemas.microsoft.com/office/powerpoint/2010/main" val="4094143121"/>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306.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92405019"/>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307.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p>
            <a:r>
              <a:rPr lang="en-US" smtClean="0"/>
              <a:t>Click to edit Master title style</a:t>
            </a:r>
            <a:endParaRPr lang="fr-FR"/>
          </a:p>
        </p:txBody>
      </p:sp>
      <p:sp>
        <p:nvSpPr>
          <p:cNvPr id="3" name="Text Placeholder 2"/>
          <p:cNvSpPr>
            <a:spLocks noGrp="1"/>
          </p:cNvSpPr>
          <p:nvPr>
            <p:ph type="body" sz="half" idx="1"/>
          </p:nvPr>
        </p:nvSpPr>
        <p:spPr>
          <a:xfrm>
            <a:off x="609600" y="1600203"/>
            <a:ext cx="53848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
        <p:nvSpPr>
          <p:cNvPr id="4" name="Content Placeholder 3"/>
          <p:cNvSpPr>
            <a:spLocks noGrp="1"/>
          </p:cNvSpPr>
          <p:nvPr>
            <p:ph sz="half" idx="2"/>
          </p:nvPr>
        </p:nvSpPr>
        <p:spPr>
          <a:xfrm>
            <a:off x="6197600" y="1600203"/>
            <a:ext cx="53848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Tree>
    <p:extLst>
      <p:ext uri="{BB962C8B-B14F-4D97-AF65-F5344CB8AC3E}">
        <p14:creationId xmlns:p14="http://schemas.microsoft.com/office/powerpoint/2010/main" val="2040827235"/>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88426439"/>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309.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257900259"/>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32367" y="64008"/>
            <a:ext cx="11606586" cy="778598"/>
          </a:xfrm>
        </p:spPr>
        <p:txBody>
          <a:bodyPr/>
          <a:lstStyle>
            <a:lvl1pPr>
              <a:defRPr>
                <a:latin typeface="微软雅黑" panose="020B0503020204020204" pitchFamily="34" charset="-122"/>
                <a:ea typeface="微软雅黑" panose="020B0503020204020204" pitchFamily="34"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329431" y="842606"/>
            <a:ext cx="11609524" cy="5329594"/>
          </a:xfrm>
        </p:spPr>
        <p:txBody>
          <a:bodyPr/>
          <a:lstStyle>
            <a:lvl1pPr marL="342797" indent="-342797">
              <a:buFont typeface="Wingdings" panose="05000000000000000000" pitchFamily="2" charset="2"/>
              <a:buChar char="n"/>
              <a:defRPr>
                <a:latin typeface="微软雅黑" panose="020B0503020204020204" pitchFamily="34" charset="-122"/>
                <a:ea typeface="微软雅黑" panose="020B0503020204020204" pitchFamily="34" charset="-122"/>
              </a:defRPr>
            </a:lvl1pPr>
            <a:lvl2pPr>
              <a:defRPr sz="1799">
                <a:latin typeface="微软雅黑" panose="020B0503020204020204" pitchFamily="34" charset="-122"/>
                <a:ea typeface="微软雅黑" panose="020B0503020204020204" pitchFamily="34" charset="-122"/>
              </a:defRPr>
            </a:lvl2pPr>
            <a:lvl3pPr>
              <a:defRPr sz="1600">
                <a:latin typeface="微软雅黑" panose="020B0503020204020204" pitchFamily="34" charset="-122"/>
                <a:ea typeface="微软雅黑" panose="020B0503020204020204" pitchFamily="34" charset="-122"/>
              </a:defRPr>
            </a:lvl3pPr>
            <a:lvl4pPr>
              <a:defRPr>
                <a:latin typeface="微软雅黑" panose="020B0503020204020204" pitchFamily="34" charset="-122"/>
                <a:ea typeface="微软雅黑" panose="020B0503020204020204" pitchFamily="34" charset="-122"/>
              </a:defRPr>
            </a:lvl4pPr>
            <a:lvl5pPr>
              <a:defRPr>
                <a:latin typeface="微软雅黑" panose="020B0503020204020204" pitchFamily="34" charset="-122"/>
                <a:ea typeface="微软雅黑" panose="020B0503020204020204" pitchFamily="34" charset="-122"/>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Tree>
    <p:extLst>
      <p:ext uri="{BB962C8B-B14F-4D97-AF65-F5344CB8AC3E}">
        <p14:creationId xmlns:p14="http://schemas.microsoft.com/office/powerpoint/2010/main" val="4258504248"/>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197456817"/>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311.xml><?xml version="1.0" encoding="utf-8"?>
<p:sldLayout xmlns:a="http://schemas.openxmlformats.org/drawingml/2006/main" xmlns:r="http://schemas.openxmlformats.org/officeDocument/2006/relationships" xmlns:p="http://schemas.openxmlformats.org/presentationml/2006/main" userDrawn="1">
  <p:cSld name="4_节标题">
    <p:spTree>
      <p:nvGrpSpPr>
        <p:cNvPr id="1" name=""/>
        <p:cNvGrpSpPr/>
        <p:nvPr/>
      </p:nvGrpSpPr>
      <p:grpSpPr>
        <a:xfrm>
          <a:off x="0" y="0"/>
          <a:ext cx="0" cy="0"/>
          <a:chOff x="0" y="0"/>
          <a:chExt cx="0" cy="0"/>
        </a:xfrm>
      </p:grpSpPr>
      <p:sp>
        <p:nvSpPr>
          <p:cNvPr id="2" name="标题 1"/>
          <p:cNvSpPr>
            <a:spLocks noGrp="1"/>
          </p:cNvSpPr>
          <p:nvPr>
            <p:ph type="title"/>
          </p:nvPr>
        </p:nvSpPr>
        <p:spPr>
          <a:xfrm>
            <a:off x="497861" y="336818"/>
            <a:ext cx="10454897" cy="759671"/>
          </a:xfrm>
          <a:prstGeom prst="rect">
            <a:avLst/>
          </a:prstGeom>
          <a:noFill/>
          <a:ln w="9525" algn="ctr">
            <a:noFill/>
            <a:miter lim="800000"/>
            <a:headEnd/>
            <a:tailEnd/>
          </a:ln>
          <a:effectLst/>
        </p:spPr>
        <p:txBody>
          <a:bodyPr vert="horz" wrap="square" lIns="62247" tIns="31125" rIns="62247" bIns="31125" numCol="1" anchor="ctr" anchorCtr="0" compatLnSpc="1">
            <a:prstTxWarp prst="textNoShape">
              <a:avLst/>
            </a:prstTxWarp>
          </a:bodyPr>
          <a:lstStyle>
            <a:lvl1pPr marL="0" indent="0">
              <a:buFont typeface="Arial" pitchFamily="34" charset="0"/>
              <a:buNone/>
              <a:defRPr lang="zh-CN" altLang="en-US" sz="2800" b="0" dirty="0">
                <a:solidFill>
                  <a:schemeClr val="bg1"/>
                </a:solidFill>
                <a:latin typeface="FrutigerNext LT Regular" pitchFamily="34" charset="0"/>
                <a:ea typeface="黑体" pitchFamily="49" charset="-122"/>
              </a:defRPr>
            </a:lvl1pPr>
          </a:lstStyle>
          <a:p>
            <a:pPr lvl="0"/>
            <a:r>
              <a:rPr lang="zh-CN" altLang="en-US" smtClean="0"/>
              <a:t>单击此处编辑母版标题样式</a:t>
            </a:r>
            <a:endParaRPr lang="zh-CN" altLang="en-US" dirty="0"/>
          </a:p>
        </p:txBody>
      </p:sp>
    </p:spTree>
    <p:extLst>
      <p:ext uri="{BB962C8B-B14F-4D97-AF65-F5344CB8AC3E}">
        <p14:creationId xmlns:p14="http://schemas.microsoft.com/office/powerpoint/2010/main" val="3476698326"/>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312.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122952038"/>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313.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p>
            <a:r>
              <a:rPr lang="en-US" smtClean="0"/>
              <a:t>Click to edit Master title style</a:t>
            </a:r>
            <a:endParaRPr lang="fr-FR"/>
          </a:p>
        </p:txBody>
      </p:sp>
      <p:sp>
        <p:nvSpPr>
          <p:cNvPr id="3" name="Text Placeholder 2"/>
          <p:cNvSpPr>
            <a:spLocks noGrp="1"/>
          </p:cNvSpPr>
          <p:nvPr>
            <p:ph type="body" sz="half" idx="1"/>
          </p:nvPr>
        </p:nvSpPr>
        <p:spPr>
          <a:xfrm>
            <a:off x="609600" y="1600203"/>
            <a:ext cx="53848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
        <p:nvSpPr>
          <p:cNvPr id="4" name="Content Placeholder 3"/>
          <p:cNvSpPr>
            <a:spLocks noGrp="1"/>
          </p:cNvSpPr>
          <p:nvPr>
            <p:ph sz="half" idx="2"/>
          </p:nvPr>
        </p:nvSpPr>
        <p:spPr>
          <a:xfrm>
            <a:off x="6197600" y="1600203"/>
            <a:ext cx="53848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Tree>
    <p:extLst>
      <p:ext uri="{BB962C8B-B14F-4D97-AF65-F5344CB8AC3E}">
        <p14:creationId xmlns:p14="http://schemas.microsoft.com/office/powerpoint/2010/main" val="1301342713"/>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314.xml><?xml version="1.0" encoding="utf-8"?>
<p:sldLayout xmlns:a="http://schemas.openxmlformats.org/drawingml/2006/main" xmlns:r="http://schemas.openxmlformats.org/officeDocument/2006/relationships" xmlns:p="http://schemas.openxmlformats.org/presentationml/2006/main" type="secHead">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5"/>
          <p:cNvSpPr>
            <a:spLocks noGrp="1" noChangeArrowheads="1"/>
          </p:cNvSpPr>
          <p:nvPr>
            <p:ph type="dt" sz="half" idx="10"/>
          </p:nvPr>
        </p:nvSpPr>
        <p:spPr>
          <a:xfrm>
            <a:off x="8481485" y="6489700"/>
            <a:ext cx="2796116" cy="457200"/>
          </a:xfrm>
          <a:prstGeom prst="rect">
            <a:avLst/>
          </a:prstGeom>
          <a:ln/>
        </p:spPr>
        <p:txBody>
          <a:bodyPr/>
          <a:lstStyle>
            <a:lvl1pPr>
              <a:defRPr/>
            </a:lvl1pPr>
          </a:lstStyle>
          <a:p>
            <a:pPr>
              <a:defRPr/>
            </a:pPr>
            <a:r>
              <a:rPr lang="de-DE" altLang="zh-CN" b="1">
                <a:solidFill>
                  <a:srgbClr val="000066"/>
                </a:solidFill>
                <a:latin typeface="Arial" pitchFamily="34" charset="0"/>
              </a:rPr>
              <a:t>Page </a:t>
            </a:r>
            <a:fld id="{F5C84A07-3C2D-4B46-8A4D-1929EDA627CB}" type="slidenum">
              <a:rPr lang="de-DE" altLang="zh-CN" b="1">
                <a:solidFill>
                  <a:srgbClr val="000066"/>
                </a:solidFill>
                <a:latin typeface="Arial" pitchFamily="34" charset="0"/>
              </a:rPr>
              <a:pPr>
                <a:defRPr/>
              </a:pPr>
              <a:t>‹#›</a:t>
            </a:fld>
            <a:endParaRPr lang="en-GB" altLang="zh-CN" b="1">
              <a:solidFill>
                <a:srgbClr val="000066"/>
              </a:solidFill>
              <a:latin typeface="Arial" pitchFamily="34" charset="0"/>
            </a:endParaRPr>
          </a:p>
        </p:txBody>
      </p:sp>
    </p:spTree>
    <p:extLst>
      <p:ext uri="{BB962C8B-B14F-4D97-AF65-F5344CB8AC3E}">
        <p14:creationId xmlns:p14="http://schemas.microsoft.com/office/powerpoint/2010/main" val="51270141"/>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007533" y="-27384"/>
            <a:ext cx="10176934" cy="871537"/>
          </a:xfrm>
        </p:spPr>
        <p:txBody>
          <a:bodyPr/>
          <a:lstStyle/>
          <a:p>
            <a:r>
              <a:rPr lang="en-US" smtClean="0"/>
              <a:t>Click to edit Master title style</a:t>
            </a:r>
            <a:endParaRPr lang="en-US"/>
          </a:p>
        </p:txBody>
      </p:sp>
      <p:sp>
        <p:nvSpPr>
          <p:cNvPr id="3" name="Date Placeholder 2"/>
          <p:cNvSpPr>
            <a:spLocks noGrp="1"/>
          </p:cNvSpPr>
          <p:nvPr>
            <p:ph type="dt" sz="half" idx="10"/>
          </p:nvPr>
        </p:nvSpPr>
        <p:spPr>
          <a:xfrm>
            <a:off x="609601" y="6356352"/>
            <a:ext cx="2844800" cy="365125"/>
          </a:xfrm>
          <a:prstGeom prst="rect">
            <a:avLst/>
          </a:prstGeom>
        </p:spPr>
        <p:txBody>
          <a:bodyPr/>
          <a:lstStyle>
            <a:lvl1pPr eaLnBrk="1" hangingPunct="1">
              <a:defRPr>
                <a:ea typeface="宋体" charset="-122"/>
              </a:defRPr>
            </a:lvl1pPr>
          </a:lstStyle>
          <a:p>
            <a:pPr>
              <a:defRPr/>
            </a:pPr>
            <a:fld id="{7A209D5C-59DC-498F-9895-37E63C91A01A}" type="datetimeFigureOut">
              <a:rPr lang="en-US">
                <a:solidFill>
                  <a:srgbClr val="000000"/>
                </a:solidFill>
              </a:rPr>
              <a:pPr>
                <a:defRPr/>
              </a:pPr>
              <a:t>8/28/2019</a:t>
            </a:fld>
            <a:endParaRPr lang="en-US">
              <a:solidFill>
                <a:srgbClr val="000000"/>
              </a:solidFill>
            </a:endParaRPr>
          </a:p>
        </p:txBody>
      </p:sp>
      <p:sp>
        <p:nvSpPr>
          <p:cNvPr id="4" name="Footer Placeholder 3"/>
          <p:cNvSpPr>
            <a:spLocks noGrp="1"/>
          </p:cNvSpPr>
          <p:nvPr>
            <p:ph type="ftr" sz="quarter" idx="11"/>
          </p:nvPr>
        </p:nvSpPr>
        <p:spPr>
          <a:xfrm>
            <a:off x="4165600" y="6356352"/>
            <a:ext cx="3860800" cy="365125"/>
          </a:xfrm>
          <a:prstGeom prst="rect">
            <a:avLst/>
          </a:prstGeom>
        </p:spPr>
        <p:txBody>
          <a:bodyPr/>
          <a:lstStyle>
            <a:lvl1pPr eaLnBrk="1" hangingPunct="1">
              <a:defRPr>
                <a:ea typeface="宋体" charset="-122"/>
              </a:defRPr>
            </a:lvl1pPr>
          </a:lstStyle>
          <a:p>
            <a:pPr>
              <a:defRPr/>
            </a:pPr>
            <a:endParaRPr kumimoji="1" lang="en-US" sz="900">
              <a:solidFill>
                <a:srgbClr val="000000"/>
              </a:solidFill>
              <a:latin typeface="Arial" pitchFamily="34" charset="0"/>
            </a:endParaRPr>
          </a:p>
        </p:txBody>
      </p:sp>
      <p:sp>
        <p:nvSpPr>
          <p:cNvPr id="5" name="Slide Number Placeholder 4"/>
          <p:cNvSpPr>
            <a:spLocks noGrp="1"/>
          </p:cNvSpPr>
          <p:nvPr>
            <p:ph type="sldNum" sz="quarter" idx="12"/>
          </p:nvPr>
        </p:nvSpPr>
        <p:spPr>
          <a:xfrm>
            <a:off x="8737600" y="6356352"/>
            <a:ext cx="2844800" cy="365125"/>
          </a:xfrm>
          <a:prstGeom prst="rect">
            <a:avLst/>
          </a:prstGeom>
        </p:spPr>
        <p:txBody>
          <a:bodyPr/>
          <a:lstStyle>
            <a:lvl1pPr eaLnBrk="1" hangingPunct="1">
              <a:defRPr>
                <a:ea typeface="宋体" charset="-122"/>
              </a:defRPr>
            </a:lvl1pPr>
          </a:lstStyle>
          <a:p>
            <a:pPr>
              <a:defRPr/>
            </a:pPr>
            <a:fld id="{11FFD31E-95C5-4DB8-B807-4F269D50CB6F}" type="slidenum">
              <a:rPr kumimoji="1" lang="en-US" sz="900">
                <a:solidFill>
                  <a:srgbClr val="000000"/>
                </a:solidFill>
                <a:latin typeface="Arial" pitchFamily="34" charset="0"/>
              </a:rPr>
              <a:pPr>
                <a:defRPr/>
              </a:pPr>
              <a:t>‹#›</a:t>
            </a:fld>
            <a:endParaRPr kumimoji="1" lang="en-US" sz="900">
              <a:solidFill>
                <a:srgbClr val="000000"/>
              </a:solidFill>
              <a:latin typeface="Arial" pitchFamily="34" charset="0"/>
            </a:endParaRPr>
          </a:p>
        </p:txBody>
      </p:sp>
    </p:spTree>
    <p:extLst>
      <p:ext uri="{BB962C8B-B14F-4D97-AF65-F5344CB8AC3E}">
        <p14:creationId xmlns:p14="http://schemas.microsoft.com/office/powerpoint/2010/main" val="336073046"/>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007533" y="325441"/>
            <a:ext cx="10176934" cy="871537"/>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a:xfrm>
            <a:off x="1007533" y="1628778"/>
            <a:ext cx="10176934" cy="4194175"/>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3185912754"/>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869951" y="430215"/>
            <a:ext cx="10327216" cy="871537"/>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69951" y="1641478"/>
            <a:ext cx="5183716" cy="41941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56868" y="1641478"/>
            <a:ext cx="5185834" cy="41941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a:xfrm>
            <a:off x="8481486" y="6489701"/>
            <a:ext cx="2796116" cy="455613"/>
          </a:xfrm>
          <a:prstGeom prst="rect">
            <a:avLst/>
          </a:prstGeom>
        </p:spPr>
        <p:txBody>
          <a:bodyPr/>
          <a:lstStyle>
            <a:lvl1pPr>
              <a:defRPr/>
            </a:lvl1pPr>
          </a:lstStyle>
          <a:p>
            <a:r>
              <a:rPr lang="de-DE" sz="1866">
                <a:solidFill>
                  <a:srgbClr val="FFFFFF"/>
                </a:solidFill>
                <a:latin typeface="FrutigerNext LT Regular" pitchFamily="34" charset="0"/>
                <a:ea typeface="MS PGothic" pitchFamily="34" charset="-128"/>
              </a:rPr>
              <a:t>Page </a:t>
            </a:r>
            <a:fld id="{A1BA5620-6594-45A2-9432-61507ABA5C1D}" type="slidenum">
              <a:rPr lang="de-DE" sz="1866">
                <a:solidFill>
                  <a:srgbClr val="FFFFFF"/>
                </a:solidFill>
                <a:latin typeface="FrutigerNext LT Regular" pitchFamily="34" charset="0"/>
                <a:ea typeface="MS PGothic" pitchFamily="34" charset="-128"/>
              </a:rPr>
              <a:pPr/>
              <a:t>‹#›</a:t>
            </a:fld>
            <a:endParaRPr lang="en-GB" sz="1866">
              <a:solidFill>
                <a:srgbClr val="FFFFFF"/>
              </a:solidFill>
              <a:latin typeface="FrutigerNext LT Regular" pitchFamily="34" charset="0"/>
              <a:ea typeface="MS PGothic" pitchFamily="34" charset="-128"/>
            </a:endParaRPr>
          </a:p>
        </p:txBody>
      </p:sp>
    </p:spTree>
    <p:extLst>
      <p:ext uri="{BB962C8B-B14F-4D97-AF65-F5344CB8AC3E}">
        <p14:creationId xmlns:p14="http://schemas.microsoft.com/office/powerpoint/2010/main" val="3914125274"/>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type="title">
  <p:cSld name="标题幻灯片">
    <p:spTree>
      <p:nvGrpSpPr>
        <p:cNvPr id="1" name=""/>
        <p:cNvGrpSpPr/>
        <p:nvPr/>
      </p:nvGrpSpPr>
      <p:grpSpPr>
        <a:xfrm>
          <a:off x="0" y="0"/>
          <a:ext cx="0" cy="0"/>
          <a:chOff x="0" y="0"/>
          <a:chExt cx="0" cy="0"/>
        </a:xfrm>
      </p:grpSpPr>
      <p:pic>
        <p:nvPicPr>
          <p:cNvPr id="3" name="Picture 2" descr="Logo"/>
          <p:cNvPicPr>
            <a:picLocks noChangeAspect="1" noChangeArrowheads="1"/>
          </p:cNvPicPr>
          <p:nvPr/>
        </p:nvPicPr>
        <p:blipFill>
          <a:blip r:embed="rId2" cstate="print"/>
          <a:srcRect/>
          <a:stretch>
            <a:fillRect/>
          </a:stretch>
        </p:blipFill>
        <p:spPr bwMode="auto">
          <a:xfrm>
            <a:off x="10011834" y="5578476"/>
            <a:ext cx="1094317" cy="822325"/>
          </a:xfrm>
          <a:prstGeom prst="rect">
            <a:avLst/>
          </a:prstGeom>
          <a:noFill/>
          <a:ln w="9525">
            <a:noFill/>
            <a:miter lim="800000"/>
            <a:headEnd/>
            <a:tailEnd/>
          </a:ln>
        </p:spPr>
      </p:pic>
      <p:pic>
        <p:nvPicPr>
          <p:cNvPr id="4" name="Picture 3" descr="2"/>
          <p:cNvPicPr>
            <a:picLocks noChangeAspect="1" noChangeArrowheads="1"/>
          </p:cNvPicPr>
          <p:nvPr/>
        </p:nvPicPr>
        <p:blipFill>
          <a:blip r:embed="rId3" cstate="print"/>
          <a:srcRect/>
          <a:stretch>
            <a:fillRect/>
          </a:stretch>
        </p:blipFill>
        <p:spPr bwMode="auto">
          <a:xfrm>
            <a:off x="2117" y="784225"/>
            <a:ext cx="12189883" cy="3810000"/>
          </a:xfrm>
          <a:prstGeom prst="rect">
            <a:avLst/>
          </a:prstGeom>
          <a:noFill/>
          <a:ln w="9525">
            <a:noFill/>
            <a:miter lim="800000"/>
            <a:headEnd/>
            <a:tailEnd/>
          </a:ln>
        </p:spPr>
      </p:pic>
      <p:sp>
        <p:nvSpPr>
          <p:cNvPr id="5" name="Text Box 4"/>
          <p:cNvSpPr txBox="1">
            <a:spLocks noChangeArrowheads="1"/>
          </p:cNvSpPr>
          <p:nvPr/>
        </p:nvSpPr>
        <p:spPr bwMode="auto">
          <a:xfrm>
            <a:off x="869952" y="6191253"/>
            <a:ext cx="3674975" cy="372167"/>
          </a:xfrm>
          <a:prstGeom prst="rect">
            <a:avLst/>
          </a:prstGeom>
          <a:noFill/>
          <a:ln w="9525">
            <a:noFill/>
            <a:miter lim="800000"/>
            <a:headEnd/>
            <a:tailEnd/>
          </a:ln>
        </p:spPr>
        <p:txBody>
          <a:bodyPr wrap="none" lIns="104409" tIns="52203" rIns="104409" bIns="52203">
            <a:spAutoFit/>
          </a:bodyPr>
          <a:lstStyle/>
          <a:p>
            <a:pPr defTabSz="1045607" eaLnBrk="0" hangingPunct="0">
              <a:defRPr/>
            </a:pPr>
            <a:r>
              <a:rPr lang="en-US" altLang="zh-CN" sz="1700">
                <a:solidFill>
                  <a:srgbClr val="000000"/>
                </a:solidFill>
                <a:latin typeface="FrutigerNext LT Bold" charset="0"/>
                <a:ea typeface="MS PGothic" pitchFamily="34" charset="-128"/>
              </a:rPr>
              <a:t>HUAWEI TECHNOLOGIES Co., Ltd.</a:t>
            </a:r>
          </a:p>
        </p:txBody>
      </p:sp>
      <p:sp>
        <p:nvSpPr>
          <p:cNvPr id="6" name="Text Box 5"/>
          <p:cNvSpPr txBox="1">
            <a:spLocks noChangeArrowheads="1"/>
          </p:cNvSpPr>
          <p:nvPr/>
        </p:nvSpPr>
        <p:spPr bwMode="auto">
          <a:xfrm>
            <a:off x="9144000" y="3984627"/>
            <a:ext cx="2844800" cy="325439"/>
          </a:xfrm>
          <a:prstGeom prst="rect">
            <a:avLst/>
          </a:prstGeom>
          <a:noFill/>
          <a:ln w="9525">
            <a:noFill/>
            <a:miter lim="800000"/>
            <a:headEnd/>
            <a:tailEnd/>
          </a:ln>
          <a:effectLst/>
        </p:spPr>
        <p:txBody>
          <a:bodyPr lIns="121876" tIns="60937" rIns="121876" bIns="60937"/>
          <a:lstStyle/>
          <a:p>
            <a:pPr>
              <a:defRPr/>
            </a:pPr>
            <a:r>
              <a:rPr lang="en-US" altLang="zh-CN" sz="2400">
                <a:solidFill>
                  <a:srgbClr val="000000"/>
                </a:solidFill>
                <a:latin typeface="Arial" pitchFamily="34" charset="0"/>
              </a:rPr>
              <a:t>www.huawei.com</a:t>
            </a:r>
          </a:p>
        </p:txBody>
      </p:sp>
      <p:sp>
        <p:nvSpPr>
          <p:cNvPr id="8" name="Rectangle 11"/>
          <p:cNvSpPr>
            <a:spLocks noChangeArrowheads="1"/>
          </p:cNvSpPr>
          <p:nvPr userDrawn="1"/>
        </p:nvSpPr>
        <p:spPr bwMode="auto">
          <a:xfrm>
            <a:off x="5477935" y="6186489"/>
            <a:ext cx="2456575" cy="377195"/>
          </a:xfrm>
          <a:prstGeom prst="rect">
            <a:avLst/>
          </a:prstGeom>
          <a:noFill/>
          <a:ln w="9525" algn="ctr">
            <a:noFill/>
            <a:miter lim="800000"/>
            <a:headEnd/>
            <a:tailEnd/>
          </a:ln>
          <a:effectLst/>
        </p:spPr>
        <p:txBody>
          <a:bodyPr wrap="none" lIns="109389" tIns="54692" rIns="109389" bIns="54692">
            <a:spAutoFit/>
          </a:bodyPr>
          <a:lstStyle/>
          <a:p>
            <a:pPr defTabSz="1094290" eaLnBrk="0" hangingPunct="0">
              <a:defRPr/>
            </a:pPr>
            <a:r>
              <a:rPr lang="en-US" altLang="zh-CN" sz="1700">
                <a:solidFill>
                  <a:srgbClr val="000000"/>
                </a:solidFill>
                <a:latin typeface="FrutigerNext LT Bold" charset="0"/>
                <a:ea typeface="MS PGothic" pitchFamily="34" charset="-128"/>
              </a:rPr>
              <a:t>HUAWEI Confidential </a:t>
            </a:r>
          </a:p>
        </p:txBody>
      </p:sp>
      <p:sp>
        <p:nvSpPr>
          <p:cNvPr id="459783" name="Rectangle 7"/>
          <p:cNvSpPr>
            <a:spLocks noGrp="1" noChangeArrowheads="1"/>
          </p:cNvSpPr>
          <p:nvPr>
            <p:ph type="ctrTitle" sz="quarter"/>
          </p:nvPr>
        </p:nvSpPr>
        <p:spPr>
          <a:xfrm>
            <a:off x="914402" y="2195513"/>
            <a:ext cx="7319433" cy="1158875"/>
          </a:xfrm>
        </p:spPr>
        <p:txBody>
          <a:bodyPr lIns="104471" tIns="52235" rIns="104471" bIns="52235"/>
          <a:lstStyle>
            <a:lvl1pPr>
              <a:defRPr/>
            </a:lvl1pPr>
          </a:lstStyle>
          <a:p>
            <a:r>
              <a:rPr lang="zh-CN" altLang="en-US"/>
              <a:t>单击此处编辑母版标题样式</a:t>
            </a:r>
          </a:p>
        </p:txBody>
      </p:sp>
      <p:sp>
        <p:nvSpPr>
          <p:cNvPr id="9" name="Date Placeholder 8"/>
          <p:cNvSpPr>
            <a:spLocks noGrp="1" noChangeArrowheads="1"/>
          </p:cNvSpPr>
          <p:nvPr>
            <p:ph type="dt" sz="quarter" idx="10"/>
          </p:nvPr>
        </p:nvSpPr>
        <p:spPr bwMode="auto">
          <a:xfrm>
            <a:off x="501654" y="165100"/>
            <a:ext cx="2305049" cy="476251"/>
          </a:xfrm>
          <a:prstGeom prst="rect">
            <a:avLst/>
          </a:prstGeom>
          <a:ln>
            <a:miter lim="800000"/>
            <a:headEnd/>
            <a:tailEnd/>
          </a:ln>
        </p:spPr>
        <p:txBody>
          <a:bodyPr vert="horz" wrap="square" lIns="104471" tIns="52235" rIns="104471" bIns="52235" numCol="1" anchor="t" anchorCtr="0" compatLnSpc="1">
            <a:prstTxWarp prst="textNoShape">
              <a:avLst/>
            </a:prstTxWarp>
          </a:bodyPr>
          <a:lstStyle>
            <a:lvl1pPr algn="l">
              <a:defRPr sz="1600">
                <a:solidFill>
                  <a:srgbClr val="000000"/>
                </a:solidFill>
                <a:latin typeface="Arial" pitchFamily="34" charset="0"/>
              </a:defRPr>
            </a:lvl1pPr>
          </a:lstStyle>
          <a:p>
            <a:pPr eaLnBrk="0" hangingPunct="0">
              <a:defRPr/>
            </a:pPr>
            <a:endParaRPr lang="en-US" altLang="zh-CN">
              <a:ea typeface="MS PGothic" pitchFamily="34" charset="-128"/>
            </a:endParaRPr>
          </a:p>
        </p:txBody>
      </p:sp>
    </p:spTree>
    <p:extLst>
      <p:ext uri="{BB962C8B-B14F-4D97-AF65-F5344CB8AC3E}">
        <p14:creationId xmlns:p14="http://schemas.microsoft.com/office/powerpoint/2010/main" val="1786223727"/>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72"/>
            <a:ext cx="10363200" cy="1470025"/>
          </a:xfrm>
          <a:prstGeom prst="rect">
            <a:avLst/>
          </a:prstGeom>
        </p:spPr>
        <p:txBody>
          <a:bodyPr lIns="91166" tIns="45579" rIns="91166" bIns="45579"/>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800" y="3886200"/>
            <a:ext cx="8534400" cy="1752600"/>
          </a:xfrm>
          <a:prstGeom prst="rect">
            <a:avLst/>
          </a:prstGeom>
        </p:spPr>
        <p:txBody>
          <a:bodyPr lIns="91166" tIns="45579" rIns="91166" bIns="45579"/>
          <a:lstStyle>
            <a:lvl1pPr marL="0" indent="0" algn="ctr">
              <a:buNone/>
              <a:defRPr/>
            </a:lvl1pPr>
            <a:lvl2pPr marL="455808" indent="0" algn="ctr">
              <a:buNone/>
              <a:defRPr/>
            </a:lvl2pPr>
            <a:lvl3pPr marL="911620" indent="0" algn="ctr">
              <a:buNone/>
              <a:defRPr/>
            </a:lvl3pPr>
            <a:lvl4pPr marL="1367431" indent="0" algn="ctr">
              <a:buNone/>
              <a:defRPr/>
            </a:lvl4pPr>
            <a:lvl5pPr marL="1823243" indent="0" algn="ctr">
              <a:buNone/>
              <a:defRPr/>
            </a:lvl5pPr>
            <a:lvl6pPr marL="2279052" indent="0" algn="ctr">
              <a:buNone/>
              <a:defRPr/>
            </a:lvl6pPr>
            <a:lvl7pPr marL="2734865" indent="0" algn="ctr">
              <a:buNone/>
              <a:defRPr/>
            </a:lvl7pPr>
            <a:lvl8pPr marL="3190677" indent="0" algn="ctr">
              <a:buNone/>
              <a:defRPr/>
            </a:lvl8pPr>
            <a:lvl9pPr marL="3646487" indent="0" algn="ctr">
              <a:buNone/>
              <a:defRPr/>
            </a:lvl9pPr>
          </a:lstStyle>
          <a:p>
            <a:r>
              <a:rPr lang="zh-CN" altLang="en-US" smtClean="0"/>
              <a:t>单击此处编辑母版副标题样式</a:t>
            </a:r>
            <a:endParaRPr lang="zh-CN" altLang="en-US"/>
          </a:p>
        </p:txBody>
      </p:sp>
    </p:spTree>
    <p:extLst>
      <p:ext uri="{BB962C8B-B14F-4D97-AF65-F5344CB8AC3E}">
        <p14:creationId xmlns:p14="http://schemas.microsoft.com/office/powerpoint/2010/main" val="2083059752"/>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type="title">
  <p:cSld name="标题幻灯片">
    <p:spTree>
      <p:nvGrpSpPr>
        <p:cNvPr id="1" name=""/>
        <p:cNvGrpSpPr/>
        <p:nvPr/>
      </p:nvGrpSpPr>
      <p:grpSpPr>
        <a:xfrm>
          <a:off x="0" y="0"/>
          <a:ext cx="0" cy="0"/>
          <a:chOff x="0" y="0"/>
          <a:chExt cx="0" cy="0"/>
        </a:xfrm>
      </p:grpSpPr>
      <p:pic>
        <p:nvPicPr>
          <p:cNvPr id="3" name="Picture 2" descr="Logo"/>
          <p:cNvPicPr>
            <a:picLocks noChangeAspect="1" noChangeArrowheads="1"/>
          </p:cNvPicPr>
          <p:nvPr/>
        </p:nvPicPr>
        <p:blipFill>
          <a:blip r:embed="rId2" cstate="print"/>
          <a:srcRect/>
          <a:stretch>
            <a:fillRect/>
          </a:stretch>
        </p:blipFill>
        <p:spPr bwMode="auto">
          <a:xfrm>
            <a:off x="10011834" y="5578476"/>
            <a:ext cx="1094317" cy="822325"/>
          </a:xfrm>
          <a:prstGeom prst="rect">
            <a:avLst/>
          </a:prstGeom>
          <a:noFill/>
          <a:ln w="9525">
            <a:noFill/>
            <a:miter lim="800000"/>
            <a:headEnd/>
            <a:tailEnd/>
          </a:ln>
        </p:spPr>
      </p:pic>
      <p:pic>
        <p:nvPicPr>
          <p:cNvPr id="4" name="Picture 3" descr="2"/>
          <p:cNvPicPr>
            <a:picLocks noChangeAspect="1" noChangeArrowheads="1"/>
          </p:cNvPicPr>
          <p:nvPr/>
        </p:nvPicPr>
        <p:blipFill>
          <a:blip r:embed="rId3" cstate="print"/>
          <a:srcRect/>
          <a:stretch>
            <a:fillRect/>
          </a:stretch>
        </p:blipFill>
        <p:spPr bwMode="auto">
          <a:xfrm>
            <a:off x="2117" y="784225"/>
            <a:ext cx="12189883" cy="3810000"/>
          </a:xfrm>
          <a:prstGeom prst="rect">
            <a:avLst/>
          </a:prstGeom>
          <a:noFill/>
          <a:ln w="9525">
            <a:noFill/>
            <a:miter lim="800000"/>
            <a:headEnd/>
            <a:tailEnd/>
          </a:ln>
        </p:spPr>
      </p:pic>
      <p:sp>
        <p:nvSpPr>
          <p:cNvPr id="5" name="Text Box 4"/>
          <p:cNvSpPr txBox="1">
            <a:spLocks noChangeArrowheads="1"/>
          </p:cNvSpPr>
          <p:nvPr/>
        </p:nvSpPr>
        <p:spPr bwMode="auto">
          <a:xfrm>
            <a:off x="869952" y="6191253"/>
            <a:ext cx="3674975" cy="372167"/>
          </a:xfrm>
          <a:prstGeom prst="rect">
            <a:avLst/>
          </a:prstGeom>
          <a:noFill/>
          <a:ln w="9525">
            <a:noFill/>
            <a:miter lim="800000"/>
            <a:headEnd/>
            <a:tailEnd/>
          </a:ln>
        </p:spPr>
        <p:txBody>
          <a:bodyPr wrap="none" lIns="104409" tIns="52203" rIns="104409" bIns="52203">
            <a:spAutoFit/>
          </a:bodyPr>
          <a:lstStyle/>
          <a:p>
            <a:pPr defTabSz="1045607" eaLnBrk="0" hangingPunct="0">
              <a:defRPr/>
            </a:pPr>
            <a:r>
              <a:rPr lang="en-US" altLang="zh-CN" sz="1700">
                <a:solidFill>
                  <a:srgbClr val="000000"/>
                </a:solidFill>
                <a:latin typeface="FrutigerNext LT Bold" charset="0"/>
                <a:ea typeface="MS PGothic" pitchFamily="34" charset="-128"/>
              </a:rPr>
              <a:t>HUAWEI TECHNOLOGIES Co., Ltd.</a:t>
            </a:r>
          </a:p>
        </p:txBody>
      </p:sp>
      <p:sp>
        <p:nvSpPr>
          <p:cNvPr id="6" name="Text Box 5"/>
          <p:cNvSpPr txBox="1">
            <a:spLocks noChangeArrowheads="1"/>
          </p:cNvSpPr>
          <p:nvPr/>
        </p:nvSpPr>
        <p:spPr bwMode="auto">
          <a:xfrm>
            <a:off x="9144000" y="3984627"/>
            <a:ext cx="2844800" cy="325439"/>
          </a:xfrm>
          <a:prstGeom prst="rect">
            <a:avLst/>
          </a:prstGeom>
          <a:noFill/>
          <a:ln w="9525">
            <a:noFill/>
            <a:miter lim="800000"/>
            <a:headEnd/>
            <a:tailEnd/>
          </a:ln>
          <a:effectLst/>
        </p:spPr>
        <p:txBody>
          <a:bodyPr lIns="121876" tIns="60937" rIns="121876" bIns="60937"/>
          <a:lstStyle/>
          <a:p>
            <a:pPr>
              <a:defRPr/>
            </a:pPr>
            <a:r>
              <a:rPr lang="en-US" altLang="zh-CN" sz="2400">
                <a:solidFill>
                  <a:srgbClr val="000000"/>
                </a:solidFill>
                <a:latin typeface="Arial" pitchFamily="34" charset="0"/>
              </a:rPr>
              <a:t>www.huawei.com</a:t>
            </a:r>
          </a:p>
        </p:txBody>
      </p:sp>
      <p:sp>
        <p:nvSpPr>
          <p:cNvPr id="8" name="Rectangle 11"/>
          <p:cNvSpPr>
            <a:spLocks noChangeArrowheads="1"/>
          </p:cNvSpPr>
          <p:nvPr userDrawn="1"/>
        </p:nvSpPr>
        <p:spPr bwMode="auto">
          <a:xfrm>
            <a:off x="5477935" y="6186489"/>
            <a:ext cx="2456575" cy="377195"/>
          </a:xfrm>
          <a:prstGeom prst="rect">
            <a:avLst/>
          </a:prstGeom>
          <a:noFill/>
          <a:ln w="9525" algn="ctr">
            <a:noFill/>
            <a:miter lim="800000"/>
            <a:headEnd/>
            <a:tailEnd/>
          </a:ln>
          <a:effectLst/>
        </p:spPr>
        <p:txBody>
          <a:bodyPr wrap="none" lIns="109389" tIns="54692" rIns="109389" bIns="54692">
            <a:spAutoFit/>
          </a:bodyPr>
          <a:lstStyle/>
          <a:p>
            <a:pPr defTabSz="1094290" eaLnBrk="0" hangingPunct="0">
              <a:defRPr/>
            </a:pPr>
            <a:r>
              <a:rPr lang="en-US" altLang="zh-CN" sz="1700">
                <a:solidFill>
                  <a:srgbClr val="000000"/>
                </a:solidFill>
                <a:latin typeface="FrutigerNext LT Bold" charset="0"/>
                <a:ea typeface="MS PGothic" pitchFamily="34" charset="-128"/>
              </a:rPr>
              <a:t>HUAWEI Confidential </a:t>
            </a:r>
          </a:p>
        </p:txBody>
      </p:sp>
      <p:sp>
        <p:nvSpPr>
          <p:cNvPr id="459783" name="Rectangle 7"/>
          <p:cNvSpPr>
            <a:spLocks noGrp="1" noChangeArrowheads="1"/>
          </p:cNvSpPr>
          <p:nvPr>
            <p:ph type="ctrTitle" sz="quarter"/>
          </p:nvPr>
        </p:nvSpPr>
        <p:spPr>
          <a:xfrm>
            <a:off x="914402" y="2195513"/>
            <a:ext cx="7319433" cy="1158875"/>
          </a:xfrm>
        </p:spPr>
        <p:txBody>
          <a:bodyPr lIns="104471" tIns="52235" rIns="104471" bIns="52235"/>
          <a:lstStyle>
            <a:lvl1pPr>
              <a:defRPr/>
            </a:lvl1pPr>
          </a:lstStyle>
          <a:p>
            <a:r>
              <a:rPr lang="zh-CN" altLang="en-US"/>
              <a:t>单击此处编辑母版标题样式</a:t>
            </a:r>
          </a:p>
        </p:txBody>
      </p:sp>
      <p:sp>
        <p:nvSpPr>
          <p:cNvPr id="9" name="Date Placeholder 8"/>
          <p:cNvSpPr>
            <a:spLocks noGrp="1" noChangeArrowheads="1"/>
          </p:cNvSpPr>
          <p:nvPr>
            <p:ph type="dt" sz="quarter" idx="10"/>
          </p:nvPr>
        </p:nvSpPr>
        <p:spPr bwMode="auto">
          <a:xfrm>
            <a:off x="501654" y="165100"/>
            <a:ext cx="2305049" cy="476251"/>
          </a:xfrm>
          <a:prstGeom prst="rect">
            <a:avLst/>
          </a:prstGeom>
          <a:ln>
            <a:miter lim="800000"/>
            <a:headEnd/>
            <a:tailEnd/>
          </a:ln>
        </p:spPr>
        <p:txBody>
          <a:bodyPr vert="horz" wrap="square" lIns="104471" tIns="52235" rIns="104471" bIns="52235" numCol="1" anchor="t" anchorCtr="0" compatLnSpc="1">
            <a:prstTxWarp prst="textNoShape">
              <a:avLst/>
            </a:prstTxWarp>
          </a:bodyPr>
          <a:lstStyle>
            <a:lvl1pPr algn="l">
              <a:defRPr sz="1600">
                <a:solidFill>
                  <a:srgbClr val="000000"/>
                </a:solidFill>
                <a:latin typeface="Arial" pitchFamily="34" charset="0"/>
              </a:defRPr>
            </a:lvl1pPr>
          </a:lstStyle>
          <a:p>
            <a:pPr eaLnBrk="0" hangingPunct="0">
              <a:defRPr/>
            </a:pPr>
            <a:endParaRPr lang="en-US" altLang="zh-CN">
              <a:ea typeface="MS PGothic" pitchFamily="34" charset="-128"/>
            </a:endParaRPr>
          </a:p>
        </p:txBody>
      </p:sp>
    </p:spTree>
    <p:extLst>
      <p:ext uri="{BB962C8B-B14F-4D97-AF65-F5344CB8AC3E}">
        <p14:creationId xmlns:p14="http://schemas.microsoft.com/office/powerpoint/2010/main" val="557401618"/>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72"/>
            <a:ext cx="10363200" cy="1470025"/>
          </a:xfrm>
          <a:prstGeom prst="rect">
            <a:avLst/>
          </a:prstGeom>
        </p:spPr>
        <p:txBody>
          <a:bodyPr lIns="91166" tIns="45579" rIns="91166" bIns="45579"/>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800" y="3886200"/>
            <a:ext cx="8534400" cy="1752600"/>
          </a:xfrm>
          <a:prstGeom prst="rect">
            <a:avLst/>
          </a:prstGeom>
        </p:spPr>
        <p:txBody>
          <a:bodyPr lIns="91166" tIns="45579" rIns="91166" bIns="45579"/>
          <a:lstStyle>
            <a:lvl1pPr marL="0" indent="0" algn="ctr">
              <a:buNone/>
              <a:defRPr/>
            </a:lvl1pPr>
            <a:lvl2pPr marL="455808" indent="0" algn="ctr">
              <a:buNone/>
              <a:defRPr/>
            </a:lvl2pPr>
            <a:lvl3pPr marL="911620" indent="0" algn="ctr">
              <a:buNone/>
              <a:defRPr/>
            </a:lvl3pPr>
            <a:lvl4pPr marL="1367431" indent="0" algn="ctr">
              <a:buNone/>
              <a:defRPr/>
            </a:lvl4pPr>
            <a:lvl5pPr marL="1823243" indent="0" algn="ctr">
              <a:buNone/>
              <a:defRPr/>
            </a:lvl5pPr>
            <a:lvl6pPr marL="2279052" indent="0" algn="ctr">
              <a:buNone/>
              <a:defRPr/>
            </a:lvl6pPr>
            <a:lvl7pPr marL="2734865" indent="0" algn="ctr">
              <a:buNone/>
              <a:defRPr/>
            </a:lvl7pPr>
            <a:lvl8pPr marL="3190677" indent="0" algn="ctr">
              <a:buNone/>
              <a:defRPr/>
            </a:lvl8pPr>
            <a:lvl9pPr marL="3646487" indent="0" algn="ctr">
              <a:buNone/>
              <a:defRPr/>
            </a:lvl9pPr>
          </a:lstStyle>
          <a:p>
            <a:r>
              <a:rPr lang="zh-CN" altLang="en-US" smtClean="0"/>
              <a:t>单击此处编辑母版副标题样式</a:t>
            </a:r>
            <a:endParaRPr lang="zh-CN" altLang="en-US"/>
          </a:p>
        </p:txBody>
      </p:sp>
    </p:spTree>
    <p:extLst>
      <p:ext uri="{BB962C8B-B14F-4D97-AF65-F5344CB8AC3E}">
        <p14:creationId xmlns:p14="http://schemas.microsoft.com/office/powerpoint/2010/main" val="880800526"/>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521163" y="1068237"/>
            <a:ext cx="11157902" cy="5016383"/>
          </a:xfrm>
          <a:prstGeom prst="rect">
            <a:avLst/>
          </a:prstGeom>
        </p:spPr>
        <p:txBody>
          <a:bodyPr lIns="91350" tIns="45670" rIns="91350" bIns="45670"/>
          <a:lstStyle>
            <a:lvl1pPr>
              <a:defRPr>
                <a:latin typeface="微软雅黑" pitchFamily="34" charset="-122"/>
                <a:ea typeface="微软雅黑" pitchFamily="34" charset="-122"/>
              </a:defRPr>
            </a:lvl1pPr>
            <a:lvl2pPr>
              <a:defRPr>
                <a:latin typeface="微软雅黑" pitchFamily="34" charset="-122"/>
                <a:ea typeface="微软雅黑" pitchFamily="34" charset="-122"/>
              </a:defRPr>
            </a:lvl2pPr>
            <a:lvl3pPr>
              <a:defRPr>
                <a:latin typeface="微软雅黑" pitchFamily="34" charset="-122"/>
                <a:ea typeface="微软雅黑" pitchFamily="34" charset="-122"/>
              </a:defRPr>
            </a:lvl3pPr>
            <a:lvl4pPr>
              <a:defRPr>
                <a:latin typeface="微软雅黑" pitchFamily="34" charset="-122"/>
                <a:ea typeface="微软雅黑" pitchFamily="34" charset="-122"/>
              </a:defRPr>
            </a:lvl4pPr>
            <a:lvl5pPr>
              <a:defRPr>
                <a:latin typeface="微软雅黑" pitchFamily="34" charset="-122"/>
                <a:ea typeface="微软雅黑" pitchFamily="34" charset="-122"/>
              </a:defRPr>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5"/>
          <p:cNvSpPr>
            <a:spLocks noGrp="1" noChangeArrowheads="1"/>
          </p:cNvSpPr>
          <p:nvPr>
            <p:ph type="dt" sz="half" idx="10"/>
          </p:nvPr>
        </p:nvSpPr>
        <p:spPr>
          <a:xfrm>
            <a:off x="8481411" y="6489705"/>
            <a:ext cx="2796447" cy="455613"/>
          </a:xfrm>
          <a:prstGeom prst="rect">
            <a:avLst/>
          </a:prstGeom>
        </p:spPr>
        <p:txBody>
          <a:bodyPr lIns="91350" tIns="45670" rIns="91350" bIns="45670"/>
          <a:lstStyle>
            <a:lvl1pPr>
              <a:buClr>
                <a:srgbClr val="CC9900"/>
              </a:buClr>
              <a:buFont typeface="Wingdings" pitchFamily="2" charset="2"/>
              <a:buNone/>
              <a:defRPr b="1" smtClean="0">
                <a:ea typeface="宋体" pitchFamily="2" charset="-122"/>
              </a:defRPr>
            </a:lvl1pPr>
          </a:lstStyle>
          <a:p>
            <a:pPr>
              <a:defRPr/>
            </a:pPr>
            <a:r>
              <a:rPr lang="de-DE" altLang="zh-CN">
                <a:solidFill>
                  <a:srgbClr val="000000"/>
                </a:solidFill>
                <a:latin typeface="Arial" charset="0"/>
              </a:rPr>
              <a:t>Page </a:t>
            </a:r>
            <a:fld id="{DD5BD0A6-35F0-49BA-9419-B6631897F7FC}" type="slidenum">
              <a:rPr lang="de-DE" altLang="zh-CN">
                <a:solidFill>
                  <a:srgbClr val="000000"/>
                </a:solidFill>
                <a:latin typeface="Arial" charset="0"/>
              </a:rPr>
              <a:pPr>
                <a:defRPr/>
              </a:pPr>
              <a:t>‹#›</a:t>
            </a:fld>
            <a:endParaRPr lang="en-GB" altLang="zh-CN" dirty="0">
              <a:solidFill>
                <a:srgbClr val="000000"/>
              </a:solidFill>
              <a:latin typeface="Arial" charset="0"/>
            </a:endParaRPr>
          </a:p>
        </p:txBody>
      </p:sp>
      <p:sp>
        <p:nvSpPr>
          <p:cNvPr id="6" name="标题 1"/>
          <p:cNvSpPr>
            <a:spLocks noGrp="1"/>
          </p:cNvSpPr>
          <p:nvPr>
            <p:ph type="title"/>
          </p:nvPr>
        </p:nvSpPr>
        <p:spPr>
          <a:xfrm>
            <a:off x="521159" y="367487"/>
            <a:ext cx="11157902" cy="619965"/>
          </a:xfrm>
          <a:prstGeom prst="rect">
            <a:avLst/>
          </a:prstGeom>
        </p:spPr>
        <p:txBody>
          <a:bodyPr lIns="91350" tIns="45670" rIns="91350" bIns="45670"/>
          <a:lstStyle>
            <a:lvl1pPr>
              <a:defRPr sz="2800">
                <a:latin typeface="微软雅黑" pitchFamily="34" charset="-122"/>
                <a:ea typeface="微软雅黑" pitchFamily="34" charset="-122"/>
              </a:defRPr>
            </a:lvl1pPr>
          </a:lstStyle>
          <a:p>
            <a:r>
              <a:rPr lang="zh-CN" altLang="en-US" smtClean="0"/>
              <a:t>单击此处编辑母版标题样式</a:t>
            </a:r>
            <a:endParaRPr lang="zh-CN" altLang="en-US"/>
          </a:p>
        </p:txBody>
      </p:sp>
    </p:spTree>
    <p:extLst>
      <p:ext uri="{BB962C8B-B14F-4D97-AF65-F5344CB8AC3E}">
        <p14:creationId xmlns:p14="http://schemas.microsoft.com/office/powerpoint/2010/main" val="3751951969"/>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32367" y="64008"/>
            <a:ext cx="11606586" cy="778598"/>
          </a:xfrm>
        </p:spPr>
        <p:txBody>
          <a:bodyPr/>
          <a:lstStyle>
            <a:lvl1pPr>
              <a:defRPr>
                <a:latin typeface="微软雅黑" panose="020B0503020204020204" pitchFamily="34" charset="-122"/>
                <a:ea typeface="微软雅黑" panose="020B0503020204020204" pitchFamily="34"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329431" y="842606"/>
            <a:ext cx="11609524" cy="5329594"/>
          </a:xfrm>
        </p:spPr>
        <p:txBody>
          <a:bodyPr/>
          <a:lstStyle>
            <a:lvl1pPr marL="342797" indent="-342797">
              <a:buFont typeface="Wingdings" panose="05000000000000000000" pitchFamily="2" charset="2"/>
              <a:buChar char="n"/>
              <a:defRPr>
                <a:latin typeface="微软雅黑" panose="020B0503020204020204" pitchFamily="34" charset="-122"/>
                <a:ea typeface="微软雅黑" panose="020B0503020204020204" pitchFamily="34" charset="-122"/>
              </a:defRPr>
            </a:lvl1pPr>
            <a:lvl2pPr>
              <a:defRPr sz="1799">
                <a:latin typeface="微软雅黑" panose="020B0503020204020204" pitchFamily="34" charset="-122"/>
                <a:ea typeface="微软雅黑" panose="020B0503020204020204" pitchFamily="34" charset="-122"/>
              </a:defRPr>
            </a:lvl2pPr>
            <a:lvl3pPr>
              <a:defRPr sz="1600">
                <a:latin typeface="微软雅黑" panose="020B0503020204020204" pitchFamily="34" charset="-122"/>
                <a:ea typeface="微软雅黑" panose="020B0503020204020204" pitchFamily="34" charset="-122"/>
              </a:defRPr>
            </a:lvl3pPr>
            <a:lvl4pPr>
              <a:defRPr>
                <a:latin typeface="微软雅黑" panose="020B0503020204020204" pitchFamily="34" charset="-122"/>
                <a:ea typeface="微软雅黑" panose="020B0503020204020204" pitchFamily="34" charset="-122"/>
              </a:defRPr>
            </a:lvl4pPr>
            <a:lvl5pPr>
              <a:defRPr>
                <a:latin typeface="微软雅黑" panose="020B0503020204020204" pitchFamily="34" charset="-122"/>
                <a:ea typeface="微软雅黑" panose="020B0503020204020204" pitchFamily="34" charset="-122"/>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Tree>
    <p:extLst>
      <p:ext uri="{BB962C8B-B14F-4D97-AF65-F5344CB8AC3E}">
        <p14:creationId xmlns:p14="http://schemas.microsoft.com/office/powerpoint/2010/main" val="2118303858"/>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133" y="2130888"/>
            <a:ext cx="10363744" cy="1469571"/>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261" y="3886200"/>
            <a:ext cx="8535488" cy="1752600"/>
          </a:xfrm>
        </p:spPr>
        <p:txBody>
          <a:bodyPr/>
          <a:lstStyle>
            <a:lvl1pPr marL="0" indent="0" algn="ctr">
              <a:buNone/>
              <a:defRPr/>
            </a:lvl1pPr>
            <a:lvl2pPr marL="391748" indent="0" algn="ctr">
              <a:buNone/>
              <a:defRPr/>
            </a:lvl2pPr>
            <a:lvl3pPr marL="783497" indent="0" algn="ctr">
              <a:buNone/>
              <a:defRPr/>
            </a:lvl3pPr>
            <a:lvl4pPr marL="1175245" indent="0" algn="ctr">
              <a:buNone/>
              <a:defRPr/>
            </a:lvl4pPr>
            <a:lvl5pPr marL="1566994" indent="0" algn="ctr">
              <a:buNone/>
              <a:defRPr/>
            </a:lvl5pPr>
            <a:lvl6pPr marL="1958743" indent="0" algn="ctr">
              <a:buNone/>
              <a:defRPr/>
            </a:lvl6pPr>
            <a:lvl7pPr marL="2350492" indent="0" algn="ctr">
              <a:buNone/>
              <a:defRPr/>
            </a:lvl7pPr>
            <a:lvl8pPr marL="2742240" indent="0" algn="ctr">
              <a:buNone/>
              <a:defRPr/>
            </a:lvl8pPr>
            <a:lvl9pPr marL="3133989" indent="0" algn="ctr">
              <a:buNone/>
              <a:defRPr/>
            </a:lvl9pPr>
          </a:lstStyle>
          <a:p>
            <a:r>
              <a:rPr lang="zh-CN" altLang="en-US" smtClean="0"/>
              <a:t>单击此处编辑母版副标题样式</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A182CB1C-A7EF-42D1-A881-089068E0BF66}"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863121288"/>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6DECBBAF-CEA3-4C2B-A5CE-6D8D33AB57CC}"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411974109"/>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105" y="4407363"/>
            <a:ext cx="10363744" cy="1362075"/>
          </a:xfrm>
        </p:spPr>
        <p:txBody>
          <a:bodyPr anchor="t"/>
          <a:lstStyle>
            <a:lvl1pPr algn="l">
              <a:defRPr sz="3427"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105" y="2906486"/>
            <a:ext cx="10363744" cy="1500868"/>
          </a:xfrm>
        </p:spPr>
        <p:txBody>
          <a:bodyPr anchor="b"/>
          <a:lstStyle>
            <a:lvl1pPr marL="0" indent="0">
              <a:buNone/>
              <a:defRPr sz="1713"/>
            </a:lvl1pPr>
            <a:lvl2pPr marL="391748" indent="0">
              <a:buNone/>
              <a:defRPr sz="1543"/>
            </a:lvl2pPr>
            <a:lvl3pPr marL="783497" indent="0">
              <a:buNone/>
              <a:defRPr sz="1371"/>
            </a:lvl3pPr>
            <a:lvl4pPr marL="1175245" indent="0">
              <a:buNone/>
              <a:defRPr sz="1200"/>
            </a:lvl4pPr>
            <a:lvl5pPr marL="1566994" indent="0">
              <a:buNone/>
              <a:defRPr sz="1200"/>
            </a:lvl5pPr>
            <a:lvl6pPr marL="1958743" indent="0">
              <a:buNone/>
              <a:defRPr sz="1200"/>
            </a:lvl6pPr>
            <a:lvl7pPr marL="2350492" indent="0">
              <a:buNone/>
              <a:defRPr sz="1200"/>
            </a:lvl7pPr>
            <a:lvl8pPr marL="2742240" indent="0">
              <a:buNone/>
              <a:defRPr sz="1200"/>
            </a:lvl8pPr>
            <a:lvl9pPr marL="3133989" indent="0">
              <a:buNone/>
              <a:defRPr sz="1200"/>
            </a:lvl9pPr>
          </a:lstStyle>
          <a:p>
            <a:pPr lvl="0"/>
            <a:r>
              <a:rPr lang="zh-CN" altLang="en-US" smtClean="0"/>
              <a:t>单击此处编辑母版文本样式</a:t>
            </a:r>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8E7C6AF4-B9BF-4235-BE69-DF2B0A27CE5B}"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270011350"/>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28882" y="1600200"/>
            <a:ext cx="5288883" cy="4525736"/>
          </a:xfrm>
        </p:spPr>
        <p:txBody>
          <a:bodyPr/>
          <a:lstStyle>
            <a:lvl1pPr>
              <a:defRPr sz="2399"/>
            </a:lvl1pPr>
            <a:lvl2pPr>
              <a:defRPr sz="2056"/>
            </a:lvl2pPr>
            <a:lvl3pPr>
              <a:defRPr sz="1713"/>
            </a:lvl3pPr>
            <a:lvl4pPr>
              <a:defRPr sz="1543"/>
            </a:lvl4pPr>
            <a:lvl5pPr>
              <a:defRPr sz="1543"/>
            </a:lvl5pPr>
            <a:lvl6pPr>
              <a:defRPr sz="1543"/>
            </a:lvl6pPr>
            <a:lvl7pPr>
              <a:defRPr sz="1543"/>
            </a:lvl7pPr>
            <a:lvl8pPr>
              <a:defRPr sz="1543"/>
            </a:lvl8pPr>
            <a:lvl9pPr>
              <a:defRPr sz="1543"/>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91886" y="1600200"/>
            <a:ext cx="5290696" cy="4525736"/>
          </a:xfrm>
        </p:spPr>
        <p:txBody>
          <a:bodyPr/>
          <a:lstStyle>
            <a:lvl1pPr>
              <a:defRPr sz="2399"/>
            </a:lvl1pPr>
            <a:lvl2pPr>
              <a:defRPr sz="2056"/>
            </a:lvl2pPr>
            <a:lvl3pPr>
              <a:defRPr sz="1713"/>
            </a:lvl3pPr>
            <a:lvl4pPr>
              <a:defRPr sz="1543"/>
            </a:lvl4pPr>
            <a:lvl5pPr>
              <a:defRPr sz="1543"/>
            </a:lvl5pPr>
            <a:lvl6pPr>
              <a:defRPr sz="1543"/>
            </a:lvl6pPr>
            <a:lvl7pPr>
              <a:defRPr sz="1543"/>
            </a:lvl7pPr>
            <a:lvl8pPr>
              <a:defRPr sz="1543"/>
            </a:lvl8pPr>
            <a:lvl9pPr>
              <a:defRPr sz="1543"/>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F1F5613F-6791-4DA0-BABC-40F972771566}"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4049068590"/>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419" y="274864"/>
            <a:ext cx="10973162"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419" y="1534886"/>
            <a:ext cx="5386825" cy="639536"/>
          </a:xfrm>
        </p:spPr>
        <p:txBody>
          <a:bodyPr anchor="b"/>
          <a:lstStyle>
            <a:lvl1pPr marL="0" indent="0">
              <a:buNone/>
              <a:defRPr sz="2056" b="1"/>
            </a:lvl1pPr>
            <a:lvl2pPr marL="391748" indent="0">
              <a:buNone/>
              <a:defRPr sz="1713" b="1"/>
            </a:lvl2pPr>
            <a:lvl3pPr marL="783497" indent="0">
              <a:buNone/>
              <a:defRPr sz="1543" b="1"/>
            </a:lvl3pPr>
            <a:lvl4pPr marL="1175245" indent="0">
              <a:buNone/>
              <a:defRPr sz="1371" b="1"/>
            </a:lvl4pPr>
            <a:lvl5pPr marL="1566994" indent="0">
              <a:buNone/>
              <a:defRPr sz="1371" b="1"/>
            </a:lvl5pPr>
            <a:lvl6pPr marL="1958743" indent="0">
              <a:buNone/>
              <a:defRPr sz="1371" b="1"/>
            </a:lvl6pPr>
            <a:lvl7pPr marL="2350492" indent="0">
              <a:buNone/>
              <a:defRPr sz="1371" b="1"/>
            </a:lvl7pPr>
            <a:lvl8pPr marL="2742240" indent="0">
              <a:buNone/>
              <a:defRPr sz="1371" b="1"/>
            </a:lvl8pPr>
            <a:lvl9pPr marL="3133989" indent="0">
              <a:buNone/>
              <a:defRPr sz="1371" b="1"/>
            </a:lvl9pPr>
          </a:lstStyle>
          <a:p>
            <a:pPr lvl="0"/>
            <a:r>
              <a:rPr lang="zh-CN" altLang="en-US" smtClean="0"/>
              <a:t>单击此处编辑母版文本样式</a:t>
            </a:r>
          </a:p>
        </p:txBody>
      </p:sp>
      <p:sp>
        <p:nvSpPr>
          <p:cNvPr id="4" name="内容占位符 3"/>
          <p:cNvSpPr>
            <a:spLocks noGrp="1"/>
          </p:cNvSpPr>
          <p:nvPr>
            <p:ph sz="half" idx="2"/>
          </p:nvPr>
        </p:nvSpPr>
        <p:spPr>
          <a:xfrm>
            <a:off x="609419" y="2174422"/>
            <a:ext cx="5386825" cy="3951514"/>
          </a:xfrm>
        </p:spPr>
        <p:txBody>
          <a:bodyPr/>
          <a:lstStyle>
            <a:lvl1pPr>
              <a:defRPr sz="2056"/>
            </a:lvl1pPr>
            <a:lvl2pPr>
              <a:defRPr sz="1713"/>
            </a:lvl2pPr>
            <a:lvl3pPr>
              <a:defRPr sz="1543"/>
            </a:lvl3pPr>
            <a:lvl4pPr>
              <a:defRPr sz="1371"/>
            </a:lvl4pPr>
            <a:lvl5pPr>
              <a:defRPr sz="1371"/>
            </a:lvl5pPr>
            <a:lvl6pPr>
              <a:defRPr sz="1371"/>
            </a:lvl6pPr>
            <a:lvl7pPr>
              <a:defRPr sz="1371"/>
            </a:lvl7pPr>
            <a:lvl8pPr>
              <a:defRPr sz="1371"/>
            </a:lvl8pPr>
            <a:lvl9pPr>
              <a:defRPr sz="1371"/>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3947" y="1534886"/>
            <a:ext cx="5388639" cy="639536"/>
          </a:xfrm>
        </p:spPr>
        <p:txBody>
          <a:bodyPr anchor="b"/>
          <a:lstStyle>
            <a:lvl1pPr marL="0" indent="0">
              <a:buNone/>
              <a:defRPr sz="2056" b="1"/>
            </a:lvl1pPr>
            <a:lvl2pPr marL="391748" indent="0">
              <a:buNone/>
              <a:defRPr sz="1713" b="1"/>
            </a:lvl2pPr>
            <a:lvl3pPr marL="783497" indent="0">
              <a:buNone/>
              <a:defRPr sz="1543" b="1"/>
            </a:lvl3pPr>
            <a:lvl4pPr marL="1175245" indent="0">
              <a:buNone/>
              <a:defRPr sz="1371" b="1"/>
            </a:lvl4pPr>
            <a:lvl5pPr marL="1566994" indent="0">
              <a:buNone/>
              <a:defRPr sz="1371" b="1"/>
            </a:lvl5pPr>
            <a:lvl6pPr marL="1958743" indent="0">
              <a:buNone/>
              <a:defRPr sz="1371" b="1"/>
            </a:lvl6pPr>
            <a:lvl7pPr marL="2350492" indent="0">
              <a:buNone/>
              <a:defRPr sz="1371" b="1"/>
            </a:lvl7pPr>
            <a:lvl8pPr marL="2742240" indent="0">
              <a:buNone/>
              <a:defRPr sz="1371" b="1"/>
            </a:lvl8pPr>
            <a:lvl9pPr marL="3133989" indent="0">
              <a:buNone/>
              <a:defRPr sz="1371" b="1"/>
            </a:lvl9pPr>
          </a:lstStyle>
          <a:p>
            <a:pPr lvl="0"/>
            <a:r>
              <a:rPr lang="zh-CN" altLang="en-US" smtClean="0"/>
              <a:t>单击此处编辑母版文本样式</a:t>
            </a:r>
          </a:p>
        </p:txBody>
      </p:sp>
      <p:sp>
        <p:nvSpPr>
          <p:cNvPr id="6" name="内容占位符 5"/>
          <p:cNvSpPr>
            <a:spLocks noGrp="1"/>
          </p:cNvSpPr>
          <p:nvPr>
            <p:ph sz="quarter" idx="4"/>
          </p:nvPr>
        </p:nvSpPr>
        <p:spPr>
          <a:xfrm>
            <a:off x="6193947" y="2174422"/>
            <a:ext cx="5388639" cy="3951514"/>
          </a:xfrm>
        </p:spPr>
        <p:txBody>
          <a:bodyPr/>
          <a:lstStyle>
            <a:lvl1pPr>
              <a:defRPr sz="2056"/>
            </a:lvl1pPr>
            <a:lvl2pPr>
              <a:defRPr sz="1713"/>
            </a:lvl2pPr>
            <a:lvl3pPr>
              <a:defRPr sz="1543"/>
            </a:lvl3pPr>
            <a:lvl4pPr>
              <a:defRPr sz="1371"/>
            </a:lvl4pPr>
            <a:lvl5pPr>
              <a:defRPr sz="1371"/>
            </a:lvl5pPr>
            <a:lvl6pPr>
              <a:defRPr sz="1371"/>
            </a:lvl6pPr>
            <a:lvl7pPr>
              <a:defRPr sz="1371"/>
            </a:lvl7pPr>
            <a:lvl8pPr>
              <a:defRPr sz="1371"/>
            </a:lvl8pPr>
            <a:lvl9pPr>
              <a:defRPr sz="1371"/>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31402EE8-C177-449D-9883-5942C31D1B54}"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217296996"/>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6E6C42CC-3A76-4DE3-BA3B-61CBE0A54AD9}"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395115377"/>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AC6ABA79-DE35-4DF7-BF03-56F6034001D4}"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1250954"/>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419" y="273504"/>
            <a:ext cx="4012006" cy="1162050"/>
          </a:xfrm>
        </p:spPr>
        <p:txBody>
          <a:bodyPr anchor="b"/>
          <a:lstStyle>
            <a:lvl1pPr algn="l">
              <a:defRPr sz="1713"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6525" y="273504"/>
            <a:ext cx="6816057" cy="5852432"/>
          </a:xfrm>
        </p:spPr>
        <p:txBody>
          <a:bodyPr/>
          <a:lstStyle>
            <a:lvl1pPr>
              <a:defRPr sz="2742"/>
            </a:lvl1pPr>
            <a:lvl2pPr>
              <a:defRPr sz="2399"/>
            </a:lvl2pPr>
            <a:lvl3pPr>
              <a:defRPr sz="2056"/>
            </a:lvl3pPr>
            <a:lvl4pPr>
              <a:defRPr sz="1713"/>
            </a:lvl4pPr>
            <a:lvl5pPr>
              <a:defRPr sz="1713"/>
            </a:lvl5pPr>
            <a:lvl6pPr>
              <a:defRPr sz="1713"/>
            </a:lvl6pPr>
            <a:lvl7pPr>
              <a:defRPr sz="1713"/>
            </a:lvl7pPr>
            <a:lvl8pPr>
              <a:defRPr sz="1713"/>
            </a:lvl8pPr>
            <a:lvl9pPr>
              <a:defRPr sz="1713"/>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419" y="1435554"/>
            <a:ext cx="4012006" cy="4690382"/>
          </a:xfrm>
        </p:spPr>
        <p:txBody>
          <a:bodyPr/>
          <a:lstStyle>
            <a:lvl1pPr marL="0" indent="0">
              <a:buNone/>
              <a:defRPr sz="1200"/>
            </a:lvl1pPr>
            <a:lvl2pPr marL="391748" indent="0">
              <a:buNone/>
              <a:defRPr sz="1029"/>
            </a:lvl2pPr>
            <a:lvl3pPr marL="783497" indent="0">
              <a:buNone/>
              <a:defRPr sz="857"/>
            </a:lvl3pPr>
            <a:lvl4pPr marL="1175245" indent="0">
              <a:buNone/>
              <a:defRPr sz="771"/>
            </a:lvl4pPr>
            <a:lvl5pPr marL="1566994" indent="0">
              <a:buNone/>
              <a:defRPr sz="771"/>
            </a:lvl5pPr>
            <a:lvl6pPr marL="1958743" indent="0">
              <a:buNone/>
              <a:defRPr sz="771"/>
            </a:lvl6pPr>
            <a:lvl7pPr marL="2350492" indent="0">
              <a:buNone/>
              <a:defRPr sz="771"/>
            </a:lvl7pPr>
            <a:lvl8pPr marL="2742240" indent="0">
              <a:buNone/>
              <a:defRPr sz="771"/>
            </a:lvl8pPr>
            <a:lvl9pPr marL="3133989" indent="0">
              <a:buNone/>
              <a:defRPr sz="771"/>
            </a:lvl9pPr>
          </a:lstStyle>
          <a:p>
            <a:pPr lvl="0"/>
            <a:r>
              <a:rPr lang="zh-CN" altLang="en-US" smtClean="0"/>
              <a:t>单击此处编辑母版文本样式</a:t>
            </a:r>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84BF1457-9C65-4D91-8E96-CF9C1C4BCB40}"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296173409"/>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90522" y="4800600"/>
            <a:ext cx="7314838" cy="567418"/>
          </a:xfrm>
        </p:spPr>
        <p:txBody>
          <a:bodyPr anchor="b"/>
          <a:lstStyle>
            <a:lvl1pPr algn="l">
              <a:defRPr sz="1713"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90522" y="612321"/>
            <a:ext cx="7314838" cy="4114800"/>
          </a:xfrm>
        </p:spPr>
        <p:txBody>
          <a:bodyPr/>
          <a:lstStyle>
            <a:lvl1pPr marL="0" indent="0">
              <a:buNone/>
              <a:defRPr sz="2742"/>
            </a:lvl1pPr>
            <a:lvl2pPr marL="391748" indent="0">
              <a:buNone/>
              <a:defRPr sz="2399"/>
            </a:lvl2pPr>
            <a:lvl3pPr marL="783497" indent="0">
              <a:buNone/>
              <a:defRPr sz="2056"/>
            </a:lvl3pPr>
            <a:lvl4pPr marL="1175245" indent="0">
              <a:buNone/>
              <a:defRPr sz="1713"/>
            </a:lvl4pPr>
            <a:lvl5pPr marL="1566994" indent="0">
              <a:buNone/>
              <a:defRPr sz="1713"/>
            </a:lvl5pPr>
            <a:lvl6pPr marL="1958743" indent="0">
              <a:buNone/>
              <a:defRPr sz="1713"/>
            </a:lvl6pPr>
            <a:lvl7pPr marL="2350492" indent="0">
              <a:buNone/>
              <a:defRPr sz="1713"/>
            </a:lvl7pPr>
            <a:lvl8pPr marL="2742240" indent="0">
              <a:buNone/>
              <a:defRPr sz="1713"/>
            </a:lvl8pPr>
            <a:lvl9pPr marL="3133989" indent="0">
              <a:buNone/>
              <a:defRPr sz="1713"/>
            </a:lvl9pPr>
          </a:lstStyle>
          <a:p>
            <a:pPr lvl="0"/>
            <a:endParaRPr lang="zh-CN" altLang="en-US" noProof="0" smtClean="0"/>
          </a:p>
        </p:txBody>
      </p:sp>
      <p:sp>
        <p:nvSpPr>
          <p:cNvPr id="4" name="文本占位符 3"/>
          <p:cNvSpPr>
            <a:spLocks noGrp="1"/>
          </p:cNvSpPr>
          <p:nvPr>
            <p:ph type="body" sz="half" idx="2"/>
          </p:nvPr>
        </p:nvSpPr>
        <p:spPr>
          <a:xfrm>
            <a:off x="2390522" y="5368018"/>
            <a:ext cx="7314838" cy="804182"/>
          </a:xfrm>
        </p:spPr>
        <p:txBody>
          <a:bodyPr/>
          <a:lstStyle>
            <a:lvl1pPr marL="0" indent="0">
              <a:buNone/>
              <a:defRPr sz="1200"/>
            </a:lvl1pPr>
            <a:lvl2pPr marL="391748" indent="0">
              <a:buNone/>
              <a:defRPr sz="1029"/>
            </a:lvl2pPr>
            <a:lvl3pPr marL="783497" indent="0">
              <a:buNone/>
              <a:defRPr sz="857"/>
            </a:lvl3pPr>
            <a:lvl4pPr marL="1175245" indent="0">
              <a:buNone/>
              <a:defRPr sz="771"/>
            </a:lvl4pPr>
            <a:lvl5pPr marL="1566994" indent="0">
              <a:buNone/>
              <a:defRPr sz="771"/>
            </a:lvl5pPr>
            <a:lvl6pPr marL="1958743" indent="0">
              <a:buNone/>
              <a:defRPr sz="771"/>
            </a:lvl6pPr>
            <a:lvl7pPr marL="2350492" indent="0">
              <a:buNone/>
              <a:defRPr sz="771"/>
            </a:lvl7pPr>
            <a:lvl8pPr marL="2742240" indent="0">
              <a:buNone/>
              <a:defRPr sz="771"/>
            </a:lvl8pPr>
            <a:lvl9pPr marL="3133989" indent="0">
              <a:buNone/>
              <a:defRPr sz="771"/>
            </a:lvl9pPr>
          </a:lstStyle>
          <a:p>
            <a:pPr lvl="0"/>
            <a:r>
              <a:rPr lang="zh-CN" altLang="en-US" smtClean="0"/>
              <a:t>单击此处编辑母版文本样式</a:t>
            </a:r>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9A8E5996-470D-4808-B21A-24388CE107AD}"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369376337"/>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A9BCAE48-0380-4B87-96CD-C747D238B60D}"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047745098"/>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2" descr="内页元素3-1"/>
          <p:cNvPicPr>
            <a:picLocks noChangeAspect="1" noChangeArrowheads="1"/>
          </p:cNvPicPr>
          <p:nvPr userDrawn="1"/>
        </p:nvPicPr>
        <p:blipFill>
          <a:blip r:embed="rId2" cstate="print"/>
          <a:srcRect/>
          <a:stretch>
            <a:fillRect/>
          </a:stretch>
        </p:blipFill>
        <p:spPr bwMode="auto">
          <a:xfrm>
            <a:off x="0" y="5"/>
            <a:ext cx="12190413" cy="6492875"/>
          </a:xfrm>
          <a:prstGeom prst="rect">
            <a:avLst/>
          </a:prstGeom>
          <a:noFill/>
          <a:ln w="9525">
            <a:noFill/>
            <a:miter lim="800000"/>
            <a:headEnd/>
            <a:tailEnd/>
          </a:ln>
        </p:spPr>
      </p:pic>
      <p:grpSp>
        <p:nvGrpSpPr>
          <p:cNvPr id="5" name="Group 3"/>
          <p:cNvGrpSpPr>
            <a:grpSpLocks/>
          </p:cNvGrpSpPr>
          <p:nvPr userDrawn="1"/>
        </p:nvGrpSpPr>
        <p:grpSpPr bwMode="auto">
          <a:xfrm>
            <a:off x="7939" y="7938"/>
            <a:ext cx="12190412" cy="6858000"/>
            <a:chOff x="1" y="1"/>
            <a:chExt cx="7681" cy="4320"/>
          </a:xfrm>
        </p:grpSpPr>
        <p:pic>
          <p:nvPicPr>
            <p:cNvPr id="6" name="Picture 4" descr="封面元素2"/>
            <p:cNvPicPr>
              <a:picLocks noChangeAspect="1" noChangeArrowheads="1"/>
            </p:cNvPicPr>
            <p:nvPr userDrawn="1"/>
          </p:nvPicPr>
          <p:blipFill>
            <a:blip r:embed="rId3" cstate="print"/>
            <a:srcRect/>
            <a:stretch>
              <a:fillRect/>
            </a:stretch>
          </p:blipFill>
          <p:spPr bwMode="auto">
            <a:xfrm>
              <a:off x="1" y="1"/>
              <a:ext cx="7681" cy="4320"/>
            </a:xfrm>
            <a:prstGeom prst="rect">
              <a:avLst/>
            </a:prstGeom>
            <a:noFill/>
            <a:ln w="9525">
              <a:noFill/>
              <a:miter lim="800000"/>
              <a:headEnd/>
              <a:tailEnd/>
            </a:ln>
          </p:spPr>
        </p:pic>
        <p:sp>
          <p:nvSpPr>
            <p:cNvPr id="7" name="Rectangle 5"/>
            <p:cNvSpPr>
              <a:spLocks noChangeArrowheads="1"/>
            </p:cNvSpPr>
            <p:nvPr userDrawn="1"/>
          </p:nvSpPr>
          <p:spPr bwMode="auto">
            <a:xfrm>
              <a:off x="6554" y="3482"/>
              <a:ext cx="602" cy="629"/>
            </a:xfrm>
            <a:prstGeom prst="rect">
              <a:avLst/>
            </a:prstGeom>
            <a:solidFill>
              <a:schemeClr val="bg1"/>
            </a:solidFill>
            <a:ln w="9525" algn="ctr">
              <a:noFill/>
              <a:miter lim="800000"/>
              <a:headEnd/>
              <a:tailEnd/>
            </a:ln>
            <a:effectLst/>
          </p:spPr>
          <p:txBody>
            <a:bodyPr wrap="none" anchor="ctr"/>
            <a:lstStyle/>
            <a:p>
              <a:pPr algn="ctr">
                <a:lnSpc>
                  <a:spcPct val="140000"/>
                </a:lnSpc>
                <a:buClr>
                  <a:srgbClr val="B2B2B2"/>
                </a:buClr>
                <a:buSzPct val="60000"/>
                <a:buFont typeface="Wingdings" pitchFamily="2" charset="2"/>
                <a:buNone/>
              </a:pPr>
              <a:endParaRPr kumimoji="1" lang="zh-CN" altLang="en-US" sz="900">
                <a:solidFill>
                  <a:srgbClr val="000000"/>
                </a:solidFill>
                <a:latin typeface="Arial" pitchFamily="34" charset="0"/>
                <a:ea typeface="方正舒体" pitchFamily="2" charset="-122"/>
              </a:endParaRPr>
            </a:p>
          </p:txBody>
        </p:sp>
      </p:grpSp>
      <p:sp>
        <p:nvSpPr>
          <p:cNvPr id="9" name="Text Box 7"/>
          <p:cNvSpPr txBox="1">
            <a:spLocks noChangeArrowheads="1"/>
          </p:cNvSpPr>
          <p:nvPr userDrawn="1"/>
        </p:nvSpPr>
        <p:spPr bwMode="auto">
          <a:xfrm>
            <a:off x="811005" y="6199193"/>
            <a:ext cx="3043310" cy="307777"/>
          </a:xfrm>
          <a:prstGeom prst="rect">
            <a:avLst/>
          </a:prstGeom>
          <a:noFill/>
          <a:ln w="9525">
            <a:noFill/>
            <a:miter lim="800000"/>
            <a:headEnd/>
            <a:tailEnd/>
          </a:ln>
        </p:spPr>
        <p:txBody>
          <a:bodyPr wrap="none">
            <a:spAutoFit/>
          </a:bodyPr>
          <a:lstStyle/>
          <a:p>
            <a:pPr eaLnBrk="0" hangingPunct="0">
              <a:defRPr/>
            </a:pPr>
            <a:r>
              <a:rPr lang="en-US" altLang="zh-CN" sz="1400">
                <a:solidFill>
                  <a:srgbClr val="000000"/>
                </a:solidFill>
                <a:latin typeface="FrutigerNext LT Bold" pitchFamily="20" charset="0"/>
                <a:ea typeface="MS PGothic" pitchFamily="34" charset="-128"/>
              </a:rPr>
              <a:t>HUAWEI TECHNOLOGIES CO., LTD.</a:t>
            </a:r>
          </a:p>
        </p:txBody>
      </p:sp>
      <p:pic>
        <p:nvPicPr>
          <p:cNvPr id="10" name="Picture 8" descr="Logo"/>
          <p:cNvPicPr>
            <a:picLocks noChangeAspect="1" noChangeArrowheads="1"/>
          </p:cNvPicPr>
          <p:nvPr userDrawn="1"/>
        </p:nvPicPr>
        <p:blipFill>
          <a:blip r:embed="rId4" cstate="print"/>
          <a:srcRect/>
          <a:stretch>
            <a:fillRect/>
          </a:stretch>
        </p:blipFill>
        <p:spPr bwMode="auto">
          <a:xfrm>
            <a:off x="10519213" y="5691188"/>
            <a:ext cx="706255" cy="704850"/>
          </a:xfrm>
          <a:prstGeom prst="rect">
            <a:avLst/>
          </a:prstGeom>
          <a:noFill/>
          <a:ln w="9525">
            <a:noFill/>
            <a:miter lim="800000"/>
            <a:headEnd/>
            <a:tailEnd/>
          </a:ln>
        </p:spPr>
      </p:pic>
      <p:sp>
        <p:nvSpPr>
          <p:cNvPr id="1945609" name="Rectangle 9"/>
          <p:cNvSpPr>
            <a:spLocks noGrp="1" noChangeArrowheads="1"/>
          </p:cNvSpPr>
          <p:nvPr>
            <p:ph type="ctrTitle"/>
          </p:nvPr>
        </p:nvSpPr>
        <p:spPr>
          <a:xfrm>
            <a:off x="896706" y="2130438"/>
            <a:ext cx="7348212" cy="1470025"/>
          </a:xfrm>
        </p:spPr>
        <p:txBody>
          <a:bodyPr/>
          <a:lstStyle>
            <a:lvl1pPr>
              <a:defRPr sz="3999">
                <a:solidFill>
                  <a:schemeClr val="bg1"/>
                </a:solidFill>
              </a:defRPr>
            </a:lvl1pPr>
          </a:lstStyle>
          <a:p>
            <a:r>
              <a:rPr lang="zh-CN" altLang="en-US"/>
              <a:t>单击此处编辑母版标题样式</a:t>
            </a:r>
          </a:p>
        </p:txBody>
      </p:sp>
      <p:sp>
        <p:nvSpPr>
          <p:cNvPr id="1945610" name="Rectangle 10"/>
          <p:cNvSpPr>
            <a:spLocks noGrp="1" noChangeArrowheads="1"/>
          </p:cNvSpPr>
          <p:nvPr>
            <p:ph type="subTitle" idx="1"/>
          </p:nvPr>
        </p:nvSpPr>
        <p:spPr>
          <a:xfrm>
            <a:off x="896706" y="4108450"/>
            <a:ext cx="7346624" cy="533400"/>
          </a:xfrm>
        </p:spPr>
        <p:txBody>
          <a:bodyPr anchor="ctr"/>
          <a:lstStyle>
            <a:lvl1pPr marL="0" indent="0">
              <a:buFontTx/>
              <a:buNone/>
              <a:defRPr>
                <a:solidFill>
                  <a:schemeClr val="bg1"/>
                </a:solidFill>
              </a:defRPr>
            </a:lvl1pPr>
          </a:lstStyle>
          <a:p>
            <a:r>
              <a:rPr lang="zh-CN" altLang="en-US"/>
              <a:t>单击此处编辑母版副标题样式</a:t>
            </a:r>
          </a:p>
        </p:txBody>
      </p:sp>
    </p:spTree>
    <p:extLst>
      <p:ext uri="{BB962C8B-B14F-4D97-AF65-F5344CB8AC3E}">
        <p14:creationId xmlns:p14="http://schemas.microsoft.com/office/powerpoint/2010/main" val="4007840793"/>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94615" y="274867"/>
            <a:ext cx="2687971" cy="5851071"/>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28887" y="274867"/>
            <a:ext cx="7891608" cy="5851071"/>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6D392F2F-E5F3-4AF2-AA97-0B12675D1F50}"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626872431"/>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828887" y="274864"/>
            <a:ext cx="10753699"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28882" y="1600200"/>
            <a:ext cx="5288883" cy="4525736"/>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6291886" y="1600200"/>
            <a:ext cx="5290696" cy="2197554"/>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6291886" y="3928386"/>
            <a:ext cx="5290696" cy="219755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7E959253-AFE0-4C1A-AE3B-EE43BE68C995}"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217629949"/>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828887" y="274864"/>
            <a:ext cx="10753699"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28882" y="1600200"/>
            <a:ext cx="5288883" cy="4525736"/>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91886" y="1600200"/>
            <a:ext cx="5290696" cy="4525736"/>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03ADD70D-9A9B-4877-A888-6541EBE9F546}"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442572067"/>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828887" y="274864"/>
            <a:ext cx="10753699" cy="1143000"/>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828887" y="1600200"/>
            <a:ext cx="10753699" cy="4525736"/>
          </a:xfrm>
        </p:spPr>
        <p:txBody>
          <a:bodyPr/>
          <a:lstStyle/>
          <a:p>
            <a:pPr lvl="0"/>
            <a:endParaRPr lang="zh-CN" altLang="en-US" noProof="0" smtClean="0"/>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255DCE05-D438-41A1-85BA-F444C7313930}"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693087663"/>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type="twoObjAndObj" preserve="1">
  <p:cSld name="标题，两项小型内容和一项型大内容">
    <p:spTree>
      <p:nvGrpSpPr>
        <p:cNvPr id="1" name=""/>
        <p:cNvGrpSpPr/>
        <p:nvPr/>
      </p:nvGrpSpPr>
      <p:grpSpPr>
        <a:xfrm>
          <a:off x="0" y="0"/>
          <a:ext cx="0" cy="0"/>
          <a:chOff x="0" y="0"/>
          <a:chExt cx="0" cy="0"/>
        </a:xfrm>
      </p:grpSpPr>
      <p:sp>
        <p:nvSpPr>
          <p:cNvPr id="2" name="标题 1"/>
          <p:cNvSpPr>
            <a:spLocks noGrp="1"/>
          </p:cNvSpPr>
          <p:nvPr>
            <p:ph type="title"/>
          </p:nvPr>
        </p:nvSpPr>
        <p:spPr>
          <a:xfrm>
            <a:off x="828887" y="274864"/>
            <a:ext cx="10753699" cy="1143000"/>
          </a:xfrm>
        </p:spPr>
        <p:txBody>
          <a:bodyPr/>
          <a:lstStyle/>
          <a:p>
            <a:r>
              <a:rPr lang="zh-CN" altLang="en-US" smtClean="0"/>
              <a:t>单击此处编辑母版标题样式</a:t>
            </a:r>
            <a:endParaRPr lang="zh-CN" altLang="en-US"/>
          </a:p>
        </p:txBody>
      </p:sp>
      <p:sp>
        <p:nvSpPr>
          <p:cNvPr id="3" name="内容占位符 2"/>
          <p:cNvSpPr>
            <a:spLocks noGrp="1"/>
          </p:cNvSpPr>
          <p:nvPr>
            <p:ph sz="quarter" idx="1"/>
          </p:nvPr>
        </p:nvSpPr>
        <p:spPr>
          <a:xfrm>
            <a:off x="828882" y="1600200"/>
            <a:ext cx="5288883" cy="2197554"/>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828882" y="3928386"/>
            <a:ext cx="5288883" cy="219755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half" idx="3"/>
          </p:nvPr>
        </p:nvSpPr>
        <p:spPr>
          <a:xfrm>
            <a:off x="6291886" y="1600200"/>
            <a:ext cx="5290696" cy="4525736"/>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0342AA22-BA70-489E-A847-C707D64D366E}"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776316504"/>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424683" y="42184"/>
            <a:ext cx="11184110" cy="648880"/>
          </a:xfrm>
          <a:prstGeom prst="rect">
            <a:avLst/>
          </a:prstGeom>
        </p:spPr>
        <p:txBody>
          <a:bodyPr/>
          <a:lstStyle>
            <a:lvl1pPr algn="l" rtl="0" eaLnBrk="1" fontAlgn="base" hangingPunct="1">
              <a:spcBef>
                <a:spcPct val="0"/>
              </a:spcBef>
              <a:spcAft>
                <a:spcPct val="0"/>
              </a:spcAft>
              <a:defRPr lang="zh-CN" altLang="en-US" sz="3200" b="1" dirty="0">
                <a:solidFill>
                  <a:srgbClr val="C00000"/>
                </a:solidFill>
                <a:latin typeface="+mj-ea"/>
                <a:ea typeface="+mj-ea"/>
                <a:cs typeface="+mj-cs"/>
              </a:defRPr>
            </a:lvl1pPr>
          </a:lstStyle>
          <a:p>
            <a:r>
              <a:rPr lang="zh-CN" altLang="en-US" dirty="0" smtClean="0"/>
              <a:t>单击此处编辑母版标题样式</a:t>
            </a:r>
            <a:endParaRPr lang="zh-CN" altLang="en-US" dirty="0"/>
          </a:p>
        </p:txBody>
      </p:sp>
      <p:sp>
        <p:nvSpPr>
          <p:cNvPr id="5" name="Freeform 2"/>
          <p:cNvSpPr>
            <a:spLocks/>
          </p:cNvSpPr>
          <p:nvPr/>
        </p:nvSpPr>
        <p:spPr bwMode="auto">
          <a:xfrm>
            <a:off x="1976" y="6375456"/>
            <a:ext cx="8983532" cy="482553"/>
          </a:xfrm>
          <a:custGeom>
            <a:avLst/>
            <a:gdLst>
              <a:gd name="T0" fmla="*/ 1888 w 2221"/>
              <a:gd name="T1" fmla="*/ 1202 h 1202"/>
              <a:gd name="T2" fmla="*/ 2221 w 2221"/>
              <a:gd name="T3" fmla="*/ 0 h 1202"/>
              <a:gd name="T4" fmla="*/ 0 w 2221"/>
              <a:gd name="T5" fmla="*/ 0 h 1202"/>
              <a:gd name="T6" fmla="*/ 0 w 2221"/>
              <a:gd name="T7" fmla="*/ 1202 h 1202"/>
              <a:gd name="T8" fmla="*/ 1888 w 2221"/>
              <a:gd name="T9" fmla="*/ 1202 h 1202"/>
              <a:gd name="connsiteX0" fmla="*/ 34555 w 36054"/>
              <a:gd name="connsiteY0" fmla="*/ 10000 h 10000"/>
              <a:gd name="connsiteX1" fmla="*/ 36054 w 36054"/>
              <a:gd name="connsiteY1" fmla="*/ 0 h 10000"/>
              <a:gd name="connsiteX2" fmla="*/ 26054 w 36054"/>
              <a:gd name="connsiteY2" fmla="*/ 0 h 10000"/>
              <a:gd name="connsiteX3" fmla="*/ 0 w 36054"/>
              <a:gd name="connsiteY3" fmla="*/ 10000 h 10000"/>
              <a:gd name="connsiteX4" fmla="*/ 34555 w 36054"/>
              <a:gd name="connsiteY4" fmla="*/ 10000 h 10000"/>
              <a:gd name="connsiteX0" fmla="*/ 34555 w 36054"/>
              <a:gd name="connsiteY0" fmla="*/ 10000 h 10000"/>
              <a:gd name="connsiteX1" fmla="*/ 36054 w 36054"/>
              <a:gd name="connsiteY1" fmla="*/ 0 h 10000"/>
              <a:gd name="connsiteX2" fmla="*/ 0 w 36054"/>
              <a:gd name="connsiteY2" fmla="*/ 6 h 10000"/>
              <a:gd name="connsiteX3" fmla="*/ 0 w 36054"/>
              <a:gd name="connsiteY3" fmla="*/ 10000 h 10000"/>
              <a:gd name="connsiteX4" fmla="*/ 34555 w 36054"/>
              <a:gd name="connsiteY4" fmla="*/ 10000 h 10000"/>
              <a:gd name="connsiteX0" fmla="*/ 34555 w 36125"/>
              <a:gd name="connsiteY0" fmla="*/ 9994 h 9994"/>
              <a:gd name="connsiteX1" fmla="*/ 36125 w 36125"/>
              <a:gd name="connsiteY1" fmla="*/ 195 h 9994"/>
              <a:gd name="connsiteX2" fmla="*/ 0 w 36125"/>
              <a:gd name="connsiteY2" fmla="*/ 0 h 9994"/>
              <a:gd name="connsiteX3" fmla="*/ 0 w 36125"/>
              <a:gd name="connsiteY3" fmla="*/ 9994 h 9994"/>
              <a:gd name="connsiteX4" fmla="*/ 34555 w 36125"/>
              <a:gd name="connsiteY4" fmla="*/ 9994 h 9994"/>
              <a:gd name="connsiteX0" fmla="*/ 20091 w 20526"/>
              <a:gd name="connsiteY0" fmla="*/ 10000 h 10000"/>
              <a:gd name="connsiteX1" fmla="*/ 20526 w 20526"/>
              <a:gd name="connsiteY1" fmla="*/ 195 h 10000"/>
              <a:gd name="connsiteX2" fmla="*/ 10526 w 20526"/>
              <a:gd name="connsiteY2" fmla="*/ 0 h 10000"/>
              <a:gd name="connsiteX3" fmla="*/ 0 w 20526"/>
              <a:gd name="connsiteY3" fmla="*/ 10000 h 10000"/>
              <a:gd name="connsiteX4" fmla="*/ 20091 w 20526"/>
              <a:gd name="connsiteY4" fmla="*/ 10000 h 10000"/>
              <a:gd name="connsiteX0" fmla="*/ 20091 w 20526"/>
              <a:gd name="connsiteY0" fmla="*/ 9805 h 9805"/>
              <a:gd name="connsiteX1" fmla="*/ 20526 w 20526"/>
              <a:gd name="connsiteY1" fmla="*/ 0 h 9805"/>
              <a:gd name="connsiteX2" fmla="*/ 0 w 20526"/>
              <a:gd name="connsiteY2" fmla="*/ 0 h 9805"/>
              <a:gd name="connsiteX3" fmla="*/ 0 w 20526"/>
              <a:gd name="connsiteY3" fmla="*/ 9805 h 9805"/>
              <a:gd name="connsiteX4" fmla="*/ 20091 w 20526"/>
              <a:gd name="connsiteY4" fmla="*/ 9805 h 98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26" h="9805">
                <a:moveTo>
                  <a:pt x="20091" y="9805"/>
                </a:moveTo>
                <a:cubicBezTo>
                  <a:pt x="20384" y="5043"/>
                  <a:pt x="20501" y="2031"/>
                  <a:pt x="20526" y="0"/>
                </a:cubicBezTo>
                <a:lnTo>
                  <a:pt x="0" y="0"/>
                </a:lnTo>
                <a:lnTo>
                  <a:pt x="0" y="9805"/>
                </a:lnTo>
                <a:lnTo>
                  <a:pt x="20091" y="9805"/>
                </a:lnTo>
                <a:close/>
              </a:path>
            </a:pathLst>
          </a:custGeom>
          <a:gradFill>
            <a:gsLst>
              <a:gs pos="0">
                <a:schemeClr val="bg1">
                  <a:alpha val="0"/>
                </a:schemeClr>
              </a:gs>
              <a:gs pos="100000">
                <a:schemeClr val="bg1">
                  <a:lumMod val="75000"/>
                </a:schemeClr>
              </a:gs>
            </a:gsLst>
            <a:lin ang="5400000" scaled="0"/>
          </a:gradFill>
          <a:ln w="9525" cap="flat" cmpd="sng" algn="ctr">
            <a:noFill/>
            <a:prstDash val="solid"/>
            <a:round/>
            <a:headEnd type="none" w="med" len="med"/>
            <a:tailEnd type="none" w="med" len="med"/>
          </a:ln>
          <a:effectLst/>
        </p:spPr>
        <p:txBody>
          <a:bodyPr vert="horz" wrap="square" lIns="91338" tIns="45670" rIns="91338" bIns="45670" numCol="1" rtlCol="0" anchor="t" anchorCtr="0" compatLnSpc="1">
            <a:prstTxWarp prst="textNoShape">
              <a:avLst/>
            </a:prstTxWarp>
            <a:noAutofit/>
          </a:bodyPr>
          <a:lstStyle>
            <a:defPPr>
              <a:defRPr lang="zh-CN"/>
            </a:defPPr>
            <a:lvl1pPr algn="l" rtl="0" fontAlgn="base">
              <a:spcBef>
                <a:spcPct val="0"/>
              </a:spcBef>
              <a:spcAft>
                <a:spcPct val="0"/>
              </a:spcAft>
              <a:defRPr kern="1200">
                <a:solidFill>
                  <a:schemeClr val="tx1"/>
                </a:solidFill>
                <a:latin typeface="Calibri" pitchFamily="34" charset="0"/>
                <a:ea typeface="宋体" charset="-122"/>
                <a:cs typeface="+mn-cs"/>
              </a:defRPr>
            </a:lvl1pPr>
            <a:lvl2pPr marL="543927" algn="l" rtl="0" fontAlgn="base">
              <a:spcBef>
                <a:spcPct val="0"/>
              </a:spcBef>
              <a:spcAft>
                <a:spcPct val="0"/>
              </a:spcAft>
              <a:defRPr kern="1200">
                <a:solidFill>
                  <a:schemeClr val="tx1"/>
                </a:solidFill>
                <a:latin typeface="Calibri" pitchFamily="34" charset="0"/>
                <a:ea typeface="宋体" charset="-122"/>
                <a:cs typeface="+mn-cs"/>
              </a:defRPr>
            </a:lvl2pPr>
            <a:lvl3pPr marL="1087856" algn="l" rtl="0" fontAlgn="base">
              <a:spcBef>
                <a:spcPct val="0"/>
              </a:spcBef>
              <a:spcAft>
                <a:spcPct val="0"/>
              </a:spcAft>
              <a:defRPr kern="1200">
                <a:solidFill>
                  <a:schemeClr val="tx1"/>
                </a:solidFill>
                <a:latin typeface="Calibri" pitchFamily="34" charset="0"/>
                <a:ea typeface="宋体" charset="-122"/>
                <a:cs typeface="+mn-cs"/>
              </a:defRPr>
            </a:lvl3pPr>
            <a:lvl4pPr marL="1631783" algn="l" rtl="0" fontAlgn="base">
              <a:spcBef>
                <a:spcPct val="0"/>
              </a:spcBef>
              <a:spcAft>
                <a:spcPct val="0"/>
              </a:spcAft>
              <a:defRPr kern="1200">
                <a:solidFill>
                  <a:schemeClr val="tx1"/>
                </a:solidFill>
                <a:latin typeface="Calibri" pitchFamily="34" charset="0"/>
                <a:ea typeface="宋体" charset="-122"/>
                <a:cs typeface="+mn-cs"/>
              </a:defRPr>
            </a:lvl4pPr>
            <a:lvl5pPr marL="2175711" algn="l" rtl="0" fontAlgn="base">
              <a:spcBef>
                <a:spcPct val="0"/>
              </a:spcBef>
              <a:spcAft>
                <a:spcPct val="0"/>
              </a:spcAft>
              <a:defRPr kern="1200">
                <a:solidFill>
                  <a:schemeClr val="tx1"/>
                </a:solidFill>
                <a:latin typeface="Calibri" pitchFamily="34" charset="0"/>
                <a:ea typeface="宋体" charset="-122"/>
                <a:cs typeface="+mn-cs"/>
              </a:defRPr>
            </a:lvl5pPr>
            <a:lvl6pPr marL="2719637" algn="l" defTabSz="1087856" rtl="0" eaLnBrk="1" latinLnBrk="0" hangingPunct="1">
              <a:defRPr kern="1200">
                <a:solidFill>
                  <a:schemeClr val="tx1"/>
                </a:solidFill>
                <a:latin typeface="Calibri" pitchFamily="34" charset="0"/>
                <a:ea typeface="宋体" charset="-122"/>
                <a:cs typeface="+mn-cs"/>
              </a:defRPr>
            </a:lvl6pPr>
            <a:lvl7pPr marL="3263566" algn="l" defTabSz="1087856" rtl="0" eaLnBrk="1" latinLnBrk="0" hangingPunct="1">
              <a:defRPr kern="1200">
                <a:solidFill>
                  <a:schemeClr val="tx1"/>
                </a:solidFill>
                <a:latin typeface="Calibri" pitchFamily="34" charset="0"/>
                <a:ea typeface="宋体" charset="-122"/>
                <a:cs typeface="+mn-cs"/>
              </a:defRPr>
            </a:lvl7pPr>
            <a:lvl8pPr marL="3807493" algn="l" defTabSz="1087856" rtl="0" eaLnBrk="1" latinLnBrk="0" hangingPunct="1">
              <a:defRPr kern="1200">
                <a:solidFill>
                  <a:schemeClr val="tx1"/>
                </a:solidFill>
                <a:latin typeface="Calibri" pitchFamily="34" charset="0"/>
                <a:ea typeface="宋体" charset="-122"/>
                <a:cs typeface="+mn-cs"/>
              </a:defRPr>
            </a:lvl8pPr>
            <a:lvl9pPr marL="4351419" algn="l" defTabSz="1087856" rtl="0" eaLnBrk="1" latinLnBrk="0" hangingPunct="1">
              <a:defRPr kern="1200">
                <a:solidFill>
                  <a:schemeClr val="tx1"/>
                </a:solidFill>
                <a:latin typeface="Calibri" pitchFamily="34" charset="0"/>
                <a:ea typeface="宋体" charset="-122"/>
                <a:cs typeface="+mn-cs"/>
              </a:defRPr>
            </a:lvl9pPr>
          </a:lstStyle>
          <a:p>
            <a:endParaRPr lang="en-US">
              <a:solidFill>
                <a:srgbClr val="000000"/>
              </a:solidFill>
              <a:latin typeface="Arial" charset="0"/>
              <a:ea typeface="微软雅黑"/>
            </a:endParaRPr>
          </a:p>
        </p:txBody>
      </p:sp>
      <p:sp>
        <p:nvSpPr>
          <p:cNvPr id="6" name="Freeform 3"/>
          <p:cNvSpPr>
            <a:spLocks/>
          </p:cNvSpPr>
          <p:nvPr/>
        </p:nvSpPr>
        <p:spPr bwMode="auto">
          <a:xfrm>
            <a:off x="8876925" y="6375452"/>
            <a:ext cx="3315076" cy="482548"/>
          </a:xfrm>
          <a:custGeom>
            <a:avLst/>
            <a:gdLst>
              <a:gd name="T0" fmla="*/ 0 w 842"/>
              <a:gd name="T1" fmla="*/ 1202 h 1202"/>
              <a:gd name="T2" fmla="*/ 419 w 842"/>
              <a:gd name="T3" fmla="*/ 0 h 1202"/>
              <a:gd name="T4" fmla="*/ 842 w 842"/>
              <a:gd name="T5" fmla="*/ 0 h 1202"/>
              <a:gd name="T6" fmla="*/ 842 w 842"/>
              <a:gd name="T7" fmla="*/ 1202 h 1202"/>
              <a:gd name="T8" fmla="*/ 0 w 842"/>
              <a:gd name="T9" fmla="*/ 1202 h 1202"/>
              <a:gd name="connsiteX0" fmla="*/ 0 w 25988"/>
              <a:gd name="connsiteY0" fmla="*/ 10000 h 10000"/>
              <a:gd name="connsiteX1" fmla="*/ 4976 w 25988"/>
              <a:gd name="connsiteY1" fmla="*/ 0 h 10000"/>
              <a:gd name="connsiteX2" fmla="*/ 25988 w 25988"/>
              <a:gd name="connsiteY2" fmla="*/ 102 h 10000"/>
              <a:gd name="connsiteX3" fmla="*/ 10000 w 25988"/>
              <a:gd name="connsiteY3" fmla="*/ 10000 h 10000"/>
              <a:gd name="connsiteX4" fmla="*/ 0 w 25988"/>
              <a:gd name="connsiteY4" fmla="*/ 10000 h 10000"/>
              <a:gd name="connsiteX0" fmla="*/ 0 w 25988"/>
              <a:gd name="connsiteY0" fmla="*/ 10000 h 10000"/>
              <a:gd name="connsiteX1" fmla="*/ 4976 w 25988"/>
              <a:gd name="connsiteY1" fmla="*/ 0 h 10000"/>
              <a:gd name="connsiteX2" fmla="*/ 25988 w 25988"/>
              <a:gd name="connsiteY2" fmla="*/ 6 h 10000"/>
              <a:gd name="connsiteX3" fmla="*/ 10000 w 25988"/>
              <a:gd name="connsiteY3" fmla="*/ 10000 h 10000"/>
              <a:gd name="connsiteX4" fmla="*/ 0 w 25988"/>
              <a:gd name="connsiteY4" fmla="*/ 10000 h 10000"/>
              <a:gd name="connsiteX0" fmla="*/ 0 w 25988"/>
              <a:gd name="connsiteY0" fmla="*/ 10000 h 10000"/>
              <a:gd name="connsiteX1" fmla="*/ 4976 w 25988"/>
              <a:gd name="connsiteY1" fmla="*/ 0 h 10000"/>
              <a:gd name="connsiteX2" fmla="*/ 25988 w 25988"/>
              <a:gd name="connsiteY2" fmla="*/ 6 h 10000"/>
              <a:gd name="connsiteX3" fmla="*/ 10000 w 25988"/>
              <a:gd name="connsiteY3" fmla="*/ 10000 h 10000"/>
              <a:gd name="connsiteX4" fmla="*/ 0 w 25988"/>
              <a:gd name="connsiteY4" fmla="*/ 10000 h 10000"/>
              <a:gd name="connsiteX0" fmla="*/ 0 w 25988"/>
              <a:gd name="connsiteY0" fmla="*/ 10000 h 10000"/>
              <a:gd name="connsiteX1" fmla="*/ 4976 w 25988"/>
              <a:gd name="connsiteY1" fmla="*/ 0 h 10000"/>
              <a:gd name="connsiteX2" fmla="*/ 25988 w 25988"/>
              <a:gd name="connsiteY2" fmla="*/ 6 h 10000"/>
              <a:gd name="connsiteX3" fmla="*/ 25988 w 25988"/>
              <a:gd name="connsiteY3" fmla="*/ 10000 h 10000"/>
              <a:gd name="connsiteX4" fmla="*/ 0 w 25988"/>
              <a:gd name="connsiteY4" fmla="*/ 10000 h 10000"/>
              <a:gd name="connsiteX0" fmla="*/ 0 w 72172"/>
              <a:gd name="connsiteY0" fmla="*/ 10000 h 10000"/>
              <a:gd name="connsiteX1" fmla="*/ 4976 w 72172"/>
              <a:gd name="connsiteY1" fmla="*/ 0 h 10000"/>
              <a:gd name="connsiteX2" fmla="*/ 25988 w 72172"/>
              <a:gd name="connsiteY2" fmla="*/ 6 h 10000"/>
              <a:gd name="connsiteX3" fmla="*/ 72172 w 72172"/>
              <a:gd name="connsiteY3" fmla="*/ 10000 h 10000"/>
              <a:gd name="connsiteX4" fmla="*/ 0 w 72172"/>
              <a:gd name="connsiteY4" fmla="*/ 10000 h 10000"/>
              <a:gd name="connsiteX0" fmla="*/ 0 w 72172"/>
              <a:gd name="connsiteY0" fmla="*/ 10000 h 10000"/>
              <a:gd name="connsiteX1" fmla="*/ 4976 w 72172"/>
              <a:gd name="connsiteY1" fmla="*/ 0 h 10000"/>
              <a:gd name="connsiteX2" fmla="*/ 72172 w 72172"/>
              <a:gd name="connsiteY2" fmla="*/ 201 h 10000"/>
              <a:gd name="connsiteX3" fmla="*/ 72172 w 72172"/>
              <a:gd name="connsiteY3" fmla="*/ 10000 h 10000"/>
              <a:gd name="connsiteX4" fmla="*/ 0 w 72172"/>
              <a:gd name="connsiteY4" fmla="*/ 10000 h 10000"/>
              <a:gd name="connsiteX0" fmla="*/ 0 w 72172"/>
              <a:gd name="connsiteY0" fmla="*/ 9799 h 9799"/>
              <a:gd name="connsiteX1" fmla="*/ 4976 w 72172"/>
              <a:gd name="connsiteY1" fmla="*/ 0 h 9799"/>
              <a:gd name="connsiteX2" fmla="*/ 72172 w 72172"/>
              <a:gd name="connsiteY2" fmla="*/ 0 h 9799"/>
              <a:gd name="connsiteX3" fmla="*/ 72172 w 72172"/>
              <a:gd name="connsiteY3" fmla="*/ 9799 h 9799"/>
              <a:gd name="connsiteX4" fmla="*/ 0 w 72172"/>
              <a:gd name="connsiteY4" fmla="*/ 9799 h 97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172" h="9799">
                <a:moveTo>
                  <a:pt x="0" y="9799"/>
                </a:moveTo>
                <a:cubicBezTo>
                  <a:pt x="1603" y="4458"/>
                  <a:pt x="3539" y="1639"/>
                  <a:pt x="4976" y="0"/>
                </a:cubicBezTo>
                <a:lnTo>
                  <a:pt x="72172" y="0"/>
                </a:lnTo>
                <a:lnTo>
                  <a:pt x="72172" y="9799"/>
                </a:lnTo>
                <a:lnTo>
                  <a:pt x="0" y="9799"/>
                </a:lnTo>
                <a:close/>
              </a:path>
            </a:pathLst>
          </a:custGeom>
          <a:gradFill>
            <a:gsLst>
              <a:gs pos="0">
                <a:schemeClr val="bg1">
                  <a:alpha val="0"/>
                </a:schemeClr>
              </a:gs>
              <a:gs pos="100000">
                <a:schemeClr val="bg1">
                  <a:lumMod val="75000"/>
                </a:schemeClr>
              </a:gs>
            </a:gsLst>
            <a:lin ang="5400000" scaled="0"/>
          </a:gradFill>
          <a:ln w="9525" cap="flat" cmpd="sng" algn="ctr">
            <a:noFill/>
            <a:prstDash val="solid"/>
            <a:round/>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91338" tIns="45670" rIns="91338" bIns="45670" numCol="1" rtlCol="0" anchor="t" anchorCtr="0" compatLnSpc="1">
            <a:prstTxWarp prst="textNoShape">
              <a:avLst/>
            </a:prstTxWarp>
            <a:noAutofit/>
          </a:bodyPr>
          <a:lstStyle>
            <a:defPPr>
              <a:defRPr lang="zh-CN"/>
            </a:defPPr>
            <a:lvl1pPr algn="l" rtl="0" fontAlgn="base">
              <a:spcBef>
                <a:spcPct val="0"/>
              </a:spcBef>
              <a:spcAft>
                <a:spcPct val="0"/>
              </a:spcAft>
              <a:defRPr kern="1200">
                <a:solidFill>
                  <a:schemeClr val="tx1"/>
                </a:solidFill>
                <a:latin typeface="Calibri" pitchFamily="34" charset="0"/>
                <a:ea typeface="宋体" charset="-122"/>
                <a:cs typeface="+mn-cs"/>
              </a:defRPr>
            </a:lvl1pPr>
            <a:lvl2pPr marL="543927" algn="l" rtl="0" fontAlgn="base">
              <a:spcBef>
                <a:spcPct val="0"/>
              </a:spcBef>
              <a:spcAft>
                <a:spcPct val="0"/>
              </a:spcAft>
              <a:defRPr kern="1200">
                <a:solidFill>
                  <a:schemeClr val="tx1"/>
                </a:solidFill>
                <a:latin typeface="Calibri" pitchFamily="34" charset="0"/>
                <a:ea typeface="宋体" charset="-122"/>
                <a:cs typeface="+mn-cs"/>
              </a:defRPr>
            </a:lvl2pPr>
            <a:lvl3pPr marL="1087856" algn="l" rtl="0" fontAlgn="base">
              <a:spcBef>
                <a:spcPct val="0"/>
              </a:spcBef>
              <a:spcAft>
                <a:spcPct val="0"/>
              </a:spcAft>
              <a:defRPr kern="1200">
                <a:solidFill>
                  <a:schemeClr val="tx1"/>
                </a:solidFill>
                <a:latin typeface="Calibri" pitchFamily="34" charset="0"/>
                <a:ea typeface="宋体" charset="-122"/>
                <a:cs typeface="+mn-cs"/>
              </a:defRPr>
            </a:lvl3pPr>
            <a:lvl4pPr marL="1631783" algn="l" rtl="0" fontAlgn="base">
              <a:spcBef>
                <a:spcPct val="0"/>
              </a:spcBef>
              <a:spcAft>
                <a:spcPct val="0"/>
              </a:spcAft>
              <a:defRPr kern="1200">
                <a:solidFill>
                  <a:schemeClr val="tx1"/>
                </a:solidFill>
                <a:latin typeface="Calibri" pitchFamily="34" charset="0"/>
                <a:ea typeface="宋体" charset="-122"/>
                <a:cs typeface="+mn-cs"/>
              </a:defRPr>
            </a:lvl4pPr>
            <a:lvl5pPr marL="2175711" algn="l" rtl="0" fontAlgn="base">
              <a:spcBef>
                <a:spcPct val="0"/>
              </a:spcBef>
              <a:spcAft>
                <a:spcPct val="0"/>
              </a:spcAft>
              <a:defRPr kern="1200">
                <a:solidFill>
                  <a:schemeClr val="tx1"/>
                </a:solidFill>
                <a:latin typeface="Calibri" pitchFamily="34" charset="0"/>
                <a:ea typeface="宋体" charset="-122"/>
                <a:cs typeface="+mn-cs"/>
              </a:defRPr>
            </a:lvl5pPr>
            <a:lvl6pPr marL="2719637" algn="l" defTabSz="1087856" rtl="0" eaLnBrk="1" latinLnBrk="0" hangingPunct="1">
              <a:defRPr kern="1200">
                <a:solidFill>
                  <a:schemeClr val="tx1"/>
                </a:solidFill>
                <a:latin typeface="Calibri" pitchFamily="34" charset="0"/>
                <a:ea typeface="宋体" charset="-122"/>
                <a:cs typeface="+mn-cs"/>
              </a:defRPr>
            </a:lvl6pPr>
            <a:lvl7pPr marL="3263566" algn="l" defTabSz="1087856" rtl="0" eaLnBrk="1" latinLnBrk="0" hangingPunct="1">
              <a:defRPr kern="1200">
                <a:solidFill>
                  <a:schemeClr val="tx1"/>
                </a:solidFill>
                <a:latin typeface="Calibri" pitchFamily="34" charset="0"/>
                <a:ea typeface="宋体" charset="-122"/>
                <a:cs typeface="+mn-cs"/>
              </a:defRPr>
            </a:lvl7pPr>
            <a:lvl8pPr marL="3807493" algn="l" defTabSz="1087856" rtl="0" eaLnBrk="1" latinLnBrk="0" hangingPunct="1">
              <a:defRPr kern="1200">
                <a:solidFill>
                  <a:schemeClr val="tx1"/>
                </a:solidFill>
                <a:latin typeface="Calibri" pitchFamily="34" charset="0"/>
                <a:ea typeface="宋体" charset="-122"/>
                <a:cs typeface="+mn-cs"/>
              </a:defRPr>
            </a:lvl8pPr>
            <a:lvl9pPr marL="4351419" algn="l" defTabSz="1087856" rtl="0" eaLnBrk="1" latinLnBrk="0" hangingPunct="1">
              <a:defRPr kern="1200">
                <a:solidFill>
                  <a:schemeClr val="tx1"/>
                </a:solidFill>
                <a:latin typeface="Calibri" pitchFamily="34" charset="0"/>
                <a:ea typeface="宋体" charset="-122"/>
                <a:cs typeface="+mn-cs"/>
              </a:defRPr>
            </a:lvl9pPr>
          </a:lstStyle>
          <a:p>
            <a:endParaRPr lang="en-US">
              <a:solidFill>
                <a:srgbClr val="000000"/>
              </a:solidFill>
              <a:latin typeface="Arial" charset="0"/>
              <a:ea typeface="微软雅黑"/>
            </a:endParaRPr>
          </a:p>
        </p:txBody>
      </p:sp>
      <p:sp>
        <p:nvSpPr>
          <p:cNvPr id="7" name="Text Box 5"/>
          <p:cNvSpPr txBox="1">
            <a:spLocks noChangeArrowheads="1"/>
          </p:cNvSpPr>
          <p:nvPr/>
        </p:nvSpPr>
        <p:spPr bwMode="auto">
          <a:xfrm>
            <a:off x="4650010" y="6479913"/>
            <a:ext cx="2897474" cy="215394"/>
          </a:xfrm>
          <a:prstGeom prst="rect">
            <a:avLst/>
          </a:prstGeom>
          <a:noFill/>
          <a:ln>
            <a:noFill/>
          </a:ln>
          <a:extLst>
            <a:ext uri="{909E8E84-426E-40DD-AFC4-6F175D3DCCD1}">
              <a14:hiddenFill xmlns:a14="http://schemas.microsoft.com/office/drawing/2010/main">
                <a:solidFill>
                  <a:srgbClr val="4F81BD"/>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defPPr>
              <a:defRPr lang="zh-CN"/>
            </a:defPPr>
            <a:lvl1pPr algn="l" rtl="0" fontAlgn="base">
              <a:spcBef>
                <a:spcPct val="0"/>
              </a:spcBef>
              <a:spcAft>
                <a:spcPct val="0"/>
              </a:spcAft>
              <a:defRPr kern="1200">
                <a:solidFill>
                  <a:schemeClr val="tx1"/>
                </a:solidFill>
                <a:latin typeface="Calibri" pitchFamily="34" charset="0"/>
                <a:ea typeface="宋体" charset="-122"/>
                <a:cs typeface="+mn-cs"/>
              </a:defRPr>
            </a:lvl1pPr>
            <a:lvl2pPr marL="543927" algn="l" rtl="0" fontAlgn="base">
              <a:spcBef>
                <a:spcPct val="0"/>
              </a:spcBef>
              <a:spcAft>
                <a:spcPct val="0"/>
              </a:spcAft>
              <a:defRPr kern="1200">
                <a:solidFill>
                  <a:schemeClr val="tx1"/>
                </a:solidFill>
                <a:latin typeface="Calibri" pitchFamily="34" charset="0"/>
                <a:ea typeface="宋体" charset="-122"/>
                <a:cs typeface="+mn-cs"/>
              </a:defRPr>
            </a:lvl2pPr>
            <a:lvl3pPr marL="1087856" algn="l" rtl="0" fontAlgn="base">
              <a:spcBef>
                <a:spcPct val="0"/>
              </a:spcBef>
              <a:spcAft>
                <a:spcPct val="0"/>
              </a:spcAft>
              <a:defRPr kern="1200">
                <a:solidFill>
                  <a:schemeClr val="tx1"/>
                </a:solidFill>
                <a:latin typeface="Calibri" pitchFamily="34" charset="0"/>
                <a:ea typeface="宋体" charset="-122"/>
                <a:cs typeface="+mn-cs"/>
              </a:defRPr>
            </a:lvl3pPr>
            <a:lvl4pPr marL="1631783" algn="l" rtl="0" fontAlgn="base">
              <a:spcBef>
                <a:spcPct val="0"/>
              </a:spcBef>
              <a:spcAft>
                <a:spcPct val="0"/>
              </a:spcAft>
              <a:defRPr kern="1200">
                <a:solidFill>
                  <a:schemeClr val="tx1"/>
                </a:solidFill>
                <a:latin typeface="Calibri" pitchFamily="34" charset="0"/>
                <a:ea typeface="宋体" charset="-122"/>
                <a:cs typeface="+mn-cs"/>
              </a:defRPr>
            </a:lvl4pPr>
            <a:lvl5pPr marL="2175711" algn="l" rtl="0" fontAlgn="base">
              <a:spcBef>
                <a:spcPct val="0"/>
              </a:spcBef>
              <a:spcAft>
                <a:spcPct val="0"/>
              </a:spcAft>
              <a:defRPr kern="1200">
                <a:solidFill>
                  <a:schemeClr val="tx1"/>
                </a:solidFill>
                <a:latin typeface="Calibri" pitchFamily="34" charset="0"/>
                <a:ea typeface="宋体" charset="-122"/>
                <a:cs typeface="+mn-cs"/>
              </a:defRPr>
            </a:lvl5pPr>
            <a:lvl6pPr marL="2719637" algn="l" defTabSz="1087856" rtl="0" eaLnBrk="1" latinLnBrk="0" hangingPunct="1">
              <a:defRPr kern="1200">
                <a:solidFill>
                  <a:schemeClr val="tx1"/>
                </a:solidFill>
                <a:latin typeface="Calibri" pitchFamily="34" charset="0"/>
                <a:ea typeface="宋体" charset="-122"/>
                <a:cs typeface="+mn-cs"/>
              </a:defRPr>
            </a:lvl6pPr>
            <a:lvl7pPr marL="3263566" algn="l" defTabSz="1087856" rtl="0" eaLnBrk="1" latinLnBrk="0" hangingPunct="1">
              <a:defRPr kern="1200">
                <a:solidFill>
                  <a:schemeClr val="tx1"/>
                </a:solidFill>
                <a:latin typeface="Calibri" pitchFamily="34" charset="0"/>
                <a:ea typeface="宋体" charset="-122"/>
                <a:cs typeface="+mn-cs"/>
              </a:defRPr>
            </a:lvl7pPr>
            <a:lvl8pPr marL="3807493" algn="l" defTabSz="1087856" rtl="0" eaLnBrk="1" latinLnBrk="0" hangingPunct="1">
              <a:defRPr kern="1200">
                <a:solidFill>
                  <a:schemeClr val="tx1"/>
                </a:solidFill>
                <a:latin typeface="Calibri" pitchFamily="34" charset="0"/>
                <a:ea typeface="宋体" charset="-122"/>
                <a:cs typeface="+mn-cs"/>
              </a:defRPr>
            </a:lvl8pPr>
            <a:lvl9pPr marL="4351419" algn="l" defTabSz="1087856" rtl="0" eaLnBrk="1" latinLnBrk="0" hangingPunct="1">
              <a:defRPr kern="1200">
                <a:solidFill>
                  <a:schemeClr val="tx1"/>
                </a:solidFill>
                <a:latin typeface="Calibri" pitchFamily="34" charset="0"/>
                <a:ea typeface="宋体" charset="-122"/>
                <a:cs typeface="+mn-cs"/>
              </a:defRPr>
            </a:lvl9pPr>
          </a:lstStyle>
          <a:p>
            <a:pPr algn="ctr" fontAlgn="auto">
              <a:spcBef>
                <a:spcPts val="0"/>
              </a:spcBef>
              <a:spcAft>
                <a:spcPts val="0"/>
              </a:spcAft>
              <a:defRPr/>
            </a:pPr>
            <a:r>
              <a:rPr lang="en-US" altLang="zh-CN" sz="1400" kern="0" dirty="0" smtClean="0">
                <a:solidFill>
                  <a:srgbClr val="000000">
                    <a:lumMod val="65000"/>
                    <a:lumOff val="35000"/>
                  </a:srgbClr>
                </a:solidFill>
                <a:latin typeface="FrutigerNext LT Regular" panose="020B0503040504020204" pitchFamily="34" charset="0"/>
                <a:ea typeface="微软雅黑"/>
              </a:rPr>
              <a:t>HUAWEI TECHNOLOGIES CO., LTD.</a:t>
            </a:r>
          </a:p>
        </p:txBody>
      </p:sp>
      <p:sp>
        <p:nvSpPr>
          <p:cNvPr id="8" name="Rectangle 5"/>
          <p:cNvSpPr>
            <a:spLocks noChangeArrowheads="1"/>
          </p:cNvSpPr>
          <p:nvPr/>
        </p:nvSpPr>
        <p:spPr bwMode="auto">
          <a:xfrm>
            <a:off x="8490330" y="6479913"/>
            <a:ext cx="356657" cy="215394"/>
          </a:xfrm>
          <a:prstGeom prst="rect">
            <a:avLst/>
          </a:prstGeom>
          <a:noFill/>
          <a:ln>
            <a:noFill/>
          </a:ln>
          <a:extLst>
            <a:ext uri="{909E8E84-426E-40DD-AFC4-6F175D3DCCD1}">
              <a14:hiddenFill xmlns:a14="http://schemas.microsoft.com/office/drawing/2010/main">
                <a:solidFill>
                  <a:srgbClr val="4F81BD"/>
                </a:solidFill>
              </a14:hiddenFill>
            </a:ext>
            <a:ext uri="{91240B29-F687-4F45-9708-019B960494DF}">
              <a14:hiddenLine xmlns:a14="http://schemas.microsoft.com/office/drawing/2010/main" w="9525">
                <a:solidFill>
                  <a:srgbClr val="000000"/>
                </a:solidFill>
                <a:miter lim="800000"/>
                <a:headEnd/>
                <a:tailEnd/>
              </a14:hiddenLine>
            </a:ext>
            <a:ext uri="{909E8E84-426E-40dd-AFC4-6F175D3DCCD1}">
              <a14:hiddenFill xmlns:a14="http://schemas.microsoft.com/office/drawing/2010/main" xmlns="" xmlns:lc="http://schemas.openxmlformats.org/drawingml/2006/lockedCanvas">
                <a:solidFill>
                  <a:srgbClr val="FFFFFF"/>
                </a:solidFill>
              </a14:hiddenFill>
            </a:ext>
            <a:ext uri="{91240B29-F687-4f45-9708-019B960494DF}">
              <a14:hiddenLine xmlns:a14="http://schemas.microsoft.com/office/drawing/2010/main" xmlns="" xmlns:lc="http://schemas.openxmlformats.org/drawingml/2006/lockedCanvas" w="9525">
                <a:solidFill>
                  <a:srgbClr val="000000"/>
                </a:solidFill>
                <a:miter lim="800000"/>
                <a:headEnd/>
                <a:tailEnd/>
              </a14:hiddenLine>
            </a:ext>
          </a:extLst>
        </p:spPr>
        <p:txBody>
          <a:bodyPr wrap="none" lIns="0" tIns="0" rIns="91338" bIns="0">
            <a:spAutoFit/>
          </a:bodyPr>
          <a:lstStyle>
            <a:defPPr>
              <a:defRPr lang="zh-CN"/>
            </a:defPPr>
            <a:lvl1pPr algn="l" rtl="0" fontAlgn="base">
              <a:spcBef>
                <a:spcPct val="0"/>
              </a:spcBef>
              <a:spcAft>
                <a:spcPct val="0"/>
              </a:spcAft>
              <a:defRPr kern="1200">
                <a:solidFill>
                  <a:schemeClr val="tx1"/>
                </a:solidFill>
                <a:latin typeface="Calibri" pitchFamily="34" charset="0"/>
                <a:ea typeface="宋体" charset="-122"/>
                <a:cs typeface="+mn-cs"/>
              </a:defRPr>
            </a:lvl1pPr>
            <a:lvl2pPr marL="543927" algn="l" rtl="0" fontAlgn="base">
              <a:spcBef>
                <a:spcPct val="0"/>
              </a:spcBef>
              <a:spcAft>
                <a:spcPct val="0"/>
              </a:spcAft>
              <a:defRPr kern="1200">
                <a:solidFill>
                  <a:schemeClr val="tx1"/>
                </a:solidFill>
                <a:latin typeface="Calibri" pitchFamily="34" charset="0"/>
                <a:ea typeface="宋体" charset="-122"/>
                <a:cs typeface="+mn-cs"/>
              </a:defRPr>
            </a:lvl2pPr>
            <a:lvl3pPr marL="1087856" algn="l" rtl="0" fontAlgn="base">
              <a:spcBef>
                <a:spcPct val="0"/>
              </a:spcBef>
              <a:spcAft>
                <a:spcPct val="0"/>
              </a:spcAft>
              <a:defRPr kern="1200">
                <a:solidFill>
                  <a:schemeClr val="tx1"/>
                </a:solidFill>
                <a:latin typeface="Calibri" pitchFamily="34" charset="0"/>
                <a:ea typeface="宋体" charset="-122"/>
                <a:cs typeface="+mn-cs"/>
              </a:defRPr>
            </a:lvl3pPr>
            <a:lvl4pPr marL="1631783" algn="l" rtl="0" fontAlgn="base">
              <a:spcBef>
                <a:spcPct val="0"/>
              </a:spcBef>
              <a:spcAft>
                <a:spcPct val="0"/>
              </a:spcAft>
              <a:defRPr kern="1200">
                <a:solidFill>
                  <a:schemeClr val="tx1"/>
                </a:solidFill>
                <a:latin typeface="Calibri" pitchFamily="34" charset="0"/>
                <a:ea typeface="宋体" charset="-122"/>
                <a:cs typeface="+mn-cs"/>
              </a:defRPr>
            </a:lvl4pPr>
            <a:lvl5pPr marL="2175711" algn="l" rtl="0" fontAlgn="base">
              <a:spcBef>
                <a:spcPct val="0"/>
              </a:spcBef>
              <a:spcAft>
                <a:spcPct val="0"/>
              </a:spcAft>
              <a:defRPr kern="1200">
                <a:solidFill>
                  <a:schemeClr val="tx1"/>
                </a:solidFill>
                <a:latin typeface="Calibri" pitchFamily="34" charset="0"/>
                <a:ea typeface="宋体" charset="-122"/>
                <a:cs typeface="+mn-cs"/>
              </a:defRPr>
            </a:lvl5pPr>
            <a:lvl6pPr marL="2719637" algn="l" defTabSz="1087856" rtl="0" eaLnBrk="1" latinLnBrk="0" hangingPunct="1">
              <a:defRPr kern="1200">
                <a:solidFill>
                  <a:schemeClr val="tx1"/>
                </a:solidFill>
                <a:latin typeface="Calibri" pitchFamily="34" charset="0"/>
                <a:ea typeface="宋体" charset="-122"/>
                <a:cs typeface="+mn-cs"/>
              </a:defRPr>
            </a:lvl6pPr>
            <a:lvl7pPr marL="3263566" algn="l" defTabSz="1087856" rtl="0" eaLnBrk="1" latinLnBrk="0" hangingPunct="1">
              <a:defRPr kern="1200">
                <a:solidFill>
                  <a:schemeClr val="tx1"/>
                </a:solidFill>
                <a:latin typeface="Calibri" pitchFamily="34" charset="0"/>
                <a:ea typeface="宋体" charset="-122"/>
                <a:cs typeface="+mn-cs"/>
              </a:defRPr>
            </a:lvl7pPr>
            <a:lvl8pPr marL="3807493" algn="l" defTabSz="1087856" rtl="0" eaLnBrk="1" latinLnBrk="0" hangingPunct="1">
              <a:defRPr kern="1200">
                <a:solidFill>
                  <a:schemeClr val="tx1"/>
                </a:solidFill>
                <a:latin typeface="Calibri" pitchFamily="34" charset="0"/>
                <a:ea typeface="宋体" charset="-122"/>
                <a:cs typeface="+mn-cs"/>
              </a:defRPr>
            </a:lvl8pPr>
            <a:lvl9pPr marL="4351419" algn="l" defTabSz="1087856" rtl="0" eaLnBrk="1" latinLnBrk="0" hangingPunct="1">
              <a:defRPr kern="1200">
                <a:solidFill>
                  <a:schemeClr val="tx1"/>
                </a:solidFill>
                <a:latin typeface="Calibri" pitchFamily="34" charset="0"/>
                <a:ea typeface="宋体" charset="-122"/>
                <a:cs typeface="+mn-cs"/>
              </a:defRPr>
            </a:lvl9pPr>
          </a:lstStyle>
          <a:p>
            <a:pPr eaLnBrk="0" fontAlgn="auto" hangingPunct="0">
              <a:spcBef>
                <a:spcPts val="0"/>
              </a:spcBef>
              <a:spcAft>
                <a:spcPts val="0"/>
              </a:spcAft>
            </a:pPr>
            <a:r>
              <a:rPr lang="de-DE" altLang="zh-CN" sz="1400" kern="0" dirty="0" smtClean="0">
                <a:solidFill>
                  <a:srgbClr val="000000">
                    <a:lumMod val="65000"/>
                    <a:lumOff val="35000"/>
                  </a:srgbClr>
                </a:solidFill>
                <a:latin typeface="FrutigerNext LT Regular" panose="020B0503040504020204" pitchFamily="34" charset="0"/>
                <a:ea typeface="微软雅黑"/>
              </a:rPr>
              <a:t> </a:t>
            </a:r>
            <a:fld id="{A4C34F22-587E-473D-9099-376F4F013A30}" type="slidenum">
              <a:rPr lang="de-DE" altLang="zh-CN" sz="1400" kern="0">
                <a:solidFill>
                  <a:srgbClr val="000000">
                    <a:lumMod val="65000"/>
                    <a:lumOff val="35000"/>
                  </a:srgbClr>
                </a:solidFill>
                <a:latin typeface="FrutigerNext LT Regular" panose="020B0503040504020204" pitchFamily="34" charset="0"/>
                <a:ea typeface="微软雅黑"/>
              </a:rPr>
              <a:pPr eaLnBrk="0" fontAlgn="auto" hangingPunct="0">
                <a:spcBef>
                  <a:spcPts val="0"/>
                </a:spcBef>
                <a:spcAft>
                  <a:spcPts val="0"/>
                </a:spcAft>
              </a:pPr>
              <a:t>‹#›</a:t>
            </a:fld>
            <a:endParaRPr lang="en-GB" altLang="zh-CN" sz="1400" kern="0" dirty="0">
              <a:solidFill>
                <a:srgbClr val="000000">
                  <a:lumMod val="65000"/>
                  <a:lumOff val="35000"/>
                </a:srgbClr>
              </a:solidFill>
              <a:latin typeface="FrutigerNext LT Regular" panose="020B0503040504020204" pitchFamily="34" charset="0"/>
              <a:ea typeface="微软雅黑"/>
            </a:endParaRPr>
          </a:p>
        </p:txBody>
      </p:sp>
      <p:pic>
        <p:nvPicPr>
          <p:cNvPr id="9" name="Picture 87" descr="图片3副本"/>
          <p:cNvPicPr>
            <a:picLocks noChangeAspect="1" noChangeArrowheads="1"/>
          </p:cNvPicPr>
          <p:nvPr/>
        </p:nvPicPr>
        <p:blipFill>
          <a:blip r:embed="rId2" cstate="screen"/>
          <a:stretch>
            <a:fillRect/>
          </a:stretch>
        </p:blipFill>
        <p:spPr bwMode="auto">
          <a:xfrm>
            <a:off x="10181525" y="6386366"/>
            <a:ext cx="1292128" cy="310851"/>
          </a:xfrm>
          <a:prstGeom prst="rect">
            <a:avLst/>
          </a:prstGeom>
          <a:noFill/>
        </p:spPr>
      </p:pic>
      <p:pic>
        <p:nvPicPr>
          <p:cNvPr id="1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2088" y="6364025"/>
            <a:ext cx="2707217" cy="495300"/>
          </a:xfrm>
          <a:prstGeom prst="rect">
            <a:avLst/>
          </a:prstGeom>
          <a:noFill/>
          <a:ln>
            <a:noFill/>
          </a:ln>
          <a:effectLst/>
          <a:extLst>
            <a:ext uri="{909E8E84-426E-40dd-AFC4-6F175D3DCCD1}">
              <a14:hiddenFill xmlns:a14="http://schemas.microsoft.com/office/drawing/2010/main" xmlns="" xmlns:lc="http://schemas.openxmlformats.org/drawingml/2006/lockedCanvas">
                <a:solidFill>
                  <a:schemeClr val="accent1"/>
                </a:solidFill>
              </a14:hiddenFill>
            </a:ext>
            <a:ext uri="{91240B29-F687-4f45-9708-019B960494DF}">
              <a14:hiddenLine xmlns:a14="http://schemas.microsoft.com/office/drawing/2010/main" xmlns="" xmlns:lc="http://schemas.openxmlformats.org/drawingml/2006/lockedCanvas" w="9525">
                <a:solidFill>
                  <a:schemeClr val="tx1"/>
                </a:solidFill>
                <a:miter lim="800000"/>
                <a:headEnd/>
                <a:tailEnd/>
              </a14:hiddenLine>
            </a:ext>
            <a:ext uri="{AF507438-7753-43e0-B8FC-AC1667EBCBE1}">
              <a14:hiddenEffects xmlns:a14="http://schemas.microsoft.com/office/drawing/2010/main" xmlns="" xmlns:lc="http://schemas.openxmlformats.org/drawingml/2006/lockedCanvas">
                <a:effectLst>
                  <a:outerShdw dist="35921" dir="2700000" algn="ctr" rotWithShape="0">
                    <a:schemeClr val="bg2"/>
                  </a:outerShdw>
                </a:effectLst>
              </a14:hiddenEffects>
            </a:ext>
          </a:extLst>
        </p:spPr>
      </p:pic>
      <p:sp>
        <p:nvSpPr>
          <p:cNvPr id="20" name="内容占位符 2"/>
          <p:cNvSpPr>
            <a:spLocks noGrp="1"/>
          </p:cNvSpPr>
          <p:nvPr>
            <p:ph sz="half" idx="1"/>
          </p:nvPr>
        </p:nvSpPr>
        <p:spPr>
          <a:xfrm>
            <a:off x="480838" y="1269260"/>
            <a:ext cx="5578945" cy="4194175"/>
          </a:xfrm>
          <a:prstGeom prst="rect">
            <a:avLst/>
          </a:prstGeom>
        </p:spPr>
        <p:txBody>
          <a:bodyPr/>
          <a:lstStyle>
            <a:lvl1pPr>
              <a:defRPr sz="2800"/>
            </a:lvl1pPr>
            <a:lvl2pPr>
              <a:defRPr sz="2399"/>
            </a:lvl2pPr>
            <a:lvl3pPr>
              <a:defRPr sz="1999"/>
            </a:lvl3pPr>
            <a:lvl4pPr>
              <a:defRPr sz="1799"/>
            </a:lvl4pPr>
            <a:lvl5pPr>
              <a:defRPr sz="1799"/>
            </a:lvl5pPr>
            <a:lvl6pPr>
              <a:defRPr sz="1799"/>
            </a:lvl6pPr>
            <a:lvl7pPr>
              <a:defRPr sz="1799"/>
            </a:lvl7pPr>
            <a:lvl8pPr>
              <a:defRPr sz="1799"/>
            </a:lvl8pPr>
            <a:lvl9pPr>
              <a:defRPr sz="1799"/>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21" name="内容占位符 3"/>
          <p:cNvSpPr>
            <a:spLocks noGrp="1"/>
          </p:cNvSpPr>
          <p:nvPr>
            <p:ph sz="half" idx="2"/>
          </p:nvPr>
        </p:nvSpPr>
        <p:spPr>
          <a:xfrm>
            <a:off x="6311967" y="1269260"/>
            <a:ext cx="5399194" cy="4194175"/>
          </a:xfrm>
          <a:prstGeom prst="rect">
            <a:avLst/>
          </a:prstGeom>
        </p:spPr>
        <p:txBody>
          <a:bodyPr/>
          <a:lstStyle>
            <a:lvl1pPr>
              <a:defRPr sz="2800"/>
            </a:lvl1pPr>
            <a:lvl2pPr>
              <a:defRPr sz="2399"/>
            </a:lvl2pPr>
            <a:lvl3pPr>
              <a:defRPr sz="1999"/>
            </a:lvl3pPr>
            <a:lvl4pPr>
              <a:defRPr sz="1799"/>
            </a:lvl4pPr>
            <a:lvl5pPr>
              <a:defRPr sz="1799"/>
            </a:lvl5pPr>
            <a:lvl6pPr>
              <a:defRPr sz="1799"/>
            </a:lvl6pPr>
            <a:lvl7pPr>
              <a:defRPr sz="1799"/>
            </a:lvl7pPr>
            <a:lvl8pPr>
              <a:defRPr sz="1799"/>
            </a:lvl8pPr>
            <a:lvl9pPr>
              <a:defRPr sz="1799"/>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562182422"/>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9" descr="Logo"/>
          <p:cNvPicPr preferRelativeResize="0">
            <a:picLocks noChangeArrowheads="1"/>
          </p:cNvPicPr>
          <p:nvPr/>
        </p:nvPicPr>
        <p:blipFill>
          <a:blip r:embed="rId2" cstate="print"/>
          <a:srcRect/>
          <a:stretch>
            <a:fillRect/>
          </a:stretch>
        </p:blipFill>
        <p:spPr bwMode="auto">
          <a:xfrm>
            <a:off x="10011838" y="5589599"/>
            <a:ext cx="1018117" cy="763587"/>
          </a:xfrm>
          <a:prstGeom prst="rect">
            <a:avLst/>
          </a:prstGeom>
          <a:noFill/>
          <a:ln w="9525">
            <a:noFill/>
            <a:miter lim="800000"/>
            <a:headEnd/>
            <a:tailEnd/>
          </a:ln>
        </p:spPr>
      </p:pic>
      <p:pic>
        <p:nvPicPr>
          <p:cNvPr id="5" name="Picture 10" descr="2"/>
          <p:cNvPicPr>
            <a:picLocks noChangeAspect="1" noChangeArrowheads="1"/>
          </p:cNvPicPr>
          <p:nvPr/>
        </p:nvPicPr>
        <p:blipFill>
          <a:blip r:embed="rId3" cstate="print"/>
          <a:srcRect/>
          <a:stretch>
            <a:fillRect/>
          </a:stretch>
        </p:blipFill>
        <p:spPr bwMode="auto">
          <a:xfrm>
            <a:off x="0" y="782639"/>
            <a:ext cx="12192000" cy="3810000"/>
          </a:xfrm>
          <a:prstGeom prst="rect">
            <a:avLst/>
          </a:prstGeom>
          <a:noFill/>
          <a:ln w="9525">
            <a:noFill/>
            <a:miter lim="800000"/>
            <a:headEnd/>
            <a:tailEnd/>
          </a:ln>
        </p:spPr>
      </p:pic>
      <p:sp>
        <p:nvSpPr>
          <p:cNvPr id="6" name="Text Box 20"/>
          <p:cNvSpPr txBox="1">
            <a:spLocks noChangeArrowheads="1"/>
          </p:cNvSpPr>
          <p:nvPr/>
        </p:nvSpPr>
        <p:spPr bwMode="auto">
          <a:xfrm>
            <a:off x="869952" y="6207134"/>
            <a:ext cx="3484109" cy="353989"/>
          </a:xfrm>
          <a:prstGeom prst="rect">
            <a:avLst/>
          </a:prstGeom>
          <a:noFill/>
          <a:ln w="9525">
            <a:noFill/>
            <a:miter lim="800000"/>
            <a:headEnd/>
            <a:tailEnd/>
          </a:ln>
        </p:spPr>
        <p:txBody>
          <a:bodyPr wrap="none" lIns="106579" tIns="53292" rIns="106579" bIns="53292">
            <a:spAutoFit/>
          </a:bodyPr>
          <a:lstStyle/>
          <a:p>
            <a:pPr defTabSz="1066419" eaLnBrk="0" hangingPunct="0">
              <a:defRPr/>
            </a:pPr>
            <a:r>
              <a:rPr lang="en-US" altLang="zh-CN" sz="1600" dirty="0">
                <a:solidFill>
                  <a:srgbClr val="000000"/>
                </a:solidFill>
                <a:latin typeface="FrutigerNext LT Bold" pitchFamily="1" charset="0"/>
                <a:ea typeface="MS PGothic" pitchFamily="34" charset="-128"/>
              </a:rPr>
              <a:t>HUAWEI TECHNOLOGIES CO., LTD.</a:t>
            </a:r>
            <a:endParaRPr lang="en-US" altLang="zh-CN" sz="2900" dirty="0">
              <a:solidFill>
                <a:srgbClr val="000000"/>
              </a:solidFill>
              <a:latin typeface="Arial" pitchFamily="34" charset="0"/>
              <a:ea typeface="MS PGothic" pitchFamily="34" charset="-128"/>
            </a:endParaRPr>
          </a:p>
        </p:txBody>
      </p:sp>
      <p:sp>
        <p:nvSpPr>
          <p:cNvPr id="7" name="Text Box 22"/>
          <p:cNvSpPr txBox="1">
            <a:spLocks noChangeArrowheads="1"/>
          </p:cNvSpPr>
          <p:nvPr/>
        </p:nvSpPr>
        <p:spPr bwMode="auto">
          <a:xfrm>
            <a:off x="9632956" y="4094174"/>
            <a:ext cx="1930179" cy="353989"/>
          </a:xfrm>
          <a:prstGeom prst="rect">
            <a:avLst/>
          </a:prstGeom>
          <a:noFill/>
          <a:ln w="9525">
            <a:noFill/>
            <a:miter lim="800000"/>
            <a:headEnd/>
            <a:tailEnd/>
          </a:ln>
        </p:spPr>
        <p:txBody>
          <a:bodyPr wrap="none" lIns="106579" tIns="53292" rIns="106579" bIns="53292">
            <a:spAutoFit/>
          </a:bodyPr>
          <a:lstStyle/>
          <a:p>
            <a:pPr defTabSz="1066419" eaLnBrk="0" hangingPunct="0">
              <a:defRPr/>
            </a:pPr>
            <a:r>
              <a:rPr lang="en-US" altLang="zh-CN" sz="1600" dirty="0">
                <a:solidFill>
                  <a:srgbClr val="FFFFFF"/>
                </a:solidFill>
                <a:latin typeface="FrutigerNext LT Regular" pitchFamily="34" charset="0"/>
                <a:ea typeface="ＭＳ Ｐゴシック" pitchFamily="34" charset="-128"/>
              </a:rPr>
              <a:t>www.huawei.com</a:t>
            </a:r>
          </a:p>
        </p:txBody>
      </p:sp>
      <p:sp>
        <p:nvSpPr>
          <p:cNvPr id="8" name="Rectangle 23"/>
          <p:cNvSpPr>
            <a:spLocks noChangeArrowheads="1"/>
          </p:cNvSpPr>
          <p:nvPr/>
        </p:nvSpPr>
        <p:spPr bwMode="auto">
          <a:xfrm>
            <a:off x="5312839" y="6207152"/>
            <a:ext cx="2190340" cy="353935"/>
          </a:xfrm>
          <a:prstGeom prst="rect">
            <a:avLst/>
          </a:prstGeom>
          <a:noFill/>
          <a:ln w="9525" algn="ctr">
            <a:noFill/>
            <a:miter lim="800000"/>
            <a:headEnd/>
            <a:tailEnd/>
          </a:ln>
          <a:effectLst/>
        </p:spPr>
        <p:txBody>
          <a:bodyPr wrap="none" lIns="106539" tIns="53267" rIns="106539" bIns="53267">
            <a:spAutoFit/>
          </a:bodyPr>
          <a:lstStyle/>
          <a:p>
            <a:pPr defTabSz="1066419" eaLnBrk="0" hangingPunct="0">
              <a:defRPr/>
            </a:pPr>
            <a:r>
              <a:rPr lang="en-US" altLang="zh-CN" sz="1600" dirty="0">
                <a:solidFill>
                  <a:srgbClr val="000000"/>
                </a:solidFill>
                <a:latin typeface="FrutigerNext LT Bold" pitchFamily="1" charset="0"/>
                <a:ea typeface="ＭＳ Ｐゴシック" pitchFamily="34" charset="-128"/>
              </a:rPr>
              <a:t>Huawei Confidential </a:t>
            </a:r>
          </a:p>
        </p:txBody>
      </p:sp>
      <p:sp>
        <p:nvSpPr>
          <p:cNvPr id="9" name="Rectangle 25"/>
          <p:cNvSpPr>
            <a:spLocks noChangeArrowheads="1"/>
          </p:cNvSpPr>
          <p:nvPr/>
        </p:nvSpPr>
        <p:spPr bwMode="auto">
          <a:xfrm>
            <a:off x="9057233" y="247660"/>
            <a:ext cx="1901518" cy="399962"/>
          </a:xfrm>
          <a:prstGeom prst="rect">
            <a:avLst/>
          </a:prstGeom>
          <a:noFill/>
          <a:ln w="9525" algn="ctr">
            <a:noFill/>
            <a:miter lim="800000"/>
            <a:headEnd/>
            <a:tailEnd/>
          </a:ln>
          <a:effectLst/>
        </p:spPr>
        <p:txBody>
          <a:bodyPr wrap="none" lIns="106539" tIns="53267" rIns="106539" bIns="53267">
            <a:spAutoFit/>
          </a:bodyPr>
          <a:lstStyle/>
          <a:p>
            <a:pPr defTabSz="1066419" eaLnBrk="0" hangingPunct="0">
              <a:defRPr/>
            </a:pPr>
            <a:r>
              <a:rPr lang="en-US" altLang="zh-CN" sz="1900" b="1" dirty="0">
                <a:solidFill>
                  <a:srgbClr val="666666"/>
                </a:solidFill>
                <a:latin typeface="FrutigerNext LT Regular" pitchFamily="34" charset="0"/>
                <a:ea typeface="ＭＳ Ｐゴシック" pitchFamily="34" charset="-128"/>
              </a:rPr>
              <a:t>Security Level:</a:t>
            </a:r>
            <a:r>
              <a:rPr lang="zh-CN" altLang="en-US" sz="1900" b="1" dirty="0">
                <a:solidFill>
                  <a:srgbClr val="666666"/>
                </a:solidFill>
                <a:latin typeface="FrutigerNext LT Regular" pitchFamily="34" charset="0"/>
                <a:ea typeface="ＭＳ Ｐゴシック" pitchFamily="34" charset="-128"/>
              </a:rPr>
              <a:t> </a:t>
            </a:r>
          </a:p>
        </p:txBody>
      </p:sp>
      <p:sp>
        <p:nvSpPr>
          <p:cNvPr id="10" name="Text Box 66"/>
          <p:cNvSpPr txBox="1">
            <a:spLocks noChangeArrowheads="1"/>
          </p:cNvSpPr>
          <p:nvPr/>
        </p:nvSpPr>
        <p:spPr bwMode="auto">
          <a:xfrm>
            <a:off x="-2624664" y="1322396"/>
            <a:ext cx="2624667" cy="5128244"/>
          </a:xfrm>
          <a:prstGeom prst="rect">
            <a:avLst/>
          </a:prstGeom>
          <a:noFill/>
          <a:ln w="9525" algn="ctr">
            <a:noFill/>
            <a:miter lim="800000"/>
            <a:headEnd/>
            <a:tailEnd/>
          </a:ln>
          <a:effectLst/>
        </p:spPr>
        <p:txBody>
          <a:bodyPr lIns="106599" tIns="53299" rIns="106599" bIns="53299">
            <a:spAutoFit/>
          </a:bodyPr>
          <a:lstStyle/>
          <a:p>
            <a:pPr algn="r" defTabSz="1066419" eaLnBrk="0" hangingPunct="0">
              <a:lnSpc>
                <a:spcPct val="125000"/>
              </a:lnSpc>
              <a:defRPr/>
            </a:pPr>
            <a:r>
              <a:rPr lang="zh-CN" altLang="en-US" sz="1500" dirty="0">
                <a:solidFill>
                  <a:srgbClr val="FFFFFF"/>
                </a:solidFill>
                <a:latin typeface="Arial" charset="0"/>
                <a:ea typeface="华文细黑" pitchFamily="2" charset="-122"/>
              </a:rPr>
              <a:t>英文标题</a:t>
            </a:r>
            <a:r>
              <a:rPr lang="en-US" altLang="zh-CN" sz="1500" dirty="0">
                <a:solidFill>
                  <a:srgbClr val="FFFFFF"/>
                </a:solidFill>
                <a:latin typeface="Arial" charset="0"/>
                <a:ea typeface="华文细黑" pitchFamily="2" charset="-122"/>
              </a:rPr>
              <a:t>:40-47pt  </a:t>
            </a:r>
          </a:p>
          <a:p>
            <a:pPr algn="r" defTabSz="1066419" eaLnBrk="0" hangingPunct="0">
              <a:lnSpc>
                <a:spcPct val="125000"/>
              </a:lnSpc>
              <a:defRPr/>
            </a:pPr>
            <a:r>
              <a:rPr lang="zh-CN" altLang="en-US" sz="1500" dirty="0">
                <a:solidFill>
                  <a:srgbClr val="FFFFFF"/>
                </a:solidFill>
                <a:latin typeface="Arial" charset="0"/>
                <a:ea typeface="华文细黑" pitchFamily="2" charset="-122"/>
              </a:rPr>
              <a:t>副标题</a:t>
            </a:r>
            <a:r>
              <a:rPr lang="en-US" altLang="zh-CN" sz="1500" dirty="0">
                <a:solidFill>
                  <a:srgbClr val="FFFFFF"/>
                </a:solidFill>
                <a:latin typeface="Arial" charset="0"/>
                <a:ea typeface="华文细黑" pitchFamily="2" charset="-122"/>
              </a:rPr>
              <a:t>:26-30pt</a:t>
            </a:r>
          </a:p>
          <a:p>
            <a:pPr algn="r" defTabSz="1066419" eaLnBrk="0" hangingPunct="0">
              <a:lnSpc>
                <a:spcPct val="125000"/>
              </a:lnSpc>
              <a:defRPr/>
            </a:pPr>
            <a:r>
              <a:rPr lang="zh-CN" altLang="en-US" sz="1500" dirty="0">
                <a:solidFill>
                  <a:srgbClr val="FFFFFF"/>
                </a:solidFill>
                <a:latin typeface="Arial" charset="0"/>
                <a:ea typeface="华文细黑" pitchFamily="2" charset="-122"/>
              </a:rPr>
              <a:t>字体颜色</a:t>
            </a:r>
            <a:r>
              <a:rPr lang="en-US" altLang="zh-CN" sz="1500" dirty="0">
                <a:solidFill>
                  <a:srgbClr val="FFFFFF"/>
                </a:solidFill>
                <a:latin typeface="Arial" charset="0"/>
                <a:ea typeface="华文细黑" pitchFamily="2" charset="-122"/>
              </a:rPr>
              <a:t>:</a:t>
            </a:r>
            <a:r>
              <a:rPr lang="zh-CN" altLang="en-US" sz="1500" dirty="0">
                <a:solidFill>
                  <a:srgbClr val="FFFFFF"/>
                </a:solidFill>
                <a:latin typeface="Arial" charset="0"/>
                <a:ea typeface="华文细黑" pitchFamily="2" charset="-122"/>
              </a:rPr>
              <a:t>反白</a:t>
            </a:r>
          </a:p>
          <a:p>
            <a:pPr algn="r" defTabSz="1066419" eaLnBrk="0" hangingPunct="0">
              <a:lnSpc>
                <a:spcPct val="125000"/>
              </a:lnSpc>
              <a:defRPr/>
            </a:pPr>
            <a:r>
              <a:rPr lang="zh-CN" altLang="en-US" sz="1500" dirty="0">
                <a:solidFill>
                  <a:srgbClr val="FFFFFF"/>
                </a:solidFill>
                <a:latin typeface="Arial" charset="0"/>
                <a:ea typeface="华文细黑" pitchFamily="2" charset="-122"/>
              </a:rPr>
              <a:t>内部使用字体 </a:t>
            </a:r>
            <a:r>
              <a:rPr lang="en-US" altLang="zh-CN" sz="1500" dirty="0">
                <a:solidFill>
                  <a:srgbClr val="FFFFFF"/>
                </a:solidFill>
                <a:latin typeface="Arial" charset="0"/>
                <a:ea typeface="华文细黑" pitchFamily="2" charset="-122"/>
              </a:rPr>
              <a:t>:</a:t>
            </a:r>
          </a:p>
          <a:p>
            <a:pPr algn="r" defTabSz="1066419" eaLnBrk="0" hangingPunct="0">
              <a:lnSpc>
                <a:spcPct val="125000"/>
              </a:lnSpc>
              <a:defRPr/>
            </a:pPr>
            <a:r>
              <a:rPr lang="en-US" altLang="zh-CN" sz="1500" dirty="0" err="1">
                <a:solidFill>
                  <a:srgbClr val="FFFFFF"/>
                </a:solidFill>
                <a:latin typeface="Arial" charset="0"/>
                <a:ea typeface="华文细黑" pitchFamily="2" charset="-122"/>
              </a:rPr>
              <a:t>FrutigerNext</a:t>
            </a:r>
            <a:r>
              <a:rPr lang="en-US" altLang="zh-CN" sz="1500" dirty="0">
                <a:solidFill>
                  <a:srgbClr val="FFFFFF"/>
                </a:solidFill>
                <a:latin typeface="Arial" charset="0"/>
                <a:ea typeface="华文细黑" pitchFamily="2" charset="-122"/>
              </a:rPr>
              <a:t> LT Medium</a:t>
            </a:r>
          </a:p>
          <a:p>
            <a:pPr algn="r" defTabSz="1066419" eaLnBrk="0" hangingPunct="0">
              <a:lnSpc>
                <a:spcPct val="125000"/>
              </a:lnSpc>
              <a:defRPr/>
            </a:pPr>
            <a:r>
              <a:rPr lang="zh-CN" altLang="en-US" sz="1500" dirty="0">
                <a:solidFill>
                  <a:srgbClr val="FFFFFF"/>
                </a:solidFill>
                <a:latin typeface="Arial" charset="0"/>
                <a:ea typeface="华文细黑" pitchFamily="2" charset="-122"/>
              </a:rPr>
              <a:t>外部使用字体 </a:t>
            </a:r>
            <a:r>
              <a:rPr lang="en-US" altLang="zh-CN" sz="1500" dirty="0">
                <a:solidFill>
                  <a:srgbClr val="FFFFFF"/>
                </a:solidFill>
                <a:latin typeface="Arial" charset="0"/>
                <a:ea typeface="华文细黑" pitchFamily="2" charset="-122"/>
              </a:rPr>
              <a:t>: Arial</a:t>
            </a:r>
            <a:endParaRPr lang="zh-CN" altLang="en-US" sz="1500" dirty="0">
              <a:solidFill>
                <a:srgbClr val="FFFFFF"/>
              </a:solidFill>
              <a:latin typeface="Arial" charset="0"/>
              <a:ea typeface="华文细黑" pitchFamily="2" charset="-122"/>
            </a:endParaRPr>
          </a:p>
          <a:p>
            <a:pPr algn="r" defTabSz="1066419" eaLnBrk="0" hangingPunct="0">
              <a:lnSpc>
                <a:spcPct val="125000"/>
              </a:lnSpc>
              <a:defRPr/>
            </a:pPr>
            <a:endParaRPr lang="zh-CN" altLang="en-US" sz="1500" dirty="0">
              <a:solidFill>
                <a:srgbClr val="FFFFFF"/>
              </a:solidFill>
              <a:latin typeface="Arial" charset="0"/>
              <a:ea typeface="华文细黑" pitchFamily="2" charset="-122"/>
            </a:endParaRPr>
          </a:p>
          <a:p>
            <a:pPr algn="r" defTabSz="1066419" eaLnBrk="0" hangingPunct="0">
              <a:lnSpc>
                <a:spcPct val="125000"/>
              </a:lnSpc>
              <a:defRPr/>
            </a:pPr>
            <a:endParaRPr lang="zh-CN" altLang="en-US" sz="1500" dirty="0">
              <a:solidFill>
                <a:srgbClr val="FFFFFF"/>
              </a:solidFill>
              <a:latin typeface="Arial" charset="0"/>
              <a:ea typeface="华文细黑" pitchFamily="2" charset="-122"/>
            </a:endParaRPr>
          </a:p>
          <a:p>
            <a:pPr algn="r" defTabSz="1066419" eaLnBrk="0" hangingPunct="0">
              <a:lnSpc>
                <a:spcPct val="125000"/>
              </a:lnSpc>
              <a:defRPr/>
            </a:pPr>
            <a:r>
              <a:rPr lang="zh-CN" altLang="en-US" sz="1500" dirty="0">
                <a:solidFill>
                  <a:srgbClr val="FFFFFF"/>
                </a:solidFill>
                <a:latin typeface="Arial" charset="0"/>
                <a:ea typeface="华文细黑" pitchFamily="2" charset="-122"/>
              </a:rPr>
              <a:t>中文标题</a:t>
            </a:r>
            <a:r>
              <a:rPr lang="en-US" altLang="zh-CN" sz="1500" dirty="0">
                <a:solidFill>
                  <a:srgbClr val="FFFFFF"/>
                </a:solidFill>
                <a:latin typeface="Arial" charset="0"/>
                <a:ea typeface="华文细黑" pitchFamily="2" charset="-122"/>
              </a:rPr>
              <a:t>:35-47pt</a:t>
            </a:r>
          </a:p>
          <a:p>
            <a:pPr algn="r" defTabSz="1066419" eaLnBrk="0" hangingPunct="0">
              <a:lnSpc>
                <a:spcPct val="125000"/>
              </a:lnSpc>
              <a:defRPr/>
            </a:pPr>
            <a:r>
              <a:rPr lang="zh-CN" altLang="en-US" sz="1500" dirty="0">
                <a:solidFill>
                  <a:srgbClr val="FFFFFF"/>
                </a:solidFill>
                <a:latin typeface="Arial" charset="0"/>
                <a:ea typeface="华文细黑" pitchFamily="2" charset="-122"/>
              </a:rPr>
              <a:t>字体</a:t>
            </a:r>
            <a:r>
              <a:rPr lang="en-US" altLang="zh-CN" sz="1500" dirty="0">
                <a:solidFill>
                  <a:srgbClr val="FFFFFF"/>
                </a:solidFill>
                <a:latin typeface="Arial" charset="0"/>
                <a:ea typeface="华文细黑" pitchFamily="2" charset="-122"/>
              </a:rPr>
              <a:t>:</a:t>
            </a:r>
            <a:r>
              <a:rPr lang="zh-CN" altLang="en-US" sz="1500" dirty="0">
                <a:solidFill>
                  <a:srgbClr val="FFFFFF"/>
                </a:solidFill>
                <a:latin typeface="Arial" charset="0"/>
                <a:ea typeface="华文细黑" pitchFamily="2" charset="-122"/>
              </a:rPr>
              <a:t>黑体</a:t>
            </a:r>
          </a:p>
          <a:p>
            <a:pPr algn="r" defTabSz="1066419" eaLnBrk="0" hangingPunct="0">
              <a:lnSpc>
                <a:spcPct val="125000"/>
              </a:lnSpc>
              <a:defRPr/>
            </a:pPr>
            <a:r>
              <a:rPr lang="en-US" altLang="zh-CN" sz="1500" dirty="0">
                <a:solidFill>
                  <a:srgbClr val="FFFFFF"/>
                </a:solidFill>
                <a:latin typeface="Arial" charset="0"/>
                <a:ea typeface="华文细黑" pitchFamily="2" charset="-122"/>
              </a:rPr>
              <a:t>  </a:t>
            </a:r>
            <a:r>
              <a:rPr lang="zh-CN" altLang="en-US" sz="1500" dirty="0">
                <a:solidFill>
                  <a:srgbClr val="FFFFFF"/>
                </a:solidFill>
                <a:latin typeface="Arial" charset="0"/>
                <a:ea typeface="华文细黑" pitchFamily="2" charset="-122"/>
              </a:rPr>
              <a:t>副标题</a:t>
            </a:r>
            <a:r>
              <a:rPr lang="en-US" altLang="zh-CN" sz="1500" dirty="0">
                <a:solidFill>
                  <a:srgbClr val="FFFFFF"/>
                </a:solidFill>
                <a:latin typeface="Arial" charset="0"/>
                <a:ea typeface="华文细黑" pitchFamily="2" charset="-122"/>
              </a:rPr>
              <a:t>:24-28pt</a:t>
            </a:r>
            <a:endParaRPr lang="zh-CN" altLang="en-US" sz="1500" dirty="0">
              <a:solidFill>
                <a:srgbClr val="FFFFFF"/>
              </a:solidFill>
              <a:latin typeface="Arial" charset="0"/>
              <a:ea typeface="华文细黑" pitchFamily="2" charset="-122"/>
            </a:endParaRPr>
          </a:p>
          <a:p>
            <a:pPr algn="r" defTabSz="1066419" eaLnBrk="0" hangingPunct="0">
              <a:lnSpc>
                <a:spcPct val="125000"/>
              </a:lnSpc>
              <a:defRPr/>
            </a:pPr>
            <a:r>
              <a:rPr lang="zh-CN" altLang="en-US" sz="1500" dirty="0">
                <a:solidFill>
                  <a:srgbClr val="FFFFFF"/>
                </a:solidFill>
                <a:latin typeface="Arial" charset="0"/>
                <a:ea typeface="华文细黑" pitchFamily="2" charset="-122"/>
              </a:rPr>
              <a:t>字体颜色</a:t>
            </a:r>
            <a:r>
              <a:rPr lang="en-US" altLang="zh-CN" sz="1500" dirty="0">
                <a:solidFill>
                  <a:srgbClr val="FFFFFF"/>
                </a:solidFill>
                <a:latin typeface="Arial" charset="0"/>
                <a:ea typeface="华文细黑" pitchFamily="2" charset="-122"/>
              </a:rPr>
              <a:t>:</a:t>
            </a:r>
            <a:r>
              <a:rPr lang="zh-CN" altLang="en-US" sz="1500" dirty="0">
                <a:solidFill>
                  <a:srgbClr val="FFFFFF"/>
                </a:solidFill>
                <a:latin typeface="Arial" charset="0"/>
                <a:ea typeface="华文细黑" pitchFamily="2" charset="-122"/>
              </a:rPr>
              <a:t>反白</a:t>
            </a:r>
          </a:p>
          <a:p>
            <a:pPr algn="r" defTabSz="1066419" eaLnBrk="0" hangingPunct="0">
              <a:lnSpc>
                <a:spcPct val="125000"/>
              </a:lnSpc>
              <a:defRPr/>
            </a:pPr>
            <a:r>
              <a:rPr lang="zh-CN" altLang="en-US" sz="1500" dirty="0">
                <a:solidFill>
                  <a:srgbClr val="FFFFFF"/>
                </a:solidFill>
                <a:latin typeface="Arial" charset="0"/>
                <a:ea typeface="华文细黑" pitchFamily="2" charset="-122"/>
              </a:rPr>
              <a:t>字体</a:t>
            </a:r>
            <a:r>
              <a:rPr lang="en-US" altLang="zh-CN" sz="1500" dirty="0">
                <a:solidFill>
                  <a:srgbClr val="FFFFFF"/>
                </a:solidFill>
                <a:latin typeface="Arial" charset="0"/>
                <a:ea typeface="华文细黑" pitchFamily="2" charset="-122"/>
              </a:rPr>
              <a:t>:</a:t>
            </a:r>
            <a:r>
              <a:rPr lang="zh-CN" altLang="en-US" sz="1500" dirty="0">
                <a:solidFill>
                  <a:srgbClr val="FFFFFF"/>
                </a:solidFill>
                <a:latin typeface="Arial" charset="0"/>
                <a:ea typeface="华文细黑" pitchFamily="2" charset="-122"/>
              </a:rPr>
              <a:t>细黑体</a:t>
            </a:r>
          </a:p>
          <a:p>
            <a:pPr algn="r" defTabSz="1066419" eaLnBrk="0" hangingPunct="0">
              <a:lnSpc>
                <a:spcPct val="125000"/>
              </a:lnSpc>
              <a:defRPr/>
            </a:pPr>
            <a:endParaRPr lang="zh-CN" altLang="en-US" sz="1500" dirty="0">
              <a:solidFill>
                <a:srgbClr val="FFFFFF"/>
              </a:solidFill>
              <a:latin typeface="Arial" charset="0"/>
              <a:ea typeface="华文细黑" pitchFamily="2" charset="-122"/>
            </a:endParaRPr>
          </a:p>
          <a:p>
            <a:pPr algn="r" defTabSz="1066419" eaLnBrk="0" hangingPunct="0">
              <a:lnSpc>
                <a:spcPct val="125000"/>
              </a:lnSpc>
              <a:defRPr/>
            </a:pPr>
            <a:endParaRPr lang="zh-CN" altLang="en-US" sz="1500" dirty="0">
              <a:solidFill>
                <a:srgbClr val="FFFFFF"/>
              </a:solidFill>
              <a:latin typeface="Arial" charset="0"/>
              <a:ea typeface="华文细黑" pitchFamily="2" charset="-122"/>
            </a:endParaRPr>
          </a:p>
          <a:p>
            <a:pPr algn="r" defTabSz="1066419" eaLnBrk="0" hangingPunct="0">
              <a:lnSpc>
                <a:spcPct val="125000"/>
              </a:lnSpc>
              <a:defRPr/>
            </a:pPr>
            <a:endParaRPr lang="zh-CN" altLang="en-US" sz="1500" dirty="0">
              <a:solidFill>
                <a:srgbClr val="FFFFFF"/>
              </a:solidFill>
              <a:latin typeface="Arial" charset="0"/>
              <a:ea typeface="华文细黑" pitchFamily="2" charset="-122"/>
            </a:endParaRPr>
          </a:p>
          <a:p>
            <a:pPr algn="r" defTabSz="1066419" eaLnBrk="0" hangingPunct="0">
              <a:lnSpc>
                <a:spcPct val="125000"/>
              </a:lnSpc>
              <a:spcBef>
                <a:spcPct val="50000"/>
              </a:spcBef>
              <a:defRPr/>
            </a:pPr>
            <a:endParaRPr lang="zh-CN" altLang="en-US" sz="1500" dirty="0">
              <a:solidFill>
                <a:srgbClr val="000000"/>
              </a:solidFill>
              <a:latin typeface="Arial" charset="0"/>
              <a:ea typeface="华文细黑" pitchFamily="2" charset="-122"/>
            </a:endParaRPr>
          </a:p>
        </p:txBody>
      </p:sp>
      <p:sp>
        <p:nvSpPr>
          <p:cNvPr id="44047" name="Rectangle 15"/>
          <p:cNvSpPr>
            <a:spLocks noGrp="1" noChangeArrowheads="1"/>
          </p:cNvSpPr>
          <p:nvPr>
            <p:ph type="ctrTitle" sz="quarter"/>
          </p:nvPr>
        </p:nvSpPr>
        <p:spPr>
          <a:xfrm>
            <a:off x="848806" y="1392242"/>
            <a:ext cx="7071783" cy="1666875"/>
          </a:xfrm>
        </p:spPr>
        <p:txBody>
          <a:bodyPr/>
          <a:lstStyle>
            <a:lvl1pPr>
              <a:defRPr sz="5700" b="1">
                <a:solidFill>
                  <a:schemeClr val="bg1"/>
                </a:solidFill>
              </a:defRPr>
            </a:lvl1pPr>
          </a:lstStyle>
          <a:p>
            <a:r>
              <a:rPr lang="zh-CN" altLang="en-US"/>
              <a:t>单击此处编辑母版标题样式</a:t>
            </a:r>
          </a:p>
        </p:txBody>
      </p:sp>
      <p:sp>
        <p:nvSpPr>
          <p:cNvPr id="44048" name="Rectangle 16"/>
          <p:cNvSpPr>
            <a:spLocks noGrp="1" noChangeArrowheads="1"/>
          </p:cNvSpPr>
          <p:nvPr>
            <p:ph type="subTitle" sz="quarter" idx="1"/>
          </p:nvPr>
        </p:nvSpPr>
        <p:spPr>
          <a:xfrm>
            <a:off x="912299" y="3182945"/>
            <a:ext cx="7073900" cy="865187"/>
          </a:xfrm>
        </p:spPr>
        <p:txBody>
          <a:bodyPr lIns="106599" tIns="53299" rIns="106599" bIns="53299"/>
          <a:lstStyle>
            <a:lvl1pPr marL="0" indent="0">
              <a:buFont typeface="Wingdings" pitchFamily="2" charset="2"/>
              <a:buNone/>
              <a:defRPr sz="3700">
                <a:solidFill>
                  <a:schemeClr val="bg1"/>
                </a:solidFill>
                <a:latin typeface="华文细黑" pitchFamily="2" charset="-122"/>
              </a:defRPr>
            </a:lvl1pPr>
          </a:lstStyle>
          <a:p>
            <a:r>
              <a:rPr lang="zh-CN" altLang="en-US"/>
              <a:t>单击此处编辑母版副标题样式</a:t>
            </a:r>
          </a:p>
        </p:txBody>
      </p:sp>
      <p:sp>
        <p:nvSpPr>
          <p:cNvPr id="11" name="Rectangle 26"/>
          <p:cNvSpPr>
            <a:spLocks noGrp="1" noChangeArrowheads="1"/>
          </p:cNvSpPr>
          <p:nvPr>
            <p:ph type="dt" sz="quarter" idx="10"/>
          </p:nvPr>
        </p:nvSpPr>
        <p:spPr>
          <a:xfrm>
            <a:off x="912284" y="282580"/>
            <a:ext cx="2844800" cy="474663"/>
          </a:xfrm>
          <a:prstGeom prst="rect">
            <a:avLst/>
          </a:prstGeom>
        </p:spPr>
        <p:txBody>
          <a:bodyPr lIns="106599" tIns="53299" rIns="106599" bIns="53299"/>
          <a:lstStyle>
            <a:lvl1pPr>
              <a:lnSpc>
                <a:spcPct val="100000"/>
              </a:lnSpc>
              <a:defRPr>
                <a:latin typeface="FrutigerNext LT Regular" pitchFamily="34" charset="0"/>
              </a:defRPr>
            </a:lvl1pPr>
          </a:lstStyle>
          <a:p>
            <a:pPr>
              <a:defRPr/>
            </a:pPr>
            <a:fld id="{2522D767-7E6B-48B7-8E05-3A254CFFB1AF}" type="datetime1">
              <a:rPr lang="zh-CN" altLang="en-US">
                <a:solidFill>
                  <a:srgbClr val="000000"/>
                </a:solidFill>
                <a:ea typeface="宋体" charset="-122"/>
              </a:rPr>
              <a:pPr>
                <a:defRPr/>
              </a:pPr>
              <a:t>2019/8/28</a:t>
            </a:fld>
            <a:endParaRPr lang="en-US" altLang="zh-CN">
              <a:solidFill>
                <a:srgbClr val="000000"/>
              </a:solidFill>
              <a:ea typeface="宋体" charset="-122"/>
            </a:endParaRPr>
          </a:p>
        </p:txBody>
      </p:sp>
    </p:spTree>
    <p:extLst>
      <p:ext uri="{BB962C8B-B14F-4D97-AF65-F5344CB8AC3E}">
        <p14:creationId xmlns:p14="http://schemas.microsoft.com/office/powerpoint/2010/main" val="1051397379"/>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080960179"/>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69967" y="1641484"/>
            <a:ext cx="5183716" cy="4194175"/>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56887" y="1641484"/>
            <a:ext cx="5185833" cy="4194175"/>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5"/>
          <p:cNvSpPr txBox="1">
            <a:spLocks noChangeArrowheads="1"/>
          </p:cNvSpPr>
          <p:nvPr userDrawn="1"/>
        </p:nvSpPr>
        <p:spPr bwMode="auto">
          <a:xfrm>
            <a:off x="8481491" y="6489710"/>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a:defRPr/>
            </a:pPr>
            <a:fld id="{F0C15A8E-4357-4E66-BD7B-5405187E651A}" type="slidenum">
              <a:rPr lang="de-DE" altLang="zh-CN" smtClean="0"/>
              <a:pPr>
                <a:defRPr/>
              </a:pPr>
              <a:t>‹#›</a:t>
            </a:fld>
            <a:r>
              <a:rPr lang="de-DE" altLang="zh-CN" dirty="0" smtClean="0"/>
              <a:t>/30</a:t>
            </a:r>
            <a:endParaRPr lang="en-GB" altLang="zh-CN" dirty="0"/>
          </a:p>
        </p:txBody>
      </p:sp>
    </p:spTree>
    <p:extLst>
      <p:ext uri="{BB962C8B-B14F-4D97-AF65-F5344CB8AC3E}">
        <p14:creationId xmlns:p14="http://schemas.microsoft.com/office/powerpoint/2010/main" val="3152942822"/>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527052" y="-130838"/>
            <a:ext cx="10327216" cy="871539"/>
          </a:xfrm>
        </p:spPr>
        <p:txBody>
          <a:bodyPr/>
          <a:lstStyle/>
          <a:p>
            <a:r>
              <a:rPr lang="zh-CN" altLang="en-US" dirty="0" smtClean="0"/>
              <a:t>单击此处编辑母版标题样式</a:t>
            </a:r>
            <a:endParaRPr lang="zh-CN" altLang="en-US" dirty="0"/>
          </a:p>
        </p:txBody>
      </p:sp>
      <p:sp>
        <p:nvSpPr>
          <p:cNvPr id="3" name="表格占位符 2"/>
          <p:cNvSpPr>
            <a:spLocks noGrp="1"/>
          </p:cNvSpPr>
          <p:nvPr>
            <p:ph type="tbl" idx="1"/>
          </p:nvPr>
        </p:nvSpPr>
        <p:spPr>
          <a:xfrm>
            <a:off x="869952" y="1641484"/>
            <a:ext cx="10572749" cy="4194175"/>
          </a:xfrm>
        </p:spPr>
        <p:txBody>
          <a:bodyPr/>
          <a:lstStyle/>
          <a:p>
            <a:pPr lvl="0"/>
            <a:endParaRPr lang="zh-CN" altLang="en-US" noProof="0" smtClean="0"/>
          </a:p>
        </p:txBody>
      </p:sp>
      <p:sp>
        <p:nvSpPr>
          <p:cNvPr id="6" name="Rectangle 5"/>
          <p:cNvSpPr txBox="1">
            <a:spLocks noChangeArrowheads="1"/>
          </p:cNvSpPr>
          <p:nvPr userDrawn="1"/>
        </p:nvSpPr>
        <p:spPr bwMode="auto">
          <a:xfrm>
            <a:off x="8481491" y="6489710"/>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a:defRPr/>
            </a:pPr>
            <a:fld id="{F0C15A8E-4357-4E66-BD7B-5405187E651A}" type="slidenum">
              <a:rPr lang="de-DE" altLang="zh-CN" smtClean="0"/>
              <a:pPr>
                <a:defRPr/>
              </a:pPr>
              <a:t>‹#›</a:t>
            </a:fld>
            <a:r>
              <a:rPr lang="de-DE" altLang="zh-CN" dirty="0" smtClean="0"/>
              <a:t>/28</a:t>
            </a:r>
            <a:endParaRPr lang="en-GB" altLang="zh-CN" dirty="0"/>
          </a:p>
        </p:txBody>
      </p:sp>
    </p:spTree>
    <p:extLst>
      <p:ext uri="{BB962C8B-B14F-4D97-AF65-F5344CB8AC3E}">
        <p14:creationId xmlns:p14="http://schemas.microsoft.com/office/powerpoint/2010/main" val="934743657"/>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32367" y="64008"/>
            <a:ext cx="11606586" cy="778598"/>
          </a:xfrm>
        </p:spPr>
        <p:txBody>
          <a:bodyPr/>
          <a:lstStyle>
            <a:lvl1pPr>
              <a:defRPr>
                <a:latin typeface="微软雅黑" panose="020B0503020204020204" pitchFamily="34" charset="-122"/>
                <a:ea typeface="微软雅黑" panose="020B0503020204020204" pitchFamily="34"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329431" y="842606"/>
            <a:ext cx="11609524" cy="5329594"/>
          </a:xfrm>
        </p:spPr>
        <p:txBody>
          <a:bodyPr/>
          <a:lstStyle>
            <a:lvl1pPr marL="342797" indent="-342797">
              <a:buFont typeface="Wingdings" panose="05000000000000000000" pitchFamily="2" charset="2"/>
              <a:buChar char="n"/>
              <a:defRPr>
                <a:latin typeface="微软雅黑" panose="020B0503020204020204" pitchFamily="34" charset="-122"/>
                <a:ea typeface="微软雅黑" panose="020B0503020204020204" pitchFamily="34" charset="-122"/>
              </a:defRPr>
            </a:lvl1pPr>
            <a:lvl2pPr>
              <a:defRPr sz="1799">
                <a:latin typeface="微软雅黑" panose="020B0503020204020204" pitchFamily="34" charset="-122"/>
                <a:ea typeface="微软雅黑" panose="020B0503020204020204" pitchFamily="34" charset="-122"/>
              </a:defRPr>
            </a:lvl2pPr>
            <a:lvl3pPr>
              <a:defRPr sz="1600">
                <a:latin typeface="微软雅黑" panose="020B0503020204020204" pitchFamily="34" charset="-122"/>
                <a:ea typeface="微软雅黑" panose="020B0503020204020204" pitchFamily="34" charset="-122"/>
              </a:defRPr>
            </a:lvl3pPr>
            <a:lvl4pPr>
              <a:defRPr>
                <a:latin typeface="微软雅黑" panose="020B0503020204020204" pitchFamily="34" charset="-122"/>
                <a:ea typeface="微软雅黑" panose="020B0503020204020204" pitchFamily="34" charset="-122"/>
              </a:defRPr>
            </a:lvl4pPr>
            <a:lvl5pPr>
              <a:defRPr>
                <a:latin typeface="微软雅黑" panose="020B0503020204020204" pitchFamily="34" charset="-122"/>
                <a:ea typeface="微软雅黑" panose="020B0503020204020204" pitchFamily="34" charset="-122"/>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Tree>
    <p:extLst>
      <p:ext uri="{BB962C8B-B14F-4D97-AF65-F5344CB8AC3E}">
        <p14:creationId xmlns:p14="http://schemas.microsoft.com/office/powerpoint/2010/main" val="2787602761"/>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9" descr="Logo"/>
          <p:cNvPicPr preferRelativeResize="0">
            <a:picLocks noChangeArrowheads="1"/>
          </p:cNvPicPr>
          <p:nvPr/>
        </p:nvPicPr>
        <p:blipFill>
          <a:blip r:embed="rId2" cstate="print"/>
          <a:srcRect/>
          <a:stretch>
            <a:fillRect/>
          </a:stretch>
        </p:blipFill>
        <p:spPr bwMode="auto">
          <a:xfrm>
            <a:off x="10011834" y="5589593"/>
            <a:ext cx="1018117" cy="763587"/>
          </a:xfrm>
          <a:prstGeom prst="rect">
            <a:avLst/>
          </a:prstGeom>
          <a:noFill/>
          <a:ln w="9525">
            <a:noFill/>
            <a:miter lim="800000"/>
            <a:headEnd/>
            <a:tailEnd/>
          </a:ln>
        </p:spPr>
      </p:pic>
      <p:pic>
        <p:nvPicPr>
          <p:cNvPr id="5" name="Picture 10" descr="2"/>
          <p:cNvPicPr>
            <a:picLocks noChangeAspect="1" noChangeArrowheads="1"/>
          </p:cNvPicPr>
          <p:nvPr/>
        </p:nvPicPr>
        <p:blipFill>
          <a:blip r:embed="rId3" cstate="print"/>
          <a:srcRect/>
          <a:stretch>
            <a:fillRect/>
          </a:stretch>
        </p:blipFill>
        <p:spPr bwMode="auto">
          <a:xfrm>
            <a:off x="0" y="782639"/>
            <a:ext cx="12192000" cy="3810000"/>
          </a:xfrm>
          <a:prstGeom prst="rect">
            <a:avLst/>
          </a:prstGeom>
          <a:noFill/>
          <a:ln w="9525">
            <a:noFill/>
            <a:miter lim="800000"/>
            <a:headEnd/>
            <a:tailEnd/>
          </a:ln>
        </p:spPr>
      </p:pic>
      <p:sp>
        <p:nvSpPr>
          <p:cNvPr id="6" name="Text Box 20"/>
          <p:cNvSpPr txBox="1">
            <a:spLocks noChangeArrowheads="1"/>
          </p:cNvSpPr>
          <p:nvPr/>
        </p:nvSpPr>
        <p:spPr bwMode="auto">
          <a:xfrm>
            <a:off x="869953" y="6207128"/>
            <a:ext cx="3482763" cy="353860"/>
          </a:xfrm>
          <a:prstGeom prst="rect">
            <a:avLst/>
          </a:prstGeom>
          <a:noFill/>
          <a:ln w="9525">
            <a:noFill/>
            <a:miter lim="800000"/>
            <a:headEnd/>
            <a:tailEnd/>
          </a:ln>
        </p:spPr>
        <p:txBody>
          <a:bodyPr wrap="none" lIns="106592" tIns="53299" rIns="106592" bIns="53299">
            <a:spAutoFit/>
          </a:bodyPr>
          <a:lstStyle/>
          <a:p>
            <a:pPr defTabSz="1066525" eaLnBrk="0" hangingPunct="0">
              <a:defRPr/>
            </a:pPr>
            <a:r>
              <a:rPr lang="en-US" altLang="zh-CN" sz="1600" dirty="0">
                <a:solidFill>
                  <a:srgbClr val="000000"/>
                </a:solidFill>
                <a:latin typeface="FrutigerNext LT Bold" pitchFamily="1" charset="0"/>
                <a:ea typeface="MS PGothic" pitchFamily="34" charset="-128"/>
              </a:rPr>
              <a:t>HUAWEI TECHNOLOGIES CO., LTD.</a:t>
            </a:r>
            <a:endParaRPr lang="en-US" altLang="zh-CN" sz="2933" dirty="0">
              <a:solidFill>
                <a:srgbClr val="000000"/>
              </a:solidFill>
              <a:latin typeface="Arial" pitchFamily="34" charset="0"/>
              <a:ea typeface="MS PGothic" pitchFamily="34" charset="-128"/>
            </a:endParaRPr>
          </a:p>
        </p:txBody>
      </p:sp>
      <p:sp>
        <p:nvSpPr>
          <p:cNvPr id="7" name="Text Box 22"/>
          <p:cNvSpPr txBox="1">
            <a:spLocks noChangeArrowheads="1"/>
          </p:cNvSpPr>
          <p:nvPr/>
        </p:nvSpPr>
        <p:spPr bwMode="auto">
          <a:xfrm>
            <a:off x="9632953" y="4094168"/>
            <a:ext cx="1937404" cy="353860"/>
          </a:xfrm>
          <a:prstGeom prst="rect">
            <a:avLst/>
          </a:prstGeom>
          <a:noFill/>
          <a:ln w="9525">
            <a:noFill/>
            <a:miter lim="800000"/>
            <a:headEnd/>
            <a:tailEnd/>
          </a:ln>
        </p:spPr>
        <p:txBody>
          <a:bodyPr wrap="none" lIns="106592" tIns="53299" rIns="106592" bIns="53299">
            <a:spAutoFit/>
          </a:bodyPr>
          <a:lstStyle/>
          <a:p>
            <a:pPr defTabSz="1066525" eaLnBrk="0" hangingPunct="0">
              <a:defRPr/>
            </a:pPr>
            <a:r>
              <a:rPr lang="en-US" altLang="zh-CN" sz="1600" dirty="0">
                <a:solidFill>
                  <a:srgbClr val="FFFFFF"/>
                </a:solidFill>
                <a:latin typeface="FrutigerNext LT Regular" pitchFamily="34" charset="0"/>
                <a:ea typeface="ＭＳ Ｐゴシック" pitchFamily="34" charset="-128"/>
              </a:rPr>
              <a:t>www.huawei.com</a:t>
            </a:r>
          </a:p>
        </p:txBody>
      </p:sp>
      <p:sp>
        <p:nvSpPr>
          <p:cNvPr id="8" name="Rectangle 23"/>
          <p:cNvSpPr>
            <a:spLocks noChangeArrowheads="1"/>
          </p:cNvSpPr>
          <p:nvPr/>
        </p:nvSpPr>
        <p:spPr bwMode="auto">
          <a:xfrm>
            <a:off x="5312839" y="6207140"/>
            <a:ext cx="2196497" cy="353808"/>
          </a:xfrm>
          <a:prstGeom prst="rect">
            <a:avLst/>
          </a:prstGeom>
          <a:noFill/>
          <a:ln w="9525" algn="ctr">
            <a:noFill/>
            <a:miter lim="800000"/>
            <a:headEnd/>
            <a:tailEnd/>
          </a:ln>
          <a:effectLst/>
        </p:spPr>
        <p:txBody>
          <a:bodyPr wrap="none" lIns="106552" tIns="53273" rIns="106552" bIns="53273">
            <a:spAutoFit/>
          </a:bodyPr>
          <a:lstStyle/>
          <a:p>
            <a:pPr defTabSz="1066525" eaLnBrk="0" hangingPunct="0">
              <a:defRPr/>
            </a:pPr>
            <a:r>
              <a:rPr lang="en-US" altLang="zh-CN" sz="1600" dirty="0">
                <a:solidFill>
                  <a:srgbClr val="000000"/>
                </a:solidFill>
                <a:latin typeface="FrutigerNext LT Bold" pitchFamily="1" charset="0"/>
                <a:ea typeface="ＭＳ Ｐゴシック" pitchFamily="34" charset="-128"/>
              </a:rPr>
              <a:t>Huawei Confidential </a:t>
            </a:r>
          </a:p>
        </p:txBody>
      </p:sp>
      <p:sp>
        <p:nvSpPr>
          <p:cNvPr id="9" name="Rectangle 25"/>
          <p:cNvSpPr>
            <a:spLocks noChangeArrowheads="1"/>
          </p:cNvSpPr>
          <p:nvPr/>
        </p:nvSpPr>
        <p:spPr bwMode="auto">
          <a:xfrm>
            <a:off x="9057228" y="247661"/>
            <a:ext cx="1874294" cy="394909"/>
          </a:xfrm>
          <a:prstGeom prst="rect">
            <a:avLst/>
          </a:prstGeom>
          <a:noFill/>
          <a:ln w="9525" algn="ctr">
            <a:noFill/>
            <a:miter lim="800000"/>
            <a:headEnd/>
            <a:tailEnd/>
          </a:ln>
          <a:effectLst/>
        </p:spPr>
        <p:txBody>
          <a:bodyPr wrap="none" lIns="106552" tIns="53273" rIns="106552" bIns="53273">
            <a:spAutoFit/>
          </a:bodyPr>
          <a:lstStyle/>
          <a:p>
            <a:pPr defTabSz="1066525" eaLnBrk="0" hangingPunct="0">
              <a:defRPr/>
            </a:pPr>
            <a:r>
              <a:rPr lang="en-US" altLang="zh-CN" sz="1867" b="1" dirty="0">
                <a:solidFill>
                  <a:srgbClr val="666666"/>
                </a:solidFill>
                <a:latin typeface="FrutigerNext LT Regular" pitchFamily="34" charset="0"/>
                <a:ea typeface="ＭＳ Ｐゴシック" pitchFamily="34" charset="-128"/>
              </a:rPr>
              <a:t>Security Level:</a:t>
            </a:r>
            <a:r>
              <a:rPr lang="zh-CN" altLang="en-US" sz="1867" b="1" dirty="0">
                <a:solidFill>
                  <a:srgbClr val="666666"/>
                </a:solidFill>
                <a:latin typeface="FrutigerNext LT Regular" pitchFamily="34" charset="0"/>
                <a:ea typeface="ＭＳ Ｐゴシック" pitchFamily="34" charset="-128"/>
              </a:rPr>
              <a:t> </a:t>
            </a:r>
          </a:p>
        </p:txBody>
      </p:sp>
      <p:sp>
        <p:nvSpPr>
          <p:cNvPr id="10" name="Text Box 66"/>
          <p:cNvSpPr txBox="1">
            <a:spLocks noChangeArrowheads="1"/>
          </p:cNvSpPr>
          <p:nvPr/>
        </p:nvSpPr>
        <p:spPr bwMode="auto">
          <a:xfrm>
            <a:off x="-2624667" y="1322396"/>
            <a:ext cx="2624667" cy="5017841"/>
          </a:xfrm>
          <a:prstGeom prst="rect">
            <a:avLst/>
          </a:prstGeom>
          <a:noFill/>
          <a:ln w="9525" algn="ctr">
            <a:noFill/>
            <a:miter lim="800000"/>
            <a:headEnd/>
            <a:tailEnd/>
          </a:ln>
          <a:effectLst/>
        </p:spPr>
        <p:txBody>
          <a:bodyPr lIns="106612" tIns="53305" rIns="106612" bIns="53305">
            <a:spAutoFit/>
          </a:bodyPr>
          <a:lstStyle/>
          <a:p>
            <a:pPr algn="r" defTabSz="1066525" eaLnBrk="0" hangingPunct="0">
              <a:lnSpc>
                <a:spcPct val="125000"/>
              </a:lnSpc>
              <a:defRPr/>
            </a:pPr>
            <a:r>
              <a:rPr lang="zh-CN" altLang="en-US" sz="1467" dirty="0">
                <a:solidFill>
                  <a:srgbClr val="FFFFFF"/>
                </a:solidFill>
                <a:latin typeface="Arial" charset="0"/>
                <a:ea typeface="华文细黑" pitchFamily="2" charset="-122"/>
              </a:rPr>
              <a:t>英文标题</a:t>
            </a:r>
            <a:r>
              <a:rPr lang="en-US" altLang="zh-CN" sz="1467" dirty="0">
                <a:solidFill>
                  <a:srgbClr val="FFFFFF"/>
                </a:solidFill>
                <a:latin typeface="Arial" charset="0"/>
                <a:ea typeface="华文细黑" pitchFamily="2" charset="-122"/>
              </a:rPr>
              <a:t>:40-47pt  </a:t>
            </a:r>
          </a:p>
          <a:p>
            <a:pPr algn="r" defTabSz="1066525" eaLnBrk="0" hangingPunct="0">
              <a:lnSpc>
                <a:spcPct val="125000"/>
              </a:lnSpc>
              <a:defRPr/>
            </a:pPr>
            <a:r>
              <a:rPr lang="zh-CN" altLang="en-US" sz="1467" dirty="0">
                <a:solidFill>
                  <a:srgbClr val="FFFFFF"/>
                </a:solidFill>
                <a:latin typeface="Arial" charset="0"/>
                <a:ea typeface="华文细黑" pitchFamily="2" charset="-122"/>
              </a:rPr>
              <a:t>副标题</a:t>
            </a:r>
            <a:r>
              <a:rPr lang="en-US" altLang="zh-CN" sz="1467" dirty="0">
                <a:solidFill>
                  <a:srgbClr val="FFFFFF"/>
                </a:solidFill>
                <a:latin typeface="Arial" charset="0"/>
                <a:ea typeface="华文细黑" pitchFamily="2" charset="-122"/>
              </a:rPr>
              <a:t>:26-30pt</a:t>
            </a:r>
          </a:p>
          <a:p>
            <a:pPr algn="r" defTabSz="1066525" eaLnBrk="0" hangingPunct="0">
              <a:lnSpc>
                <a:spcPct val="125000"/>
              </a:lnSpc>
              <a:defRPr/>
            </a:pPr>
            <a:r>
              <a:rPr lang="zh-CN" altLang="en-US" sz="1467" dirty="0">
                <a:solidFill>
                  <a:srgbClr val="FFFFFF"/>
                </a:solidFill>
                <a:latin typeface="Arial" charset="0"/>
                <a:ea typeface="华文细黑" pitchFamily="2" charset="-122"/>
              </a:rPr>
              <a:t>字体颜色</a:t>
            </a:r>
            <a:r>
              <a:rPr lang="en-US" altLang="zh-CN" sz="1467" dirty="0">
                <a:solidFill>
                  <a:srgbClr val="FFFFFF"/>
                </a:solidFill>
                <a:latin typeface="Arial" charset="0"/>
                <a:ea typeface="华文细黑" pitchFamily="2" charset="-122"/>
              </a:rPr>
              <a:t>:</a:t>
            </a:r>
            <a:r>
              <a:rPr lang="zh-CN" altLang="en-US" sz="1467" dirty="0">
                <a:solidFill>
                  <a:srgbClr val="FFFFFF"/>
                </a:solidFill>
                <a:latin typeface="Arial" charset="0"/>
                <a:ea typeface="华文细黑" pitchFamily="2" charset="-122"/>
              </a:rPr>
              <a:t>反白</a:t>
            </a:r>
          </a:p>
          <a:p>
            <a:pPr algn="r" defTabSz="1066525" eaLnBrk="0" hangingPunct="0">
              <a:lnSpc>
                <a:spcPct val="125000"/>
              </a:lnSpc>
              <a:defRPr/>
            </a:pPr>
            <a:r>
              <a:rPr lang="zh-CN" altLang="en-US" sz="1467" dirty="0">
                <a:solidFill>
                  <a:srgbClr val="FFFFFF"/>
                </a:solidFill>
                <a:latin typeface="Arial" charset="0"/>
                <a:ea typeface="华文细黑" pitchFamily="2" charset="-122"/>
              </a:rPr>
              <a:t>内部使用字体 </a:t>
            </a:r>
            <a:r>
              <a:rPr lang="en-US" altLang="zh-CN" sz="1467" dirty="0">
                <a:solidFill>
                  <a:srgbClr val="FFFFFF"/>
                </a:solidFill>
                <a:latin typeface="Arial" charset="0"/>
                <a:ea typeface="华文细黑" pitchFamily="2" charset="-122"/>
              </a:rPr>
              <a:t>:</a:t>
            </a:r>
          </a:p>
          <a:p>
            <a:pPr algn="r" defTabSz="1066525" eaLnBrk="0" hangingPunct="0">
              <a:lnSpc>
                <a:spcPct val="125000"/>
              </a:lnSpc>
              <a:defRPr/>
            </a:pPr>
            <a:r>
              <a:rPr lang="en-US" altLang="zh-CN" sz="1467" dirty="0" err="1">
                <a:solidFill>
                  <a:srgbClr val="FFFFFF"/>
                </a:solidFill>
                <a:latin typeface="Arial" charset="0"/>
                <a:ea typeface="华文细黑" pitchFamily="2" charset="-122"/>
              </a:rPr>
              <a:t>FrutigerNext</a:t>
            </a:r>
            <a:r>
              <a:rPr lang="en-US" altLang="zh-CN" sz="1467" dirty="0">
                <a:solidFill>
                  <a:srgbClr val="FFFFFF"/>
                </a:solidFill>
                <a:latin typeface="Arial" charset="0"/>
                <a:ea typeface="华文细黑" pitchFamily="2" charset="-122"/>
              </a:rPr>
              <a:t> LT Medium</a:t>
            </a:r>
          </a:p>
          <a:p>
            <a:pPr algn="r" defTabSz="1066525" eaLnBrk="0" hangingPunct="0">
              <a:lnSpc>
                <a:spcPct val="125000"/>
              </a:lnSpc>
              <a:defRPr/>
            </a:pPr>
            <a:r>
              <a:rPr lang="zh-CN" altLang="en-US" sz="1467" dirty="0">
                <a:solidFill>
                  <a:srgbClr val="FFFFFF"/>
                </a:solidFill>
                <a:latin typeface="Arial" charset="0"/>
                <a:ea typeface="华文细黑" pitchFamily="2" charset="-122"/>
              </a:rPr>
              <a:t>外部使用字体 </a:t>
            </a:r>
            <a:r>
              <a:rPr lang="en-US" altLang="zh-CN" sz="1467" dirty="0">
                <a:solidFill>
                  <a:srgbClr val="FFFFFF"/>
                </a:solidFill>
                <a:latin typeface="Arial" charset="0"/>
                <a:ea typeface="华文细黑" pitchFamily="2" charset="-122"/>
              </a:rPr>
              <a:t>: Arial</a:t>
            </a:r>
            <a:endParaRPr lang="zh-CN" altLang="en-US" sz="1467" dirty="0">
              <a:solidFill>
                <a:srgbClr val="FFFFFF"/>
              </a:solidFill>
              <a:latin typeface="Arial" charset="0"/>
              <a:ea typeface="华文细黑" pitchFamily="2" charset="-122"/>
            </a:endParaRPr>
          </a:p>
          <a:p>
            <a:pPr algn="r" defTabSz="1066525" eaLnBrk="0" hangingPunct="0">
              <a:lnSpc>
                <a:spcPct val="125000"/>
              </a:lnSpc>
              <a:defRPr/>
            </a:pPr>
            <a:endParaRPr lang="zh-CN" altLang="en-US" sz="1467" dirty="0">
              <a:solidFill>
                <a:srgbClr val="FFFFFF"/>
              </a:solidFill>
              <a:latin typeface="Arial" charset="0"/>
              <a:ea typeface="华文细黑" pitchFamily="2" charset="-122"/>
            </a:endParaRPr>
          </a:p>
          <a:p>
            <a:pPr algn="r" defTabSz="1066525" eaLnBrk="0" hangingPunct="0">
              <a:lnSpc>
                <a:spcPct val="125000"/>
              </a:lnSpc>
              <a:defRPr/>
            </a:pPr>
            <a:endParaRPr lang="zh-CN" altLang="en-US" sz="1467" dirty="0">
              <a:solidFill>
                <a:srgbClr val="FFFFFF"/>
              </a:solidFill>
              <a:latin typeface="Arial" charset="0"/>
              <a:ea typeface="华文细黑" pitchFamily="2" charset="-122"/>
            </a:endParaRPr>
          </a:p>
          <a:p>
            <a:pPr algn="r" defTabSz="1066525" eaLnBrk="0" hangingPunct="0">
              <a:lnSpc>
                <a:spcPct val="125000"/>
              </a:lnSpc>
              <a:defRPr/>
            </a:pPr>
            <a:r>
              <a:rPr lang="zh-CN" altLang="en-US" sz="1467" dirty="0">
                <a:solidFill>
                  <a:srgbClr val="FFFFFF"/>
                </a:solidFill>
                <a:latin typeface="Arial" charset="0"/>
                <a:ea typeface="华文细黑" pitchFamily="2" charset="-122"/>
              </a:rPr>
              <a:t>中文标题</a:t>
            </a:r>
            <a:r>
              <a:rPr lang="en-US" altLang="zh-CN" sz="1467" dirty="0">
                <a:solidFill>
                  <a:srgbClr val="FFFFFF"/>
                </a:solidFill>
                <a:latin typeface="Arial" charset="0"/>
                <a:ea typeface="华文细黑" pitchFamily="2" charset="-122"/>
              </a:rPr>
              <a:t>:35-47pt</a:t>
            </a:r>
          </a:p>
          <a:p>
            <a:pPr algn="r" defTabSz="1066525" eaLnBrk="0" hangingPunct="0">
              <a:lnSpc>
                <a:spcPct val="125000"/>
              </a:lnSpc>
              <a:defRPr/>
            </a:pPr>
            <a:r>
              <a:rPr lang="zh-CN" altLang="en-US" sz="1467" dirty="0">
                <a:solidFill>
                  <a:srgbClr val="FFFFFF"/>
                </a:solidFill>
                <a:latin typeface="Arial" charset="0"/>
                <a:ea typeface="华文细黑" pitchFamily="2" charset="-122"/>
              </a:rPr>
              <a:t>字体</a:t>
            </a:r>
            <a:r>
              <a:rPr lang="en-US" altLang="zh-CN" sz="1467" dirty="0">
                <a:solidFill>
                  <a:srgbClr val="FFFFFF"/>
                </a:solidFill>
                <a:latin typeface="Arial" charset="0"/>
                <a:ea typeface="华文细黑" pitchFamily="2" charset="-122"/>
              </a:rPr>
              <a:t>:</a:t>
            </a:r>
            <a:r>
              <a:rPr lang="zh-CN" altLang="en-US" sz="1467" dirty="0">
                <a:solidFill>
                  <a:srgbClr val="FFFFFF"/>
                </a:solidFill>
                <a:latin typeface="Arial" charset="0"/>
                <a:ea typeface="华文细黑" pitchFamily="2" charset="-122"/>
              </a:rPr>
              <a:t>黑体</a:t>
            </a:r>
          </a:p>
          <a:p>
            <a:pPr algn="r" defTabSz="1066525" eaLnBrk="0" hangingPunct="0">
              <a:lnSpc>
                <a:spcPct val="125000"/>
              </a:lnSpc>
              <a:defRPr/>
            </a:pPr>
            <a:r>
              <a:rPr lang="en-US" altLang="zh-CN" sz="1467" dirty="0">
                <a:solidFill>
                  <a:srgbClr val="FFFFFF"/>
                </a:solidFill>
                <a:latin typeface="Arial" charset="0"/>
                <a:ea typeface="华文细黑" pitchFamily="2" charset="-122"/>
              </a:rPr>
              <a:t>  </a:t>
            </a:r>
            <a:r>
              <a:rPr lang="zh-CN" altLang="en-US" sz="1467" dirty="0">
                <a:solidFill>
                  <a:srgbClr val="FFFFFF"/>
                </a:solidFill>
                <a:latin typeface="Arial" charset="0"/>
                <a:ea typeface="华文细黑" pitchFamily="2" charset="-122"/>
              </a:rPr>
              <a:t>副标题</a:t>
            </a:r>
            <a:r>
              <a:rPr lang="en-US" altLang="zh-CN" sz="1467" dirty="0">
                <a:solidFill>
                  <a:srgbClr val="FFFFFF"/>
                </a:solidFill>
                <a:latin typeface="Arial" charset="0"/>
                <a:ea typeface="华文细黑" pitchFamily="2" charset="-122"/>
              </a:rPr>
              <a:t>:24-28pt</a:t>
            </a:r>
            <a:endParaRPr lang="zh-CN" altLang="en-US" sz="1467" dirty="0">
              <a:solidFill>
                <a:srgbClr val="FFFFFF"/>
              </a:solidFill>
              <a:latin typeface="Arial" charset="0"/>
              <a:ea typeface="华文细黑" pitchFamily="2" charset="-122"/>
            </a:endParaRPr>
          </a:p>
          <a:p>
            <a:pPr algn="r" defTabSz="1066525" eaLnBrk="0" hangingPunct="0">
              <a:lnSpc>
                <a:spcPct val="125000"/>
              </a:lnSpc>
              <a:defRPr/>
            </a:pPr>
            <a:r>
              <a:rPr lang="zh-CN" altLang="en-US" sz="1467" dirty="0">
                <a:solidFill>
                  <a:srgbClr val="FFFFFF"/>
                </a:solidFill>
                <a:latin typeface="Arial" charset="0"/>
                <a:ea typeface="华文细黑" pitchFamily="2" charset="-122"/>
              </a:rPr>
              <a:t>字体颜色</a:t>
            </a:r>
            <a:r>
              <a:rPr lang="en-US" altLang="zh-CN" sz="1467" dirty="0">
                <a:solidFill>
                  <a:srgbClr val="FFFFFF"/>
                </a:solidFill>
                <a:latin typeface="Arial" charset="0"/>
                <a:ea typeface="华文细黑" pitchFamily="2" charset="-122"/>
              </a:rPr>
              <a:t>:</a:t>
            </a:r>
            <a:r>
              <a:rPr lang="zh-CN" altLang="en-US" sz="1467" dirty="0">
                <a:solidFill>
                  <a:srgbClr val="FFFFFF"/>
                </a:solidFill>
                <a:latin typeface="Arial" charset="0"/>
                <a:ea typeface="华文细黑" pitchFamily="2" charset="-122"/>
              </a:rPr>
              <a:t>反白</a:t>
            </a:r>
          </a:p>
          <a:p>
            <a:pPr algn="r" defTabSz="1066525" eaLnBrk="0" hangingPunct="0">
              <a:lnSpc>
                <a:spcPct val="125000"/>
              </a:lnSpc>
              <a:defRPr/>
            </a:pPr>
            <a:r>
              <a:rPr lang="zh-CN" altLang="en-US" sz="1467" dirty="0">
                <a:solidFill>
                  <a:srgbClr val="FFFFFF"/>
                </a:solidFill>
                <a:latin typeface="Arial" charset="0"/>
                <a:ea typeface="华文细黑" pitchFamily="2" charset="-122"/>
              </a:rPr>
              <a:t>字体</a:t>
            </a:r>
            <a:r>
              <a:rPr lang="en-US" altLang="zh-CN" sz="1467" dirty="0">
                <a:solidFill>
                  <a:srgbClr val="FFFFFF"/>
                </a:solidFill>
                <a:latin typeface="Arial" charset="0"/>
                <a:ea typeface="华文细黑" pitchFamily="2" charset="-122"/>
              </a:rPr>
              <a:t>:</a:t>
            </a:r>
            <a:r>
              <a:rPr lang="zh-CN" altLang="en-US" sz="1467" dirty="0">
                <a:solidFill>
                  <a:srgbClr val="FFFFFF"/>
                </a:solidFill>
                <a:latin typeface="Arial" charset="0"/>
                <a:ea typeface="华文细黑" pitchFamily="2" charset="-122"/>
              </a:rPr>
              <a:t>细黑体</a:t>
            </a:r>
          </a:p>
          <a:p>
            <a:pPr algn="r" defTabSz="1066525" eaLnBrk="0" hangingPunct="0">
              <a:lnSpc>
                <a:spcPct val="125000"/>
              </a:lnSpc>
              <a:defRPr/>
            </a:pPr>
            <a:endParaRPr lang="zh-CN" altLang="en-US" sz="1467" dirty="0">
              <a:solidFill>
                <a:srgbClr val="FFFFFF"/>
              </a:solidFill>
              <a:latin typeface="Arial" charset="0"/>
              <a:ea typeface="华文细黑" pitchFamily="2" charset="-122"/>
            </a:endParaRPr>
          </a:p>
          <a:p>
            <a:pPr algn="r" defTabSz="1066525" eaLnBrk="0" hangingPunct="0">
              <a:lnSpc>
                <a:spcPct val="125000"/>
              </a:lnSpc>
              <a:defRPr/>
            </a:pPr>
            <a:endParaRPr lang="zh-CN" altLang="en-US" sz="1467" dirty="0">
              <a:solidFill>
                <a:srgbClr val="FFFFFF"/>
              </a:solidFill>
              <a:latin typeface="Arial" charset="0"/>
              <a:ea typeface="华文细黑" pitchFamily="2" charset="-122"/>
            </a:endParaRPr>
          </a:p>
          <a:p>
            <a:pPr algn="r" defTabSz="1066525" eaLnBrk="0" hangingPunct="0">
              <a:lnSpc>
                <a:spcPct val="125000"/>
              </a:lnSpc>
              <a:defRPr/>
            </a:pPr>
            <a:endParaRPr lang="zh-CN" altLang="en-US" sz="1467" dirty="0">
              <a:solidFill>
                <a:srgbClr val="FFFFFF"/>
              </a:solidFill>
              <a:latin typeface="Arial" charset="0"/>
              <a:ea typeface="华文细黑" pitchFamily="2" charset="-122"/>
            </a:endParaRPr>
          </a:p>
          <a:p>
            <a:pPr algn="r" defTabSz="1066525" eaLnBrk="0" hangingPunct="0">
              <a:lnSpc>
                <a:spcPct val="125000"/>
              </a:lnSpc>
              <a:spcBef>
                <a:spcPct val="50000"/>
              </a:spcBef>
              <a:defRPr/>
            </a:pPr>
            <a:endParaRPr lang="zh-CN" altLang="en-US" sz="1467" dirty="0">
              <a:solidFill>
                <a:srgbClr val="000000"/>
              </a:solidFill>
              <a:latin typeface="Arial" charset="0"/>
              <a:ea typeface="华文细黑" pitchFamily="2" charset="-122"/>
            </a:endParaRPr>
          </a:p>
        </p:txBody>
      </p:sp>
      <p:sp>
        <p:nvSpPr>
          <p:cNvPr id="44047" name="Rectangle 15"/>
          <p:cNvSpPr>
            <a:spLocks noGrp="1" noChangeArrowheads="1"/>
          </p:cNvSpPr>
          <p:nvPr>
            <p:ph type="ctrTitle" sz="quarter"/>
          </p:nvPr>
        </p:nvSpPr>
        <p:spPr>
          <a:xfrm>
            <a:off x="848798" y="1392243"/>
            <a:ext cx="7071783" cy="1666875"/>
          </a:xfrm>
        </p:spPr>
        <p:txBody>
          <a:bodyPr/>
          <a:lstStyle>
            <a:lvl1pPr>
              <a:defRPr sz="5733" b="1">
                <a:solidFill>
                  <a:schemeClr val="bg1"/>
                </a:solidFill>
              </a:defRPr>
            </a:lvl1pPr>
          </a:lstStyle>
          <a:p>
            <a:r>
              <a:rPr lang="zh-CN" altLang="en-US"/>
              <a:t>单击此处编辑母版标题样式</a:t>
            </a:r>
          </a:p>
        </p:txBody>
      </p:sp>
      <p:sp>
        <p:nvSpPr>
          <p:cNvPr id="44048" name="Rectangle 16"/>
          <p:cNvSpPr>
            <a:spLocks noGrp="1" noChangeArrowheads="1"/>
          </p:cNvSpPr>
          <p:nvPr>
            <p:ph type="subTitle" sz="quarter" idx="1"/>
          </p:nvPr>
        </p:nvSpPr>
        <p:spPr>
          <a:xfrm>
            <a:off x="912297" y="3182945"/>
            <a:ext cx="7073900" cy="865187"/>
          </a:xfrm>
        </p:spPr>
        <p:txBody>
          <a:bodyPr lIns="79959" tIns="39979" rIns="79959" bIns="39979"/>
          <a:lstStyle>
            <a:lvl1pPr marL="0" indent="0">
              <a:buFont typeface="Wingdings" pitchFamily="2" charset="2"/>
              <a:buNone/>
              <a:defRPr sz="3733">
                <a:solidFill>
                  <a:schemeClr val="bg1"/>
                </a:solidFill>
                <a:latin typeface="华文细黑" pitchFamily="2" charset="-122"/>
              </a:defRPr>
            </a:lvl1pPr>
          </a:lstStyle>
          <a:p>
            <a:r>
              <a:rPr lang="zh-CN" altLang="en-US"/>
              <a:t>单击此处编辑母版副标题样式</a:t>
            </a:r>
          </a:p>
        </p:txBody>
      </p:sp>
      <p:sp>
        <p:nvSpPr>
          <p:cNvPr id="11" name="Rectangle 26"/>
          <p:cNvSpPr>
            <a:spLocks noGrp="1" noChangeArrowheads="1"/>
          </p:cNvSpPr>
          <p:nvPr>
            <p:ph type="dt" sz="quarter" idx="10"/>
          </p:nvPr>
        </p:nvSpPr>
        <p:spPr>
          <a:xfrm>
            <a:off x="912284" y="282580"/>
            <a:ext cx="2844800" cy="474663"/>
          </a:xfrm>
          <a:prstGeom prst="rect">
            <a:avLst/>
          </a:prstGeom>
        </p:spPr>
        <p:txBody>
          <a:bodyPr lIns="79959" tIns="39979" rIns="79959" bIns="39979"/>
          <a:lstStyle>
            <a:lvl1pPr>
              <a:lnSpc>
                <a:spcPct val="100000"/>
              </a:lnSpc>
              <a:defRPr>
                <a:latin typeface="FrutigerNext LT Regular" pitchFamily="34" charset="0"/>
              </a:defRPr>
            </a:lvl1pPr>
          </a:lstStyle>
          <a:p>
            <a:pPr>
              <a:defRPr/>
            </a:pPr>
            <a:fld id="{2522D767-7E6B-48B7-8E05-3A254CFFB1AF}" type="datetime1">
              <a:rPr lang="zh-CN" altLang="en-US">
                <a:solidFill>
                  <a:srgbClr val="000000"/>
                </a:solidFill>
                <a:ea typeface="宋体" charset="-122"/>
              </a:rPr>
              <a:pPr>
                <a:defRPr/>
              </a:pPr>
              <a:t>2019/8/28</a:t>
            </a:fld>
            <a:endParaRPr lang="en-US" altLang="zh-CN">
              <a:solidFill>
                <a:srgbClr val="000000"/>
              </a:solidFill>
              <a:ea typeface="宋体" charset="-122"/>
            </a:endParaRPr>
          </a:p>
        </p:txBody>
      </p:sp>
    </p:spTree>
    <p:extLst>
      <p:ext uri="{BB962C8B-B14F-4D97-AF65-F5344CB8AC3E}">
        <p14:creationId xmlns:p14="http://schemas.microsoft.com/office/powerpoint/2010/main" val="3692242663"/>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5"/>
          <p:cNvSpPr txBox="1">
            <a:spLocks noChangeArrowheads="1"/>
          </p:cNvSpPr>
          <p:nvPr userDrawn="1"/>
        </p:nvSpPr>
        <p:spPr bwMode="auto">
          <a:xfrm>
            <a:off x="8481489" y="6489704"/>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a:defRPr/>
            </a:pPr>
            <a:fld id="{F0C15A8E-4357-4E66-BD7B-5405187E651A}" type="slidenum">
              <a:rPr lang="de-DE" altLang="zh-CN" sz="1600" smtClean="0"/>
              <a:pPr>
                <a:defRPr/>
              </a:pPr>
              <a:t>‹#›</a:t>
            </a:fld>
            <a:r>
              <a:rPr lang="de-DE" altLang="zh-CN" sz="1600" dirty="0" smtClean="0"/>
              <a:t>/41</a:t>
            </a:r>
            <a:endParaRPr lang="en-GB" altLang="zh-CN" sz="1600" dirty="0"/>
          </a:p>
        </p:txBody>
      </p:sp>
    </p:spTree>
    <p:extLst>
      <p:ext uri="{BB962C8B-B14F-4D97-AF65-F5344CB8AC3E}">
        <p14:creationId xmlns:p14="http://schemas.microsoft.com/office/powerpoint/2010/main" val="2134782117"/>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69965" y="1641484"/>
            <a:ext cx="5183716" cy="4194175"/>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56878" y="1641484"/>
            <a:ext cx="5185833" cy="4194175"/>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5"/>
          <p:cNvSpPr txBox="1">
            <a:spLocks noChangeArrowheads="1"/>
          </p:cNvSpPr>
          <p:nvPr userDrawn="1"/>
        </p:nvSpPr>
        <p:spPr bwMode="auto">
          <a:xfrm>
            <a:off x="8481489" y="6489704"/>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a:defRPr/>
            </a:pPr>
            <a:fld id="{F0C15A8E-4357-4E66-BD7B-5405187E651A}" type="slidenum">
              <a:rPr lang="de-DE" altLang="zh-CN" sz="1600" smtClean="0"/>
              <a:pPr>
                <a:defRPr/>
              </a:pPr>
              <a:t>‹#›</a:t>
            </a:fld>
            <a:r>
              <a:rPr lang="de-DE" altLang="zh-CN" sz="1600" dirty="0" smtClean="0"/>
              <a:t>/41</a:t>
            </a:r>
            <a:endParaRPr lang="en-GB" altLang="zh-CN" sz="1600" dirty="0"/>
          </a:p>
        </p:txBody>
      </p:sp>
    </p:spTree>
    <p:extLst>
      <p:ext uri="{BB962C8B-B14F-4D97-AF65-F5344CB8AC3E}">
        <p14:creationId xmlns:p14="http://schemas.microsoft.com/office/powerpoint/2010/main" val="3298932341"/>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527052" y="-130838"/>
            <a:ext cx="10327216" cy="871539"/>
          </a:xfrm>
        </p:spPr>
        <p:txBody>
          <a:bodyPr/>
          <a:lstStyle/>
          <a:p>
            <a:r>
              <a:rPr lang="zh-CN" altLang="en-US" dirty="0" smtClean="0"/>
              <a:t>单击此处编辑母版标题样式</a:t>
            </a:r>
            <a:endParaRPr lang="zh-CN" altLang="en-US" dirty="0"/>
          </a:p>
        </p:txBody>
      </p:sp>
      <p:sp>
        <p:nvSpPr>
          <p:cNvPr id="3" name="表格占位符 2"/>
          <p:cNvSpPr>
            <a:spLocks noGrp="1"/>
          </p:cNvSpPr>
          <p:nvPr>
            <p:ph type="tbl" idx="1"/>
          </p:nvPr>
        </p:nvSpPr>
        <p:spPr>
          <a:xfrm>
            <a:off x="869951" y="1641484"/>
            <a:ext cx="10572749" cy="4194175"/>
          </a:xfrm>
        </p:spPr>
        <p:txBody>
          <a:bodyPr/>
          <a:lstStyle/>
          <a:p>
            <a:pPr lvl="0"/>
            <a:endParaRPr lang="zh-CN" altLang="en-US" noProof="0" smtClean="0"/>
          </a:p>
        </p:txBody>
      </p:sp>
      <p:sp>
        <p:nvSpPr>
          <p:cNvPr id="6" name="Rectangle 5"/>
          <p:cNvSpPr txBox="1">
            <a:spLocks noChangeArrowheads="1"/>
          </p:cNvSpPr>
          <p:nvPr userDrawn="1"/>
        </p:nvSpPr>
        <p:spPr bwMode="auto">
          <a:xfrm>
            <a:off x="8481489" y="6489704"/>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a:defRPr/>
            </a:pPr>
            <a:fld id="{F0C15A8E-4357-4E66-BD7B-5405187E651A}" type="slidenum">
              <a:rPr lang="de-DE" altLang="zh-CN" sz="1600" smtClean="0"/>
              <a:pPr>
                <a:defRPr/>
              </a:pPr>
              <a:t>‹#›</a:t>
            </a:fld>
            <a:r>
              <a:rPr lang="de-DE" altLang="zh-CN" sz="1600" dirty="0" smtClean="0"/>
              <a:t>/28</a:t>
            </a:r>
            <a:endParaRPr lang="en-GB" altLang="zh-CN" sz="1600" dirty="0"/>
          </a:p>
        </p:txBody>
      </p:sp>
    </p:spTree>
    <p:extLst>
      <p:ext uri="{BB962C8B-B14F-4D97-AF65-F5344CB8AC3E}">
        <p14:creationId xmlns:p14="http://schemas.microsoft.com/office/powerpoint/2010/main" val="2342441265"/>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527052" y="-123394"/>
            <a:ext cx="10327216" cy="871539"/>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69965" y="1641484"/>
            <a:ext cx="5183716" cy="41941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56878" y="1641484"/>
            <a:ext cx="5185833" cy="41941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5"/>
          <p:cNvSpPr txBox="1">
            <a:spLocks noChangeArrowheads="1"/>
          </p:cNvSpPr>
          <p:nvPr userDrawn="1"/>
        </p:nvSpPr>
        <p:spPr bwMode="auto">
          <a:xfrm>
            <a:off x="8481489" y="6489704"/>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a:defRPr/>
            </a:pPr>
            <a:fld id="{F0C15A8E-4357-4E66-BD7B-5405187E651A}" type="slidenum">
              <a:rPr lang="de-DE" altLang="zh-CN" sz="1600" smtClean="0"/>
              <a:pPr>
                <a:defRPr/>
              </a:pPr>
              <a:t>‹#›</a:t>
            </a:fld>
            <a:r>
              <a:rPr lang="de-DE" altLang="zh-CN" sz="1600" dirty="0" smtClean="0"/>
              <a:t>/28</a:t>
            </a:r>
            <a:endParaRPr lang="en-GB" altLang="zh-CN" sz="1600" dirty="0"/>
          </a:p>
        </p:txBody>
      </p:sp>
    </p:spTree>
    <p:extLst>
      <p:ext uri="{BB962C8B-B14F-4D97-AF65-F5344CB8AC3E}">
        <p14:creationId xmlns:p14="http://schemas.microsoft.com/office/powerpoint/2010/main" val="2662996517"/>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type="objAndTwoObj" preserve="1">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a:xfrm>
            <a:off x="527052" y="44452"/>
            <a:ext cx="10327216" cy="871539"/>
          </a:xfr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69965" y="1641484"/>
            <a:ext cx="5183716" cy="41941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6256878" y="1641476"/>
            <a:ext cx="5185833" cy="20208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6256878" y="3814781"/>
            <a:ext cx="5185833" cy="2020887"/>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5"/>
          <p:cNvSpPr txBox="1">
            <a:spLocks noChangeArrowheads="1"/>
          </p:cNvSpPr>
          <p:nvPr userDrawn="1"/>
        </p:nvSpPr>
        <p:spPr bwMode="auto">
          <a:xfrm>
            <a:off x="8481489" y="6489704"/>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a:defRPr/>
            </a:pPr>
            <a:fld id="{F0C15A8E-4357-4E66-BD7B-5405187E651A}" type="slidenum">
              <a:rPr lang="de-DE" altLang="zh-CN" sz="1600" smtClean="0"/>
              <a:pPr>
                <a:defRPr/>
              </a:pPr>
              <a:t>‹#›</a:t>
            </a:fld>
            <a:r>
              <a:rPr lang="de-DE" altLang="zh-CN" sz="1600" dirty="0" smtClean="0"/>
              <a:t>/28</a:t>
            </a:r>
            <a:endParaRPr lang="en-GB" altLang="zh-CN" sz="1600" dirty="0"/>
          </a:p>
        </p:txBody>
      </p:sp>
    </p:spTree>
    <p:extLst>
      <p:ext uri="{BB962C8B-B14F-4D97-AF65-F5344CB8AC3E}">
        <p14:creationId xmlns:p14="http://schemas.microsoft.com/office/powerpoint/2010/main" val="3841084799"/>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527265" y="44827"/>
            <a:ext cx="10327409" cy="871257"/>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69761" y="1641663"/>
            <a:ext cx="5193531" cy="4193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6248023" y="1641661"/>
            <a:ext cx="5195455" cy="2029667"/>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6248023" y="3805818"/>
            <a:ext cx="5195455" cy="202966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5"/>
          <p:cNvSpPr txBox="1">
            <a:spLocks noChangeArrowheads="1"/>
          </p:cNvSpPr>
          <p:nvPr userDrawn="1"/>
        </p:nvSpPr>
        <p:spPr bwMode="auto">
          <a:xfrm>
            <a:off x="8481489" y="6489704"/>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a:defRPr/>
            </a:pPr>
            <a:fld id="{F0C15A8E-4357-4E66-BD7B-5405187E651A}" type="slidenum">
              <a:rPr lang="de-DE" altLang="zh-CN" sz="1600" smtClean="0"/>
              <a:pPr>
                <a:defRPr/>
              </a:pPr>
              <a:t>‹#›</a:t>
            </a:fld>
            <a:r>
              <a:rPr lang="de-DE" altLang="zh-CN" sz="1600" dirty="0" smtClean="0"/>
              <a:t>/28</a:t>
            </a:r>
            <a:endParaRPr lang="en-GB" altLang="zh-CN" sz="1600" dirty="0"/>
          </a:p>
        </p:txBody>
      </p:sp>
    </p:spTree>
    <p:extLst>
      <p:ext uri="{BB962C8B-B14F-4D97-AF65-F5344CB8AC3E}">
        <p14:creationId xmlns:p14="http://schemas.microsoft.com/office/powerpoint/2010/main" val="2380435385"/>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75167"/>
            <a:ext cx="10972800" cy="1143000"/>
          </a:xfrm>
          <a:prstGeom prst="rect">
            <a:avLst/>
          </a:prstGeom>
        </p:spPr>
        <p:txBody>
          <a:bodyPr>
            <a:normAutofit/>
          </a:bodyPr>
          <a:lstStyle>
            <a:lvl1pPr algn="l">
              <a:defRPr sz="3200">
                <a:solidFill>
                  <a:srgbClr val="C00000"/>
                </a:solidFill>
              </a:defRPr>
            </a:lvl1pPr>
          </a:lstStyle>
          <a:p>
            <a:r>
              <a:rPr lang="en-US" dirty="0" smtClean="0"/>
              <a:t>Click to edit Master title style</a:t>
            </a:r>
            <a:endParaRPr lang="en-US" dirty="0"/>
          </a:p>
        </p:txBody>
      </p:sp>
      <p:sp>
        <p:nvSpPr>
          <p:cNvPr id="3" name="Date Placeholder 2"/>
          <p:cNvSpPr>
            <a:spLocks noGrp="1"/>
          </p:cNvSpPr>
          <p:nvPr>
            <p:ph type="dt" sz="half" idx="10"/>
          </p:nvPr>
        </p:nvSpPr>
        <p:spPr>
          <a:xfrm>
            <a:off x="609601" y="6356358"/>
            <a:ext cx="2844800" cy="366183"/>
          </a:xfrm>
          <a:prstGeom prst="rect">
            <a:avLst/>
          </a:prstGeom>
        </p:spPr>
        <p:txBody>
          <a:bodyPr lIns="68532" tIns="34266" rIns="68532" bIns="34266"/>
          <a:lstStyle/>
          <a:p>
            <a:fld id="{6EF57B1A-FC41-48B3-80D4-00FF3063FDB5}" type="datetimeFigureOut">
              <a:rPr lang="en-US" smtClean="0">
                <a:solidFill>
                  <a:prstClr val="black">
                    <a:tint val="75000"/>
                  </a:prstClr>
                </a:solidFill>
                <a:ea typeface="宋体" charset="-122"/>
              </a:rPr>
              <a:pPr/>
              <a:t>8/28/2019</a:t>
            </a:fld>
            <a:endParaRPr lang="en-US">
              <a:solidFill>
                <a:prstClr val="black">
                  <a:tint val="75000"/>
                </a:prstClr>
              </a:solidFill>
              <a:ea typeface="宋体" charset="-122"/>
            </a:endParaRPr>
          </a:p>
        </p:txBody>
      </p:sp>
      <p:sp>
        <p:nvSpPr>
          <p:cNvPr id="4" name="Footer Placeholder 3"/>
          <p:cNvSpPr>
            <a:spLocks noGrp="1"/>
          </p:cNvSpPr>
          <p:nvPr>
            <p:ph type="ftr" sz="quarter" idx="11"/>
          </p:nvPr>
        </p:nvSpPr>
        <p:spPr>
          <a:xfrm>
            <a:off x="4165600" y="6356358"/>
            <a:ext cx="3860800" cy="366183"/>
          </a:xfrm>
          <a:prstGeom prst="rect">
            <a:avLst/>
          </a:prstGeom>
        </p:spPr>
        <p:txBody>
          <a:bodyPr lIns="68532" tIns="34266" rIns="68532" bIns="34266"/>
          <a:lstStyle/>
          <a:p>
            <a:endParaRPr kumimoji="1" lang="en-US" sz="933" dirty="0">
              <a:solidFill>
                <a:prstClr val="black">
                  <a:tint val="75000"/>
                </a:prstClr>
              </a:solidFill>
              <a:latin typeface="Arial" pitchFamily="34" charset="0"/>
              <a:ea typeface="方正舒体" pitchFamily="2" charset="-122"/>
            </a:endParaRPr>
          </a:p>
        </p:txBody>
      </p:sp>
      <p:sp>
        <p:nvSpPr>
          <p:cNvPr id="5" name="Slide Number Placeholder 4"/>
          <p:cNvSpPr>
            <a:spLocks noGrp="1"/>
          </p:cNvSpPr>
          <p:nvPr>
            <p:ph type="sldNum" sz="quarter" idx="12"/>
          </p:nvPr>
        </p:nvSpPr>
        <p:spPr>
          <a:xfrm>
            <a:off x="8737600" y="6356358"/>
            <a:ext cx="2844800" cy="366183"/>
          </a:xfrm>
          <a:prstGeom prst="rect">
            <a:avLst/>
          </a:prstGeom>
        </p:spPr>
        <p:txBody>
          <a:bodyPr lIns="68532" tIns="34266" rIns="68532" bIns="34266"/>
          <a:lstStyle/>
          <a:p>
            <a:fld id="{E781DF1C-04E0-49AB-83FC-D443CC59D123}" type="slidenum">
              <a:rPr kumimoji="1" lang="en-US" sz="933" smtClean="0">
                <a:solidFill>
                  <a:prstClr val="black">
                    <a:tint val="75000"/>
                  </a:prstClr>
                </a:solidFill>
                <a:latin typeface="Arial" pitchFamily="34" charset="0"/>
                <a:ea typeface="方正舒体" pitchFamily="2" charset="-122"/>
              </a:rPr>
              <a:pPr/>
              <a:t>‹#›</a:t>
            </a:fld>
            <a:endParaRPr kumimoji="1" lang="en-US" sz="933" dirty="0">
              <a:solidFill>
                <a:prstClr val="black">
                  <a:tint val="75000"/>
                </a:prstClr>
              </a:solidFill>
              <a:latin typeface="Arial" pitchFamily="34" charset="0"/>
              <a:ea typeface="方正舒体" pitchFamily="2" charset="-122"/>
            </a:endParaRPr>
          </a:p>
        </p:txBody>
      </p:sp>
      <p:sp>
        <p:nvSpPr>
          <p:cNvPr id="6" name="文本占位符 2"/>
          <p:cNvSpPr>
            <a:spLocks noGrp="1"/>
          </p:cNvSpPr>
          <p:nvPr>
            <p:ph idx="1"/>
          </p:nvPr>
        </p:nvSpPr>
        <p:spPr>
          <a:xfrm>
            <a:off x="609600" y="1600208"/>
            <a:ext cx="10972800" cy="4525433"/>
          </a:xfrm>
          <a:prstGeom prst="rect">
            <a:avLst/>
          </a:prstGeom>
        </p:spPr>
        <p:txBody>
          <a:bodyPr vert="horz" lIns="68532" tIns="34266" rIns="68532" bIns="34266" rtlCol="0">
            <a:normAutofit/>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Tree>
    <p:extLst>
      <p:ext uri="{BB962C8B-B14F-4D97-AF65-F5344CB8AC3E}">
        <p14:creationId xmlns:p14="http://schemas.microsoft.com/office/powerpoint/2010/main" val="1188909764"/>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911851" y="361103"/>
            <a:ext cx="10327540" cy="503463"/>
          </a:xfrm>
          <a:noFill/>
          <a:ln>
            <a:noFill/>
          </a:ln>
          <a:effectLst/>
          <a:extLst/>
        </p:spPr>
        <p:txBody>
          <a:bodyPr lIns="27000" tIns="27000" rIns="27000" bIns="27000" anchor="t">
            <a:spAutoFit/>
          </a:bodyPr>
          <a:lstStyle>
            <a:lvl1pPr>
              <a:defRPr lang="zh-CN" altLang="en-US" sz="2800" b="0" kern="1200">
                <a:latin typeface="FrutigerNext LT Medium" pitchFamily="34" charset="0"/>
              </a:defRPr>
            </a:lvl1pPr>
          </a:lstStyle>
          <a:p>
            <a:pPr lvl="0"/>
            <a:r>
              <a:rPr lang="zh-CN" altLang="en-US" dirty="0" smtClean="0"/>
              <a:t>单击此处编辑母版标题样式</a:t>
            </a:r>
            <a:endParaRPr lang="zh-CN" altLang="en-US" dirty="0"/>
          </a:p>
        </p:txBody>
      </p:sp>
      <p:sp>
        <p:nvSpPr>
          <p:cNvPr id="3" name="Rectangle 10"/>
          <p:cNvSpPr>
            <a:spLocks noGrp="1" noChangeArrowheads="1"/>
          </p:cNvSpPr>
          <p:nvPr>
            <p:ph type="dt" sz="half" idx="10"/>
          </p:nvPr>
        </p:nvSpPr>
        <p:spPr>
          <a:xfrm>
            <a:off x="8481403" y="6489715"/>
            <a:ext cx="2796447" cy="276999"/>
          </a:xfrm>
          <a:prstGeom prst="rect">
            <a:avLst/>
          </a:prstGeom>
        </p:spPr>
        <p:txBody>
          <a:bodyPr lIns="68580" tIns="34290" rIns="68580" bIns="34290"/>
          <a:lstStyle>
            <a:lvl1pPr defTabSz="914354" fontAlgn="auto">
              <a:spcBef>
                <a:spcPts val="0"/>
              </a:spcBef>
              <a:spcAft>
                <a:spcPts val="0"/>
              </a:spcAft>
              <a:defRPr>
                <a:latin typeface="+mn-lt"/>
                <a:ea typeface="+mn-ea"/>
              </a:defRPr>
            </a:lvl1pPr>
          </a:lstStyle>
          <a:p>
            <a:pPr>
              <a:defRPr/>
            </a:pPr>
            <a:r>
              <a:rPr lang="de-DE" altLang="zh-CN" sz="1867" dirty="0" smtClean="0">
                <a:solidFill>
                  <a:srgbClr val="000000"/>
                </a:solidFill>
              </a:rPr>
              <a:t>Page </a:t>
            </a:r>
            <a:fld id="{04DB5B59-9FCD-4A19-ABF2-A60B6481EC16}" type="slidenum">
              <a:rPr lang="de-DE" altLang="zh-CN" sz="1867" smtClean="0">
                <a:solidFill>
                  <a:srgbClr val="000000"/>
                </a:solidFill>
              </a:rPr>
              <a:pPr>
                <a:defRPr/>
              </a:pPr>
              <a:t>‹#›</a:t>
            </a:fld>
            <a:endParaRPr lang="en-GB" altLang="zh-CN" sz="1867" dirty="0">
              <a:solidFill>
                <a:srgbClr val="000000"/>
              </a:solidFill>
            </a:endParaRPr>
          </a:p>
        </p:txBody>
      </p:sp>
    </p:spTree>
    <p:extLst>
      <p:ext uri="{BB962C8B-B14F-4D97-AF65-F5344CB8AC3E}">
        <p14:creationId xmlns:p14="http://schemas.microsoft.com/office/powerpoint/2010/main" val="1927333704"/>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1_自定义版式">
    <p:spTree>
      <p:nvGrpSpPr>
        <p:cNvPr id="1" name=""/>
        <p:cNvGrpSpPr/>
        <p:nvPr/>
      </p:nvGrpSpPr>
      <p:grpSpPr>
        <a:xfrm>
          <a:off x="0" y="0"/>
          <a:ext cx="0" cy="0"/>
          <a:chOff x="0" y="0"/>
          <a:chExt cx="0" cy="0"/>
        </a:xfrm>
      </p:grpSpPr>
      <p:sp>
        <p:nvSpPr>
          <p:cNvPr id="5" name="Rectangle 5"/>
          <p:cNvSpPr txBox="1">
            <a:spLocks noChangeArrowheads="1"/>
          </p:cNvSpPr>
          <p:nvPr userDrawn="1"/>
        </p:nvSpPr>
        <p:spPr bwMode="auto">
          <a:xfrm>
            <a:off x="8481489" y="6489704"/>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a:defRPr/>
            </a:pPr>
            <a:fld id="{F0C15A8E-4357-4E66-BD7B-5405187E651A}" type="slidenum">
              <a:rPr lang="de-DE" altLang="zh-CN" sz="1600" smtClean="0"/>
              <a:pPr>
                <a:defRPr/>
              </a:pPr>
              <a:t>‹#›</a:t>
            </a:fld>
            <a:r>
              <a:rPr lang="de-DE" altLang="zh-CN" sz="1600" dirty="0" smtClean="0"/>
              <a:t>/41</a:t>
            </a:r>
            <a:endParaRPr lang="en-GB" altLang="zh-CN" sz="1600" dirty="0"/>
          </a:p>
        </p:txBody>
      </p:sp>
    </p:spTree>
    <p:extLst>
      <p:ext uri="{BB962C8B-B14F-4D97-AF65-F5344CB8AC3E}">
        <p14:creationId xmlns:p14="http://schemas.microsoft.com/office/powerpoint/2010/main" val="4135468387"/>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3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755455" y="2636841"/>
            <a:ext cx="5615113" cy="584623"/>
          </a:xfrm>
          <a:prstGeom prst="rect">
            <a:avLst/>
          </a:prstGeom>
        </p:spPr>
        <p:txBody>
          <a:bodyPr/>
          <a:lstStyle/>
          <a:p>
            <a:r>
              <a:rPr lang="zh-CN" altLang="en-US" dirty="0" smtClean="0"/>
              <a:t>单击此处编辑母版标题样式</a:t>
            </a:r>
            <a:endParaRPr lang="zh-CN" altLang="en-US" dirty="0"/>
          </a:p>
        </p:txBody>
      </p:sp>
      <p:sp>
        <p:nvSpPr>
          <p:cNvPr id="3" name="Rectangle 19"/>
          <p:cNvSpPr>
            <a:spLocks noGrp="1" noChangeArrowheads="1"/>
          </p:cNvSpPr>
          <p:nvPr>
            <p:ph type="dt" sz="quarter" idx="10"/>
          </p:nvPr>
        </p:nvSpPr>
        <p:spPr>
          <a:xfrm>
            <a:off x="876074" y="479428"/>
            <a:ext cx="1625177" cy="200055"/>
          </a:xfrm>
          <a:prstGeom prst="rect">
            <a:avLst/>
          </a:prstGeom>
          <a:ln/>
        </p:spPr>
        <p:txBody>
          <a:bodyPr/>
          <a:lstStyle>
            <a:lvl1pPr>
              <a:defRPr/>
            </a:lvl1pPr>
          </a:lstStyle>
          <a:p>
            <a:fld id="{B8F8D4F0-9363-40EB-9B04-274CB65A487A}" type="datetimeFigureOut">
              <a:rPr lang="en-US" smtClean="0">
                <a:solidFill>
                  <a:srgbClr val="000000"/>
                </a:solidFill>
              </a:rPr>
              <a:pPr/>
              <a:t>8/28/2019</a:t>
            </a:fld>
            <a:endParaRPr lang="en-US">
              <a:solidFill>
                <a:srgbClr val="000000"/>
              </a:solidFill>
            </a:endParaRPr>
          </a:p>
        </p:txBody>
      </p:sp>
    </p:spTree>
    <p:extLst>
      <p:ext uri="{BB962C8B-B14F-4D97-AF65-F5344CB8AC3E}">
        <p14:creationId xmlns:p14="http://schemas.microsoft.com/office/powerpoint/2010/main" val="3017909632"/>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type="title">
  <p:cSld name="标题幻灯片">
    <p:spTree>
      <p:nvGrpSpPr>
        <p:cNvPr id="1" name=""/>
        <p:cNvGrpSpPr/>
        <p:nvPr/>
      </p:nvGrpSpPr>
      <p:grpSpPr>
        <a:xfrm>
          <a:off x="0" y="0"/>
          <a:ext cx="0" cy="0"/>
          <a:chOff x="0" y="0"/>
          <a:chExt cx="0" cy="0"/>
        </a:xfrm>
      </p:grpSpPr>
      <p:pic>
        <p:nvPicPr>
          <p:cNvPr id="3" name="Picture 2" descr="Logo"/>
          <p:cNvPicPr>
            <a:picLocks noChangeAspect="1" noChangeArrowheads="1"/>
          </p:cNvPicPr>
          <p:nvPr/>
        </p:nvPicPr>
        <p:blipFill>
          <a:blip r:embed="rId2" cstate="print"/>
          <a:srcRect/>
          <a:stretch>
            <a:fillRect/>
          </a:stretch>
        </p:blipFill>
        <p:spPr bwMode="auto">
          <a:xfrm>
            <a:off x="10011835" y="5578476"/>
            <a:ext cx="1094317" cy="822325"/>
          </a:xfrm>
          <a:prstGeom prst="rect">
            <a:avLst/>
          </a:prstGeom>
          <a:noFill/>
          <a:ln w="9525">
            <a:noFill/>
            <a:miter lim="800000"/>
            <a:headEnd/>
            <a:tailEnd/>
          </a:ln>
        </p:spPr>
      </p:pic>
      <p:pic>
        <p:nvPicPr>
          <p:cNvPr id="4" name="Picture 3" descr="2"/>
          <p:cNvPicPr>
            <a:picLocks noChangeAspect="1" noChangeArrowheads="1"/>
          </p:cNvPicPr>
          <p:nvPr/>
        </p:nvPicPr>
        <p:blipFill>
          <a:blip r:embed="rId3" cstate="print"/>
          <a:srcRect/>
          <a:stretch>
            <a:fillRect/>
          </a:stretch>
        </p:blipFill>
        <p:spPr bwMode="auto">
          <a:xfrm>
            <a:off x="2117" y="784225"/>
            <a:ext cx="12189883" cy="3810000"/>
          </a:xfrm>
          <a:prstGeom prst="rect">
            <a:avLst/>
          </a:prstGeom>
          <a:noFill/>
          <a:ln w="9525">
            <a:noFill/>
            <a:miter lim="800000"/>
            <a:headEnd/>
            <a:tailEnd/>
          </a:ln>
        </p:spPr>
      </p:pic>
      <p:sp>
        <p:nvSpPr>
          <p:cNvPr id="5" name="Text Box 4"/>
          <p:cNvSpPr txBox="1">
            <a:spLocks noChangeArrowheads="1"/>
          </p:cNvSpPr>
          <p:nvPr/>
        </p:nvSpPr>
        <p:spPr bwMode="auto">
          <a:xfrm>
            <a:off x="869952" y="6191254"/>
            <a:ext cx="3674975" cy="372167"/>
          </a:xfrm>
          <a:prstGeom prst="rect">
            <a:avLst/>
          </a:prstGeom>
          <a:noFill/>
          <a:ln w="9525">
            <a:noFill/>
            <a:miter lim="800000"/>
            <a:headEnd/>
            <a:tailEnd/>
          </a:ln>
        </p:spPr>
        <p:txBody>
          <a:bodyPr wrap="none" lIns="104407" tIns="52201" rIns="104407" bIns="52201">
            <a:spAutoFit/>
          </a:bodyPr>
          <a:lstStyle/>
          <a:p>
            <a:pPr defTabSz="1045581" eaLnBrk="0" hangingPunct="0">
              <a:defRPr/>
            </a:pPr>
            <a:r>
              <a:rPr lang="en-US" altLang="zh-CN" sz="1700" dirty="0">
                <a:solidFill>
                  <a:srgbClr val="000000"/>
                </a:solidFill>
                <a:latin typeface="FrutigerNext LT Bold" charset="0"/>
                <a:ea typeface="MS PGothic" pitchFamily="34" charset="-128"/>
              </a:rPr>
              <a:t>HUAWEI TECHNOLOGIES Co., Ltd.</a:t>
            </a:r>
          </a:p>
        </p:txBody>
      </p:sp>
      <p:sp>
        <p:nvSpPr>
          <p:cNvPr id="6" name="Text Box 5"/>
          <p:cNvSpPr txBox="1">
            <a:spLocks noChangeArrowheads="1"/>
          </p:cNvSpPr>
          <p:nvPr/>
        </p:nvSpPr>
        <p:spPr bwMode="auto">
          <a:xfrm>
            <a:off x="9144000" y="3984629"/>
            <a:ext cx="2844800" cy="325439"/>
          </a:xfrm>
          <a:prstGeom prst="rect">
            <a:avLst/>
          </a:prstGeom>
          <a:noFill/>
          <a:ln w="9525">
            <a:noFill/>
            <a:miter lim="800000"/>
            <a:headEnd/>
            <a:tailEnd/>
          </a:ln>
          <a:effectLst/>
        </p:spPr>
        <p:txBody>
          <a:bodyPr lIns="121873" tIns="60936" rIns="121873" bIns="60936"/>
          <a:lstStyle/>
          <a:p>
            <a:pPr>
              <a:defRPr/>
            </a:pPr>
            <a:r>
              <a:rPr lang="en-US" altLang="zh-CN" sz="2400" dirty="0">
                <a:solidFill>
                  <a:srgbClr val="000000"/>
                </a:solidFill>
                <a:latin typeface="Arial" pitchFamily="34" charset="0"/>
              </a:rPr>
              <a:t>www.huawei.com</a:t>
            </a:r>
          </a:p>
        </p:txBody>
      </p:sp>
      <p:sp>
        <p:nvSpPr>
          <p:cNvPr id="8" name="Rectangle 11"/>
          <p:cNvSpPr>
            <a:spLocks noChangeArrowheads="1"/>
          </p:cNvSpPr>
          <p:nvPr userDrawn="1"/>
        </p:nvSpPr>
        <p:spPr bwMode="auto">
          <a:xfrm>
            <a:off x="5477937" y="6186489"/>
            <a:ext cx="2456575" cy="377195"/>
          </a:xfrm>
          <a:prstGeom prst="rect">
            <a:avLst/>
          </a:prstGeom>
          <a:noFill/>
          <a:ln w="9525" algn="ctr">
            <a:noFill/>
            <a:miter lim="800000"/>
            <a:headEnd/>
            <a:tailEnd/>
          </a:ln>
          <a:effectLst/>
        </p:spPr>
        <p:txBody>
          <a:bodyPr wrap="none" lIns="109387" tIns="54691" rIns="109387" bIns="54691">
            <a:spAutoFit/>
          </a:bodyPr>
          <a:lstStyle/>
          <a:p>
            <a:pPr defTabSz="1094263" eaLnBrk="0" hangingPunct="0">
              <a:defRPr/>
            </a:pPr>
            <a:r>
              <a:rPr lang="en-US" altLang="zh-CN" sz="1700" dirty="0">
                <a:solidFill>
                  <a:srgbClr val="000000"/>
                </a:solidFill>
                <a:latin typeface="FrutigerNext LT Bold" charset="0"/>
                <a:ea typeface="MS PGothic" pitchFamily="34" charset="-128"/>
              </a:rPr>
              <a:t>HUAWEI Confidential </a:t>
            </a:r>
          </a:p>
        </p:txBody>
      </p:sp>
      <p:sp>
        <p:nvSpPr>
          <p:cNvPr id="459783" name="Rectangle 7"/>
          <p:cNvSpPr>
            <a:spLocks noGrp="1" noChangeArrowheads="1"/>
          </p:cNvSpPr>
          <p:nvPr>
            <p:ph type="ctrTitle" sz="quarter"/>
          </p:nvPr>
        </p:nvSpPr>
        <p:spPr>
          <a:xfrm>
            <a:off x="914403" y="2195513"/>
            <a:ext cx="7319433" cy="1158875"/>
          </a:xfrm>
        </p:spPr>
        <p:txBody>
          <a:bodyPr lIns="104468" tIns="52233" rIns="104468" bIns="52233"/>
          <a:lstStyle>
            <a:lvl1pPr>
              <a:defRPr/>
            </a:lvl1pPr>
          </a:lstStyle>
          <a:p>
            <a:r>
              <a:rPr lang="zh-CN" altLang="en-US"/>
              <a:t>单击此处编辑母版标题样式</a:t>
            </a:r>
          </a:p>
        </p:txBody>
      </p:sp>
      <p:sp>
        <p:nvSpPr>
          <p:cNvPr id="9" name="Date Placeholder 8"/>
          <p:cNvSpPr>
            <a:spLocks noGrp="1" noChangeArrowheads="1"/>
          </p:cNvSpPr>
          <p:nvPr>
            <p:ph type="dt" sz="quarter" idx="10"/>
          </p:nvPr>
        </p:nvSpPr>
        <p:spPr bwMode="auto">
          <a:xfrm>
            <a:off x="501656" y="165100"/>
            <a:ext cx="2305049" cy="476251"/>
          </a:xfrm>
          <a:prstGeom prst="rect">
            <a:avLst/>
          </a:prstGeom>
          <a:ln>
            <a:miter lim="800000"/>
            <a:headEnd/>
            <a:tailEnd/>
          </a:ln>
        </p:spPr>
        <p:txBody>
          <a:bodyPr vert="horz" wrap="square" lIns="104468" tIns="52233" rIns="104468" bIns="52233" numCol="1" anchor="t" anchorCtr="0" compatLnSpc="1">
            <a:prstTxWarp prst="textNoShape">
              <a:avLst/>
            </a:prstTxWarp>
          </a:bodyPr>
          <a:lstStyle>
            <a:lvl1pPr algn="l">
              <a:defRPr sz="1600">
                <a:solidFill>
                  <a:srgbClr val="000000"/>
                </a:solidFill>
                <a:latin typeface="Arial" pitchFamily="34" charset="0"/>
              </a:defRPr>
            </a:lvl1pPr>
          </a:lstStyle>
          <a:p>
            <a:pPr eaLnBrk="0" hangingPunct="0">
              <a:defRPr/>
            </a:pPr>
            <a:endParaRPr lang="en-US" altLang="zh-CN">
              <a:ea typeface="MS PGothic" pitchFamily="34" charset="-128"/>
            </a:endParaRPr>
          </a:p>
        </p:txBody>
      </p:sp>
    </p:spTree>
    <p:extLst>
      <p:ext uri="{BB962C8B-B14F-4D97-AF65-F5344CB8AC3E}">
        <p14:creationId xmlns:p14="http://schemas.microsoft.com/office/powerpoint/2010/main" val="3070411778"/>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73"/>
            <a:ext cx="10363200" cy="1470025"/>
          </a:xfrm>
          <a:prstGeom prst="rect">
            <a:avLst/>
          </a:prstGeom>
        </p:spPr>
        <p:txBody>
          <a:bodyPr lIns="91164" tIns="45578" rIns="91164" bIns="45578"/>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800" y="3886200"/>
            <a:ext cx="8534400" cy="1752600"/>
          </a:xfrm>
          <a:prstGeom prst="rect">
            <a:avLst/>
          </a:prstGeom>
        </p:spPr>
        <p:txBody>
          <a:bodyPr lIns="91164" tIns="45578" rIns="91164" bIns="45578"/>
          <a:lstStyle>
            <a:lvl1pPr marL="0" indent="0" algn="ctr">
              <a:buNone/>
              <a:defRPr/>
            </a:lvl1pPr>
            <a:lvl2pPr marL="455797" indent="0" algn="ctr">
              <a:buNone/>
              <a:defRPr/>
            </a:lvl2pPr>
            <a:lvl3pPr marL="911597" indent="0" algn="ctr">
              <a:buNone/>
              <a:defRPr/>
            </a:lvl3pPr>
            <a:lvl4pPr marL="1367396" indent="0" algn="ctr">
              <a:buNone/>
              <a:defRPr/>
            </a:lvl4pPr>
            <a:lvl5pPr marL="1823197" indent="0" algn="ctr">
              <a:buNone/>
              <a:defRPr/>
            </a:lvl5pPr>
            <a:lvl6pPr marL="2278995" indent="0" algn="ctr">
              <a:buNone/>
              <a:defRPr/>
            </a:lvl6pPr>
            <a:lvl7pPr marL="2734797" indent="0" algn="ctr">
              <a:buNone/>
              <a:defRPr/>
            </a:lvl7pPr>
            <a:lvl8pPr marL="3190598" indent="0" algn="ctr">
              <a:buNone/>
              <a:defRPr/>
            </a:lvl8pPr>
            <a:lvl9pPr marL="3646396" indent="0" algn="ctr">
              <a:buNone/>
              <a:defRPr/>
            </a:lvl9pPr>
          </a:lstStyle>
          <a:p>
            <a:r>
              <a:rPr lang="zh-CN" altLang="en-US" smtClean="0"/>
              <a:t>单击此处编辑母版副标题样式</a:t>
            </a:r>
            <a:endParaRPr lang="zh-CN" altLang="en-US"/>
          </a:p>
        </p:txBody>
      </p:sp>
    </p:spTree>
    <p:extLst>
      <p:ext uri="{BB962C8B-B14F-4D97-AF65-F5344CB8AC3E}">
        <p14:creationId xmlns:p14="http://schemas.microsoft.com/office/powerpoint/2010/main" val="2784985065"/>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521163" y="1068238"/>
            <a:ext cx="11157903" cy="5016383"/>
          </a:xfrm>
          <a:prstGeom prst="rect">
            <a:avLst/>
          </a:prstGeom>
        </p:spPr>
        <p:txBody>
          <a:bodyPr lIns="91348" tIns="45670" rIns="91348" bIns="45670"/>
          <a:lstStyle>
            <a:lvl1pPr>
              <a:defRPr>
                <a:latin typeface="微软雅黑" pitchFamily="34" charset="-122"/>
                <a:ea typeface="微软雅黑" pitchFamily="34" charset="-122"/>
              </a:defRPr>
            </a:lvl1pPr>
            <a:lvl2pPr>
              <a:defRPr>
                <a:latin typeface="微软雅黑" pitchFamily="34" charset="-122"/>
                <a:ea typeface="微软雅黑" pitchFamily="34" charset="-122"/>
              </a:defRPr>
            </a:lvl2pPr>
            <a:lvl3pPr>
              <a:defRPr>
                <a:latin typeface="微软雅黑" pitchFamily="34" charset="-122"/>
                <a:ea typeface="微软雅黑" pitchFamily="34" charset="-122"/>
              </a:defRPr>
            </a:lvl3pPr>
            <a:lvl4pPr>
              <a:defRPr>
                <a:latin typeface="微软雅黑" pitchFamily="34" charset="-122"/>
                <a:ea typeface="微软雅黑" pitchFamily="34" charset="-122"/>
              </a:defRPr>
            </a:lvl4pPr>
            <a:lvl5pPr>
              <a:defRPr>
                <a:latin typeface="微软雅黑" pitchFamily="34" charset="-122"/>
                <a:ea typeface="微软雅黑" pitchFamily="34" charset="-122"/>
              </a:defRPr>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5"/>
          <p:cNvSpPr>
            <a:spLocks noGrp="1" noChangeArrowheads="1"/>
          </p:cNvSpPr>
          <p:nvPr>
            <p:ph type="dt" sz="half" idx="10"/>
          </p:nvPr>
        </p:nvSpPr>
        <p:spPr>
          <a:xfrm>
            <a:off x="8481413" y="6489706"/>
            <a:ext cx="2796447" cy="455613"/>
          </a:xfrm>
          <a:prstGeom prst="rect">
            <a:avLst/>
          </a:prstGeom>
        </p:spPr>
        <p:txBody>
          <a:bodyPr lIns="91348" tIns="45670" rIns="91348" bIns="45670"/>
          <a:lstStyle>
            <a:lvl1pPr>
              <a:buClr>
                <a:srgbClr val="CC9900"/>
              </a:buClr>
              <a:buFont typeface="Wingdings" pitchFamily="2" charset="2"/>
              <a:buNone/>
              <a:defRPr b="1" smtClean="0">
                <a:ea typeface="宋体" pitchFamily="2" charset="-122"/>
              </a:defRPr>
            </a:lvl1pPr>
          </a:lstStyle>
          <a:p>
            <a:pPr>
              <a:defRPr/>
            </a:pPr>
            <a:r>
              <a:rPr lang="de-DE" altLang="zh-CN">
                <a:solidFill>
                  <a:srgbClr val="000000"/>
                </a:solidFill>
                <a:latin typeface="Arial" charset="0"/>
              </a:rPr>
              <a:t>Page </a:t>
            </a:r>
            <a:fld id="{DD5BD0A6-35F0-49BA-9419-B6631897F7FC}" type="slidenum">
              <a:rPr lang="de-DE" altLang="zh-CN">
                <a:solidFill>
                  <a:srgbClr val="000000"/>
                </a:solidFill>
                <a:latin typeface="Arial" charset="0"/>
              </a:rPr>
              <a:pPr>
                <a:defRPr/>
              </a:pPr>
              <a:t>‹#›</a:t>
            </a:fld>
            <a:endParaRPr lang="en-GB" altLang="zh-CN" dirty="0">
              <a:solidFill>
                <a:srgbClr val="000000"/>
              </a:solidFill>
              <a:latin typeface="Arial" charset="0"/>
            </a:endParaRPr>
          </a:p>
        </p:txBody>
      </p:sp>
      <p:sp>
        <p:nvSpPr>
          <p:cNvPr id="6" name="标题 1"/>
          <p:cNvSpPr>
            <a:spLocks noGrp="1"/>
          </p:cNvSpPr>
          <p:nvPr>
            <p:ph type="title"/>
          </p:nvPr>
        </p:nvSpPr>
        <p:spPr>
          <a:xfrm>
            <a:off x="521159" y="367488"/>
            <a:ext cx="11157903" cy="619965"/>
          </a:xfrm>
          <a:prstGeom prst="rect">
            <a:avLst/>
          </a:prstGeom>
        </p:spPr>
        <p:txBody>
          <a:bodyPr lIns="91348" tIns="45670" rIns="91348" bIns="45670"/>
          <a:lstStyle>
            <a:lvl1pPr>
              <a:defRPr sz="2800">
                <a:latin typeface="微软雅黑" pitchFamily="34" charset="-122"/>
                <a:ea typeface="微软雅黑" pitchFamily="34" charset="-122"/>
              </a:defRPr>
            </a:lvl1pPr>
          </a:lstStyle>
          <a:p>
            <a:r>
              <a:rPr lang="zh-CN" altLang="en-US" smtClean="0"/>
              <a:t>单击此处编辑母版标题样式</a:t>
            </a:r>
            <a:endParaRPr lang="zh-CN" altLang="en-US"/>
          </a:p>
        </p:txBody>
      </p:sp>
    </p:spTree>
    <p:extLst>
      <p:ext uri="{BB962C8B-B14F-4D97-AF65-F5344CB8AC3E}">
        <p14:creationId xmlns:p14="http://schemas.microsoft.com/office/powerpoint/2010/main" val="3396056423"/>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2" descr="内页元素3-1"/>
          <p:cNvPicPr>
            <a:picLocks noChangeAspect="1" noChangeArrowheads="1"/>
          </p:cNvPicPr>
          <p:nvPr userDrawn="1"/>
        </p:nvPicPr>
        <p:blipFill>
          <a:blip r:embed="rId2" cstate="print"/>
          <a:srcRect/>
          <a:stretch>
            <a:fillRect/>
          </a:stretch>
        </p:blipFill>
        <p:spPr bwMode="auto">
          <a:xfrm>
            <a:off x="0" y="5"/>
            <a:ext cx="12190413" cy="6492875"/>
          </a:xfrm>
          <a:prstGeom prst="rect">
            <a:avLst/>
          </a:prstGeom>
          <a:noFill/>
          <a:ln w="9525">
            <a:noFill/>
            <a:miter lim="800000"/>
            <a:headEnd/>
            <a:tailEnd/>
          </a:ln>
        </p:spPr>
      </p:pic>
      <p:grpSp>
        <p:nvGrpSpPr>
          <p:cNvPr id="5" name="Group 3"/>
          <p:cNvGrpSpPr>
            <a:grpSpLocks/>
          </p:cNvGrpSpPr>
          <p:nvPr userDrawn="1"/>
        </p:nvGrpSpPr>
        <p:grpSpPr bwMode="auto">
          <a:xfrm>
            <a:off x="7939" y="7938"/>
            <a:ext cx="12190412" cy="6858000"/>
            <a:chOff x="1" y="1"/>
            <a:chExt cx="7681" cy="4320"/>
          </a:xfrm>
        </p:grpSpPr>
        <p:pic>
          <p:nvPicPr>
            <p:cNvPr id="6" name="Picture 4" descr="封面元素2"/>
            <p:cNvPicPr>
              <a:picLocks noChangeAspect="1" noChangeArrowheads="1"/>
            </p:cNvPicPr>
            <p:nvPr userDrawn="1"/>
          </p:nvPicPr>
          <p:blipFill>
            <a:blip r:embed="rId3" cstate="print"/>
            <a:srcRect/>
            <a:stretch>
              <a:fillRect/>
            </a:stretch>
          </p:blipFill>
          <p:spPr bwMode="auto">
            <a:xfrm>
              <a:off x="1" y="1"/>
              <a:ext cx="7681" cy="4320"/>
            </a:xfrm>
            <a:prstGeom prst="rect">
              <a:avLst/>
            </a:prstGeom>
            <a:noFill/>
            <a:ln w="9525">
              <a:noFill/>
              <a:miter lim="800000"/>
              <a:headEnd/>
              <a:tailEnd/>
            </a:ln>
          </p:spPr>
        </p:pic>
        <p:sp>
          <p:nvSpPr>
            <p:cNvPr id="7" name="Rectangle 5"/>
            <p:cNvSpPr>
              <a:spLocks noChangeArrowheads="1"/>
            </p:cNvSpPr>
            <p:nvPr userDrawn="1"/>
          </p:nvSpPr>
          <p:spPr bwMode="auto">
            <a:xfrm>
              <a:off x="6554" y="3482"/>
              <a:ext cx="602" cy="629"/>
            </a:xfrm>
            <a:prstGeom prst="rect">
              <a:avLst/>
            </a:prstGeom>
            <a:solidFill>
              <a:schemeClr val="bg1"/>
            </a:solidFill>
            <a:ln w="9525" algn="ctr">
              <a:noFill/>
              <a:miter lim="800000"/>
              <a:headEnd/>
              <a:tailEnd/>
            </a:ln>
            <a:effectLst/>
          </p:spPr>
          <p:txBody>
            <a:bodyPr wrap="none" anchor="ctr"/>
            <a:lstStyle/>
            <a:p>
              <a:pPr algn="ctr">
                <a:lnSpc>
                  <a:spcPct val="140000"/>
                </a:lnSpc>
                <a:buClr>
                  <a:srgbClr val="B2B2B2"/>
                </a:buClr>
                <a:buSzPct val="60000"/>
                <a:buFont typeface="Wingdings" pitchFamily="2" charset="2"/>
                <a:buNone/>
              </a:pPr>
              <a:endParaRPr kumimoji="1" lang="zh-CN" altLang="en-US" sz="900">
                <a:solidFill>
                  <a:srgbClr val="000000"/>
                </a:solidFill>
                <a:latin typeface="Arial" pitchFamily="34" charset="0"/>
                <a:ea typeface="方正舒体" pitchFamily="2" charset="-122"/>
              </a:endParaRPr>
            </a:p>
          </p:txBody>
        </p:sp>
      </p:grpSp>
      <p:sp>
        <p:nvSpPr>
          <p:cNvPr id="9" name="Text Box 7"/>
          <p:cNvSpPr txBox="1">
            <a:spLocks noChangeArrowheads="1"/>
          </p:cNvSpPr>
          <p:nvPr userDrawn="1"/>
        </p:nvSpPr>
        <p:spPr bwMode="auto">
          <a:xfrm>
            <a:off x="811004" y="6199193"/>
            <a:ext cx="3212671" cy="307777"/>
          </a:xfrm>
          <a:prstGeom prst="rect">
            <a:avLst/>
          </a:prstGeom>
          <a:noFill/>
          <a:ln w="9525">
            <a:noFill/>
            <a:miter lim="800000"/>
            <a:headEnd/>
            <a:tailEnd/>
          </a:ln>
        </p:spPr>
        <p:txBody>
          <a:bodyPr wrap="none">
            <a:spAutoFit/>
          </a:bodyPr>
          <a:lstStyle/>
          <a:p>
            <a:pPr eaLnBrk="0" hangingPunct="0">
              <a:defRPr/>
            </a:pPr>
            <a:r>
              <a:rPr lang="en-US" altLang="zh-CN" sz="1400">
                <a:solidFill>
                  <a:srgbClr val="000000"/>
                </a:solidFill>
                <a:latin typeface="FrutigerNext LT Bold" pitchFamily="20" charset="0"/>
                <a:ea typeface="MS PGothic" pitchFamily="34" charset="-128"/>
              </a:rPr>
              <a:t>HUAWEI TECHNOLOGIES CO., LTD.</a:t>
            </a:r>
          </a:p>
        </p:txBody>
      </p:sp>
      <p:pic>
        <p:nvPicPr>
          <p:cNvPr id="10" name="Picture 8" descr="Logo"/>
          <p:cNvPicPr>
            <a:picLocks noChangeAspect="1" noChangeArrowheads="1"/>
          </p:cNvPicPr>
          <p:nvPr userDrawn="1"/>
        </p:nvPicPr>
        <p:blipFill>
          <a:blip r:embed="rId4" cstate="print"/>
          <a:srcRect/>
          <a:stretch>
            <a:fillRect/>
          </a:stretch>
        </p:blipFill>
        <p:spPr bwMode="auto">
          <a:xfrm>
            <a:off x="10519213" y="5691188"/>
            <a:ext cx="706255" cy="704850"/>
          </a:xfrm>
          <a:prstGeom prst="rect">
            <a:avLst/>
          </a:prstGeom>
          <a:noFill/>
          <a:ln w="9525">
            <a:noFill/>
            <a:miter lim="800000"/>
            <a:headEnd/>
            <a:tailEnd/>
          </a:ln>
        </p:spPr>
      </p:pic>
      <p:sp>
        <p:nvSpPr>
          <p:cNvPr id="1945609" name="Rectangle 9"/>
          <p:cNvSpPr>
            <a:spLocks noGrp="1" noChangeArrowheads="1"/>
          </p:cNvSpPr>
          <p:nvPr>
            <p:ph type="ctrTitle"/>
          </p:nvPr>
        </p:nvSpPr>
        <p:spPr>
          <a:xfrm>
            <a:off x="896706" y="2130438"/>
            <a:ext cx="7348212" cy="1470025"/>
          </a:xfrm>
        </p:spPr>
        <p:txBody>
          <a:bodyPr/>
          <a:lstStyle>
            <a:lvl1pPr>
              <a:defRPr sz="3999">
                <a:solidFill>
                  <a:schemeClr val="bg1"/>
                </a:solidFill>
              </a:defRPr>
            </a:lvl1pPr>
          </a:lstStyle>
          <a:p>
            <a:r>
              <a:rPr lang="zh-CN" altLang="en-US"/>
              <a:t>单击此处编辑母版标题样式</a:t>
            </a:r>
          </a:p>
        </p:txBody>
      </p:sp>
      <p:sp>
        <p:nvSpPr>
          <p:cNvPr id="1945610" name="Rectangle 10"/>
          <p:cNvSpPr>
            <a:spLocks noGrp="1" noChangeArrowheads="1"/>
          </p:cNvSpPr>
          <p:nvPr>
            <p:ph type="subTitle" idx="1"/>
          </p:nvPr>
        </p:nvSpPr>
        <p:spPr>
          <a:xfrm>
            <a:off x="896706" y="4108450"/>
            <a:ext cx="7346624" cy="533400"/>
          </a:xfrm>
        </p:spPr>
        <p:txBody>
          <a:bodyPr anchor="ctr"/>
          <a:lstStyle>
            <a:lvl1pPr marL="0" indent="0">
              <a:buFontTx/>
              <a:buNone/>
              <a:defRPr>
                <a:solidFill>
                  <a:schemeClr val="bg1"/>
                </a:solidFill>
              </a:defRPr>
            </a:lvl1pPr>
          </a:lstStyle>
          <a:p>
            <a:r>
              <a:rPr lang="zh-CN" altLang="en-US"/>
              <a:t>单击此处编辑母版副标题样式</a:t>
            </a:r>
          </a:p>
        </p:txBody>
      </p:sp>
    </p:spTree>
    <p:extLst>
      <p:ext uri="{BB962C8B-B14F-4D97-AF65-F5344CB8AC3E}">
        <p14:creationId xmlns:p14="http://schemas.microsoft.com/office/powerpoint/2010/main" val="3354730141"/>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32367" y="64008"/>
            <a:ext cx="11606586" cy="778598"/>
          </a:xfrm>
        </p:spPr>
        <p:txBody>
          <a:bodyPr/>
          <a:lstStyle>
            <a:lvl1pPr>
              <a:defRPr>
                <a:latin typeface="微软雅黑" panose="020B0503020204020204" pitchFamily="34" charset="-122"/>
                <a:ea typeface="微软雅黑" panose="020B0503020204020204" pitchFamily="34"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329431" y="842606"/>
            <a:ext cx="11609524" cy="5329594"/>
          </a:xfrm>
        </p:spPr>
        <p:txBody>
          <a:bodyPr/>
          <a:lstStyle>
            <a:lvl1pPr marL="342797" indent="-342797">
              <a:buFont typeface="Wingdings" panose="05000000000000000000" pitchFamily="2" charset="2"/>
              <a:buChar char="n"/>
              <a:defRPr>
                <a:latin typeface="微软雅黑" panose="020B0503020204020204" pitchFamily="34" charset="-122"/>
                <a:ea typeface="微软雅黑" panose="020B0503020204020204" pitchFamily="34" charset="-122"/>
              </a:defRPr>
            </a:lvl1pPr>
            <a:lvl2pPr>
              <a:defRPr sz="1799">
                <a:latin typeface="微软雅黑" panose="020B0503020204020204" pitchFamily="34" charset="-122"/>
                <a:ea typeface="微软雅黑" panose="020B0503020204020204" pitchFamily="34" charset="-122"/>
              </a:defRPr>
            </a:lvl2pPr>
            <a:lvl3pPr>
              <a:defRPr sz="1600">
                <a:latin typeface="微软雅黑" panose="020B0503020204020204" pitchFamily="34" charset="-122"/>
                <a:ea typeface="微软雅黑" panose="020B0503020204020204" pitchFamily="34" charset="-122"/>
              </a:defRPr>
            </a:lvl3pPr>
            <a:lvl4pPr>
              <a:defRPr>
                <a:latin typeface="微软雅黑" panose="020B0503020204020204" pitchFamily="34" charset="-122"/>
                <a:ea typeface="微软雅黑" panose="020B0503020204020204" pitchFamily="34" charset="-122"/>
              </a:defRPr>
            </a:lvl4pPr>
            <a:lvl5pPr>
              <a:defRPr>
                <a:latin typeface="微软雅黑" panose="020B0503020204020204" pitchFamily="34" charset="-122"/>
                <a:ea typeface="微软雅黑" panose="020B0503020204020204" pitchFamily="34" charset="-122"/>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Tree>
    <p:extLst>
      <p:ext uri="{BB962C8B-B14F-4D97-AF65-F5344CB8AC3E}">
        <p14:creationId xmlns:p14="http://schemas.microsoft.com/office/powerpoint/2010/main" val="3581388550"/>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10"/>
          <p:cNvSpPr>
            <a:spLocks noGrp="1" noChangeArrowheads="1"/>
          </p:cNvSpPr>
          <p:nvPr>
            <p:ph type="dt" sz="half" idx="10"/>
          </p:nvPr>
        </p:nvSpPr>
        <p:spPr>
          <a:xfrm>
            <a:off x="8481502" y="6489705"/>
            <a:ext cx="2796116" cy="455615"/>
          </a:xfrm>
          <a:prstGeom prst="rect">
            <a:avLst/>
          </a:prstGeom>
          <a:ln/>
        </p:spPr>
        <p:txBody>
          <a:bodyPr/>
          <a:lstStyle>
            <a:lvl1pPr>
              <a:defRPr/>
            </a:lvl1pPr>
          </a:lstStyle>
          <a:p>
            <a:pPr fontAlgn="auto">
              <a:spcBef>
                <a:spcPts val="0"/>
              </a:spcBef>
              <a:spcAft>
                <a:spcPts val="0"/>
              </a:spcAft>
            </a:pPr>
            <a:r>
              <a:rPr lang="de-DE" altLang="zh-CN" sz="2159" smtClean="0">
                <a:solidFill>
                  <a:srgbClr val="000000"/>
                </a:solidFill>
                <a:latin typeface="FrutigerNext LT Medium"/>
                <a:ea typeface="华文细黑"/>
              </a:rPr>
              <a:t>Page </a:t>
            </a:r>
            <a:fld id="{03338305-9491-4E28-9DD1-3743A138545B}" type="slidenum">
              <a:rPr lang="de-DE" altLang="zh-CN" sz="2159" smtClean="0">
                <a:solidFill>
                  <a:srgbClr val="000000"/>
                </a:solidFill>
                <a:latin typeface="FrutigerNext LT Medium"/>
                <a:ea typeface="华文细黑"/>
              </a:rPr>
              <a:pPr fontAlgn="auto">
                <a:spcBef>
                  <a:spcPts val="0"/>
                </a:spcBef>
                <a:spcAft>
                  <a:spcPts val="0"/>
                </a:spcAft>
              </a:pPr>
              <a:t>‹#›</a:t>
            </a:fld>
            <a:endParaRPr lang="en-GB" altLang="zh-CN" sz="2159">
              <a:solidFill>
                <a:srgbClr val="000000"/>
              </a:solidFill>
              <a:latin typeface="FrutigerNext LT Medium"/>
              <a:ea typeface="华文细黑"/>
            </a:endParaRPr>
          </a:p>
        </p:txBody>
      </p:sp>
    </p:spTree>
    <p:extLst>
      <p:ext uri="{BB962C8B-B14F-4D97-AF65-F5344CB8AC3E}">
        <p14:creationId xmlns:p14="http://schemas.microsoft.com/office/powerpoint/2010/main" val="2067352918"/>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sz="2799"/>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p:txBody>
          <a:bodyPr/>
          <a:lstStyle>
            <a:lvl1pPr>
              <a:defRPr sz="2099"/>
            </a:lvl1pPr>
            <a:lvl2pPr>
              <a:defRPr sz="1799"/>
            </a:lvl2pPr>
            <a:lvl3pPr>
              <a:defRPr sz="1499"/>
            </a:lvl3pPr>
            <a:lvl4pPr>
              <a:defRPr sz="1399"/>
            </a:lvl4pPr>
            <a:lvl5pPr>
              <a:defRPr sz="12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5" name="TextBox 4"/>
          <p:cNvSpPr txBox="1"/>
          <p:nvPr userDrawn="1"/>
        </p:nvSpPr>
        <p:spPr>
          <a:xfrm>
            <a:off x="7935437" y="6323578"/>
            <a:ext cx="1244276" cy="307777"/>
          </a:xfrm>
          <a:prstGeom prst="rect">
            <a:avLst/>
          </a:prstGeom>
          <a:noFill/>
        </p:spPr>
        <p:txBody>
          <a:bodyPr wrap="square" rtlCol="0">
            <a:spAutoFit/>
          </a:bodyPr>
          <a:lstStyle/>
          <a:p>
            <a:pPr>
              <a:buClr>
                <a:srgbClr val="CC9900"/>
              </a:buClr>
              <a:buFont typeface="Wingdings" pitchFamily="2" charset="2"/>
              <a:buNone/>
            </a:pPr>
            <a:r>
              <a:rPr lang="en-US" sz="1399" b="1" dirty="0" smtClean="0">
                <a:solidFill>
                  <a:srgbClr val="000000"/>
                </a:solidFill>
                <a:latin typeface="Arial"/>
                <a:ea typeface="微软雅黑"/>
              </a:rPr>
              <a:t>page</a:t>
            </a:r>
            <a:fld id="{88F2F6E2-A580-41BD-A96C-10E3F3D3DECA}" type="slidenum">
              <a:rPr lang="en-US" sz="1399" b="1" smtClean="0">
                <a:solidFill>
                  <a:srgbClr val="000000"/>
                </a:solidFill>
                <a:latin typeface="Arial"/>
                <a:ea typeface="微软雅黑"/>
              </a:rPr>
              <a:pPr>
                <a:buClr>
                  <a:srgbClr val="CC9900"/>
                </a:buClr>
                <a:buFont typeface="Wingdings" pitchFamily="2" charset="2"/>
                <a:buNone/>
              </a:pPr>
              <a:t>‹#›</a:t>
            </a:fld>
            <a:endParaRPr lang="en-US" sz="1399" b="1" dirty="0" smtClean="0">
              <a:solidFill>
                <a:srgbClr val="000000"/>
              </a:solidFill>
              <a:latin typeface="Arial"/>
              <a:ea typeface="微软雅黑"/>
            </a:endParaRPr>
          </a:p>
        </p:txBody>
      </p:sp>
    </p:spTree>
    <p:extLst>
      <p:ext uri="{BB962C8B-B14F-4D97-AF65-F5344CB8AC3E}">
        <p14:creationId xmlns:p14="http://schemas.microsoft.com/office/powerpoint/2010/main" val="4098998549"/>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hf hdr="0" ftr="0" dt="0"/>
</p:sldLayout>
</file>

<file path=ppt/slideLayouts/slideLayout77.xml><?xml version="1.0" encoding="utf-8"?>
<p:sldLayout xmlns:a="http://schemas.openxmlformats.org/drawingml/2006/main" xmlns:r="http://schemas.openxmlformats.org/officeDocument/2006/relationships" xmlns:p="http://schemas.openxmlformats.org/presentationml/2006/main" type="obj" preserve="1">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sz="2799"/>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575743" y="908050"/>
            <a:ext cx="6035993" cy="5149850"/>
          </a:xfrm>
        </p:spPr>
        <p:txBody>
          <a:bodyPr/>
          <a:lstStyle>
            <a:lvl1pPr>
              <a:defRPr sz="2099"/>
            </a:lvl1pPr>
            <a:lvl2pPr>
              <a:defRPr sz="1799"/>
            </a:lvl2pPr>
            <a:lvl3pPr>
              <a:defRPr sz="1499"/>
            </a:lvl3pPr>
            <a:lvl4pPr>
              <a:defRPr sz="1399"/>
            </a:lvl4pPr>
            <a:lvl5pPr>
              <a:defRPr sz="12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5" name="TextBox 4"/>
          <p:cNvSpPr txBox="1"/>
          <p:nvPr userDrawn="1"/>
        </p:nvSpPr>
        <p:spPr>
          <a:xfrm>
            <a:off x="7910041" y="6273810"/>
            <a:ext cx="1396636" cy="276999"/>
          </a:xfrm>
          <a:prstGeom prst="rect">
            <a:avLst/>
          </a:prstGeom>
          <a:noFill/>
        </p:spPr>
        <p:txBody>
          <a:bodyPr wrap="square" rtlCol="0">
            <a:spAutoFit/>
          </a:bodyPr>
          <a:lstStyle/>
          <a:p>
            <a:pPr>
              <a:buClr>
                <a:srgbClr val="CC9900"/>
              </a:buClr>
              <a:buFont typeface="Wingdings" pitchFamily="2" charset="2"/>
              <a:buNone/>
            </a:pPr>
            <a:r>
              <a:rPr lang="en-US" sz="1200" b="1" dirty="0" smtClean="0">
                <a:solidFill>
                  <a:srgbClr val="000000"/>
                </a:solidFill>
                <a:latin typeface="Arial"/>
                <a:ea typeface="微软雅黑"/>
              </a:rPr>
              <a:t>Page </a:t>
            </a:r>
            <a:fld id="{3B791254-0C78-49C3-8EE9-1DD2DD7C2B50}" type="slidenum">
              <a:rPr lang="en-US" sz="1200" b="1" smtClean="0">
                <a:solidFill>
                  <a:srgbClr val="000000"/>
                </a:solidFill>
                <a:latin typeface="Arial"/>
                <a:ea typeface="微软雅黑"/>
              </a:rPr>
              <a:pPr>
                <a:buClr>
                  <a:srgbClr val="CC9900"/>
                </a:buClr>
                <a:buFont typeface="Wingdings" pitchFamily="2" charset="2"/>
                <a:buNone/>
              </a:pPr>
              <a:t>‹#›</a:t>
            </a:fld>
            <a:endParaRPr lang="en-US" sz="1200" b="1" dirty="0" smtClean="0">
              <a:solidFill>
                <a:srgbClr val="000000"/>
              </a:solidFill>
              <a:latin typeface="Arial"/>
              <a:ea typeface="微软雅黑"/>
            </a:endParaRPr>
          </a:p>
        </p:txBody>
      </p:sp>
    </p:spTree>
    <p:extLst>
      <p:ext uri="{BB962C8B-B14F-4D97-AF65-F5344CB8AC3E}">
        <p14:creationId xmlns:p14="http://schemas.microsoft.com/office/powerpoint/2010/main" val="3109257769"/>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2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sz="2799"/>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575738" y="908050"/>
            <a:ext cx="5376948" cy="5149850"/>
          </a:xfrm>
        </p:spPr>
        <p:txBody>
          <a:bodyPr/>
          <a:lstStyle>
            <a:lvl1pPr>
              <a:defRPr sz="2099"/>
            </a:lvl1pPr>
            <a:lvl2pPr>
              <a:defRPr sz="1799"/>
            </a:lvl2pPr>
            <a:lvl3pPr>
              <a:defRPr sz="1499"/>
            </a:lvl3pPr>
            <a:lvl4pPr>
              <a:defRPr sz="1399"/>
            </a:lvl4pPr>
            <a:lvl5pPr>
              <a:defRPr sz="12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Rectangle 10"/>
          <p:cNvSpPr>
            <a:spLocks noGrp="1" noChangeArrowheads="1"/>
          </p:cNvSpPr>
          <p:nvPr>
            <p:ph type="dt" sz="half" idx="10"/>
          </p:nvPr>
        </p:nvSpPr>
        <p:spPr>
          <a:xfrm>
            <a:off x="8481489" y="6489700"/>
            <a:ext cx="766036" cy="156966"/>
          </a:xfrm>
          <a:ln/>
        </p:spPr>
        <p:txBody>
          <a:bodyPr/>
          <a:lstStyle>
            <a:lvl1pPr>
              <a:buNone/>
              <a:defRPr b="0"/>
            </a:lvl1pPr>
          </a:lstStyle>
          <a:p>
            <a:pPr>
              <a:defRPr/>
            </a:pPr>
            <a:fld id="{9B7E289F-384A-4266-8F81-3B9CA6742CBD}" type="datetime1">
              <a:rPr lang="fr-FR" altLang="zh-CN" smtClean="0">
                <a:solidFill>
                  <a:srgbClr val="000000"/>
                </a:solidFill>
              </a:rPr>
              <a:pPr>
                <a:defRPr/>
              </a:pPr>
              <a:t>28/08/2019</a:t>
            </a:fld>
            <a:endParaRPr lang="en-GB" altLang="zh-CN">
              <a:solidFill>
                <a:srgbClr val="000000"/>
              </a:solidFill>
            </a:endParaRPr>
          </a:p>
        </p:txBody>
      </p:sp>
      <p:sp>
        <p:nvSpPr>
          <p:cNvPr id="5" name="内容占位符 2"/>
          <p:cNvSpPr>
            <a:spLocks noGrp="1"/>
          </p:cNvSpPr>
          <p:nvPr>
            <p:ph idx="11"/>
          </p:nvPr>
        </p:nvSpPr>
        <p:spPr>
          <a:xfrm>
            <a:off x="6292845" y="890331"/>
            <a:ext cx="5378665" cy="5149850"/>
          </a:xfrm>
        </p:spPr>
        <p:txBody>
          <a:bodyPr/>
          <a:lstStyle>
            <a:lvl1pPr>
              <a:defRPr sz="2099"/>
            </a:lvl1pPr>
            <a:lvl2pPr>
              <a:defRPr sz="1799"/>
            </a:lvl2pPr>
            <a:lvl3pPr>
              <a:defRPr sz="1499"/>
            </a:lvl3pPr>
            <a:lvl4pPr>
              <a:defRPr sz="1399"/>
            </a:lvl4pPr>
            <a:lvl5pPr>
              <a:defRPr sz="12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Tree>
    <p:extLst>
      <p:ext uri="{BB962C8B-B14F-4D97-AF65-F5344CB8AC3E}">
        <p14:creationId xmlns:p14="http://schemas.microsoft.com/office/powerpoint/2010/main" val="2545986278"/>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6" y="4406903"/>
            <a:ext cx="10363200" cy="1362076"/>
          </a:xfrm>
        </p:spPr>
        <p:txBody>
          <a:bodyPr anchor="t"/>
          <a:lstStyle>
            <a:lvl1pPr algn="l">
              <a:defRPr sz="3998" b="0" cap="all"/>
            </a:lvl1pPr>
          </a:lstStyle>
          <a:p>
            <a:r>
              <a:rPr lang="zh-CN" altLang="en-US" smtClean="0"/>
              <a:t>单击此处编辑母版标题样式</a:t>
            </a:r>
            <a:endParaRPr lang="zh-CN" altLang="en-US" dirty="0"/>
          </a:p>
        </p:txBody>
      </p:sp>
      <p:sp>
        <p:nvSpPr>
          <p:cNvPr id="3" name="文本占位符 2"/>
          <p:cNvSpPr>
            <a:spLocks noGrp="1"/>
          </p:cNvSpPr>
          <p:nvPr>
            <p:ph type="body" idx="1"/>
          </p:nvPr>
        </p:nvSpPr>
        <p:spPr>
          <a:xfrm>
            <a:off x="963086" y="2906713"/>
            <a:ext cx="10363200" cy="1500187"/>
          </a:xfrm>
        </p:spPr>
        <p:txBody>
          <a:bodyPr anchor="b"/>
          <a:lstStyle>
            <a:lvl1pPr marL="0" indent="0">
              <a:buNone/>
              <a:defRPr sz="2099"/>
            </a:lvl1pPr>
            <a:lvl2pPr marL="456889" indent="0">
              <a:buNone/>
              <a:defRPr sz="1799"/>
            </a:lvl2pPr>
            <a:lvl3pPr marL="913777" indent="0">
              <a:buNone/>
              <a:defRPr sz="1499"/>
            </a:lvl3pPr>
            <a:lvl4pPr marL="1370667" indent="0">
              <a:buNone/>
              <a:defRPr sz="1399"/>
            </a:lvl4pPr>
            <a:lvl5pPr marL="1827555" indent="0">
              <a:buNone/>
              <a:defRPr sz="1399"/>
            </a:lvl5pPr>
            <a:lvl6pPr marL="2284443" indent="0">
              <a:buNone/>
              <a:defRPr sz="1399"/>
            </a:lvl6pPr>
            <a:lvl7pPr marL="2741331" indent="0">
              <a:buNone/>
              <a:defRPr sz="1399"/>
            </a:lvl7pPr>
            <a:lvl8pPr marL="3198222" indent="0">
              <a:buNone/>
              <a:defRPr sz="1399"/>
            </a:lvl8pPr>
            <a:lvl9pPr marL="3655110" indent="0">
              <a:buNone/>
              <a:defRPr sz="1399"/>
            </a:lvl9pPr>
          </a:lstStyle>
          <a:p>
            <a:pPr lvl="0"/>
            <a:r>
              <a:rPr lang="zh-CN" altLang="en-US" smtClean="0"/>
              <a:t>单击此处编辑母版文本样式</a:t>
            </a:r>
          </a:p>
        </p:txBody>
      </p:sp>
      <p:sp>
        <p:nvSpPr>
          <p:cNvPr id="4" name="Rectangle 10"/>
          <p:cNvSpPr>
            <a:spLocks noGrp="1" noChangeArrowheads="1"/>
          </p:cNvSpPr>
          <p:nvPr>
            <p:ph type="dt" sz="half" idx="10"/>
          </p:nvPr>
        </p:nvSpPr>
        <p:spPr>
          <a:xfrm>
            <a:off x="8481489" y="6489700"/>
            <a:ext cx="766036" cy="156966"/>
          </a:xfrm>
          <a:ln/>
        </p:spPr>
        <p:txBody>
          <a:bodyPr/>
          <a:lstStyle>
            <a:lvl1pPr>
              <a:buNone/>
              <a:defRPr b="0"/>
            </a:lvl1pPr>
          </a:lstStyle>
          <a:p>
            <a:pPr>
              <a:defRPr/>
            </a:pPr>
            <a:fld id="{37C35785-903E-4A82-8729-F058F84E37AA}" type="datetime1">
              <a:rPr lang="fr-FR" altLang="zh-CN" smtClean="0">
                <a:solidFill>
                  <a:srgbClr val="000000"/>
                </a:solidFill>
              </a:rPr>
              <a:pPr>
                <a:defRPr/>
              </a:pPr>
              <a:t>28/08/2019</a:t>
            </a:fld>
            <a:endParaRPr lang="en-GB" altLang="zh-CN">
              <a:solidFill>
                <a:srgbClr val="000000"/>
              </a:solidFill>
            </a:endParaRPr>
          </a:p>
        </p:txBody>
      </p:sp>
    </p:spTree>
    <p:extLst>
      <p:ext uri="{BB962C8B-B14F-4D97-AF65-F5344CB8AC3E}">
        <p14:creationId xmlns:p14="http://schemas.microsoft.com/office/powerpoint/2010/main" val="2658041905"/>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空白">
    <p:spTree>
      <p:nvGrpSpPr>
        <p:cNvPr id="1" name=""/>
        <p:cNvGrpSpPr/>
        <p:nvPr/>
      </p:nvGrpSpPr>
      <p:grpSpPr>
        <a:xfrm>
          <a:off x="0" y="0"/>
          <a:ext cx="0" cy="0"/>
          <a:chOff x="0" y="0"/>
          <a:chExt cx="0" cy="0"/>
        </a:xfrm>
      </p:grpSpPr>
      <p:sp>
        <p:nvSpPr>
          <p:cNvPr id="5" name="标题 1"/>
          <p:cNvSpPr>
            <a:spLocks noGrp="1"/>
          </p:cNvSpPr>
          <p:nvPr>
            <p:ph type="title"/>
          </p:nvPr>
        </p:nvSpPr>
        <p:spPr bwMode="auto">
          <a:xfrm>
            <a:off x="921937" y="242027"/>
            <a:ext cx="10973117" cy="13316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oAutofit/>
          </a:bodyPr>
          <a:lstStyle>
            <a:lvl1pPr algn="l" rtl="0" eaLnBrk="1" fontAlgn="base" hangingPunct="1">
              <a:lnSpc>
                <a:spcPts val="3998"/>
              </a:lnSpc>
              <a:spcBef>
                <a:spcPct val="0"/>
              </a:spcBef>
              <a:spcAft>
                <a:spcPct val="0"/>
              </a:spcAft>
              <a:defRPr lang="zh-CN" altLang="en-US" sz="3198" b="1" kern="1200" noProof="0" dirty="0">
                <a:solidFill>
                  <a:schemeClr val="tx2"/>
                </a:solidFill>
                <a:latin typeface="微软雅黑" pitchFamily="34" charset="-122"/>
                <a:ea typeface="微软雅黑" pitchFamily="34" charset="-122"/>
                <a:cs typeface="Arial" pitchFamily="34" charset="0"/>
              </a:defRPr>
            </a:lvl1pPr>
          </a:lstStyle>
          <a:p>
            <a:pPr marL="0" marR="0" lvl="0" indent="0" algn="l" defTabSz="913859" eaLnBrk="1" fontAlgn="auto" latinLnBrk="0" hangingPunct="1">
              <a:lnSpc>
                <a:spcPct val="100000"/>
              </a:lnSpc>
              <a:spcBef>
                <a:spcPts val="0"/>
              </a:spcBef>
              <a:spcAft>
                <a:spcPts val="0"/>
              </a:spcAft>
              <a:buClrTx/>
              <a:buSzTx/>
              <a:buFontTx/>
              <a:buNone/>
              <a:tabLst/>
              <a:defRPr/>
            </a:pPr>
            <a:r>
              <a:rPr kumimoji="0" lang="zh-CN" altLang="en-US" sz="3298" b="1" i="0" u="none" strike="noStrike" kern="0" cap="none" spc="0" normalizeH="0" baseline="0" noProof="0" dirty="0" smtClean="0">
                <a:ln>
                  <a:noFill/>
                </a:ln>
                <a:solidFill>
                  <a:sysClr val="windowText" lastClr="000000"/>
                </a:solidFill>
                <a:effectLst/>
                <a:uLnTx/>
                <a:uFillTx/>
                <a:latin typeface="微软雅黑" pitchFamily="34" charset="-122"/>
                <a:ea typeface="微软雅黑" pitchFamily="34" charset="-122"/>
              </a:rPr>
              <a:t>单击此处编辑母版标题样式</a:t>
            </a:r>
            <a:endParaRPr kumimoji="0" lang="zh-CN" altLang="en-US" sz="3298" b="1" i="0" u="none" strike="noStrike" kern="0" cap="none" spc="0" normalizeH="0" baseline="0" noProof="0" dirty="0">
              <a:ln>
                <a:noFill/>
              </a:ln>
              <a:solidFill>
                <a:sysClr val="windowText" lastClr="000000"/>
              </a:solidFill>
              <a:effectLst/>
              <a:uLnTx/>
              <a:uFillTx/>
              <a:latin typeface="微软雅黑" pitchFamily="34" charset="-122"/>
              <a:ea typeface="微软雅黑" pitchFamily="34" charset="-122"/>
            </a:endParaRPr>
          </a:p>
        </p:txBody>
      </p:sp>
      <p:sp>
        <p:nvSpPr>
          <p:cNvPr id="10" name="Rectangle 5"/>
          <p:cNvSpPr>
            <a:spLocks noChangeArrowheads="1"/>
          </p:cNvSpPr>
          <p:nvPr/>
        </p:nvSpPr>
        <p:spPr bwMode="auto">
          <a:xfrm>
            <a:off x="6279578" y="6520538"/>
            <a:ext cx="1802929" cy="2764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fontAlgn="auto" hangingPunct="0">
              <a:lnSpc>
                <a:spcPct val="85000"/>
              </a:lnSpc>
              <a:spcBef>
                <a:spcPts val="0"/>
              </a:spcBef>
              <a:spcAft>
                <a:spcPts val="0"/>
              </a:spcAft>
            </a:pPr>
            <a:r>
              <a:rPr lang="de-DE" altLang="zh-CN" sz="1200" dirty="0" smtClean="0">
                <a:solidFill>
                  <a:srgbClr val="FFFFFF">
                    <a:lumMod val="85000"/>
                  </a:srgbClr>
                </a:solidFill>
                <a:latin typeface="微软雅黑" pitchFamily="34" charset="-122"/>
                <a:ea typeface="微软雅黑" pitchFamily="34" charset="-122"/>
              </a:rPr>
              <a:t> </a:t>
            </a:r>
            <a:fld id="{A4C34F22-587E-473D-9099-376F4F013A30}" type="slidenum">
              <a:rPr lang="de-DE" altLang="zh-CN" sz="1200">
                <a:solidFill>
                  <a:srgbClr val="FFFFFF">
                    <a:lumMod val="85000"/>
                  </a:srgbClr>
                </a:solidFill>
                <a:latin typeface="微软雅黑" pitchFamily="34" charset="-122"/>
                <a:ea typeface="微软雅黑" pitchFamily="34" charset="-122"/>
              </a:rPr>
              <a:pPr eaLnBrk="0" fontAlgn="auto" hangingPunct="0">
                <a:lnSpc>
                  <a:spcPct val="85000"/>
                </a:lnSpc>
                <a:spcBef>
                  <a:spcPts val="0"/>
                </a:spcBef>
                <a:spcAft>
                  <a:spcPts val="0"/>
                </a:spcAft>
              </a:pPr>
              <a:t>‹#›</a:t>
            </a:fld>
            <a:endParaRPr lang="en-GB" altLang="zh-CN" sz="1200" dirty="0">
              <a:solidFill>
                <a:srgbClr val="FFFFFF">
                  <a:lumMod val="85000"/>
                </a:srgbClr>
              </a:solidFill>
              <a:latin typeface="微软雅黑" pitchFamily="34" charset="-122"/>
              <a:ea typeface="微软雅黑" pitchFamily="34" charset="-122"/>
            </a:endParaRPr>
          </a:p>
        </p:txBody>
      </p:sp>
      <p:sp>
        <p:nvSpPr>
          <p:cNvPr id="11" name="Rectangle 21"/>
          <p:cNvSpPr>
            <a:spLocks noChangeArrowheads="1"/>
          </p:cNvSpPr>
          <p:nvPr/>
        </p:nvSpPr>
        <p:spPr bwMode="auto">
          <a:xfrm>
            <a:off x="5839304" y="6478332"/>
            <a:ext cx="520245" cy="184666"/>
          </a:xfrm>
          <a:prstGeom prst="rect">
            <a:avLst/>
          </a:prstGeom>
          <a:noFill/>
          <a:ln w="9525" algn="ctr">
            <a:noFill/>
            <a:miter lim="800000"/>
            <a:headEnd/>
            <a:tailEnd/>
          </a:ln>
          <a:effectLst/>
        </p:spPr>
        <p:txBody>
          <a:bodyPr wrap="none" lIns="80040" tIns="0" rIns="80040" bIns="0">
            <a:spAutoFit/>
          </a:bodyPr>
          <a:lstStyle/>
          <a:p>
            <a:pPr defTabSz="801215" eaLnBrk="0" fontAlgn="auto" hangingPunct="0">
              <a:spcBef>
                <a:spcPts val="0"/>
              </a:spcBef>
              <a:spcAft>
                <a:spcPts val="0"/>
              </a:spcAft>
              <a:defRPr/>
            </a:pPr>
            <a:r>
              <a:rPr lang="en-US" altLang="zh-CN" sz="1200" dirty="0" smtClean="0">
                <a:solidFill>
                  <a:srgbClr val="FFFFFF">
                    <a:lumMod val="85000"/>
                  </a:srgbClr>
                </a:solidFill>
                <a:latin typeface="微软雅黑" pitchFamily="34" charset="-122"/>
                <a:ea typeface="微软雅黑" pitchFamily="34" charset="-122"/>
              </a:rPr>
              <a:t>Page</a:t>
            </a:r>
            <a:endParaRPr lang="en-US" altLang="zh-CN" sz="1200" dirty="0">
              <a:solidFill>
                <a:srgbClr val="FFFFFF">
                  <a:lumMod val="85000"/>
                </a:srgbClr>
              </a:solidFill>
              <a:latin typeface="微软雅黑" pitchFamily="34" charset="-122"/>
              <a:ea typeface="微软雅黑" pitchFamily="34" charset="-122"/>
            </a:endParaRPr>
          </a:p>
        </p:txBody>
      </p:sp>
    </p:spTree>
    <p:extLst>
      <p:ext uri="{BB962C8B-B14F-4D97-AF65-F5344CB8AC3E}">
        <p14:creationId xmlns:p14="http://schemas.microsoft.com/office/powerpoint/2010/main" val="2848412928"/>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575735" y="908050"/>
            <a:ext cx="5441950" cy="5149850"/>
          </a:xfrm>
        </p:spPr>
        <p:txBody>
          <a:bodyPr/>
          <a:lstStyle>
            <a:lvl1pPr>
              <a:defRPr sz="2799"/>
            </a:lvl1pPr>
            <a:lvl2pPr>
              <a:defRPr sz="2399"/>
            </a:lvl2pPr>
            <a:lvl3pPr>
              <a:defRPr sz="2099"/>
            </a:lvl3pPr>
            <a:lvl4pPr>
              <a:defRPr sz="1799"/>
            </a:lvl4pPr>
            <a:lvl5pPr>
              <a:defRPr sz="1799"/>
            </a:lvl5pPr>
            <a:lvl6pPr>
              <a:defRPr sz="1799"/>
            </a:lvl6pPr>
            <a:lvl7pPr>
              <a:defRPr sz="1799"/>
            </a:lvl7pPr>
            <a:lvl8pPr>
              <a:defRPr sz="1799"/>
            </a:lvl8pPr>
            <a:lvl9pPr>
              <a:defRPr sz="1799"/>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20884" y="908050"/>
            <a:ext cx="5444067" cy="5149850"/>
          </a:xfrm>
        </p:spPr>
        <p:txBody>
          <a:bodyPr/>
          <a:lstStyle>
            <a:lvl1pPr>
              <a:defRPr sz="2799"/>
            </a:lvl1pPr>
            <a:lvl2pPr>
              <a:defRPr sz="2399"/>
            </a:lvl2pPr>
            <a:lvl3pPr>
              <a:defRPr sz="2099"/>
            </a:lvl3pPr>
            <a:lvl4pPr>
              <a:defRPr sz="1799"/>
            </a:lvl4pPr>
            <a:lvl5pPr>
              <a:defRPr sz="1799"/>
            </a:lvl5pPr>
            <a:lvl6pPr>
              <a:defRPr sz="1799"/>
            </a:lvl6pPr>
            <a:lvl7pPr>
              <a:defRPr sz="1799"/>
            </a:lvl7pPr>
            <a:lvl8pPr>
              <a:defRPr sz="1799"/>
            </a:lvl8pPr>
            <a:lvl9pPr>
              <a:defRPr sz="1799"/>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10"/>
          <p:cNvSpPr>
            <a:spLocks noGrp="1" noChangeArrowheads="1"/>
          </p:cNvSpPr>
          <p:nvPr>
            <p:ph type="dt" sz="half" idx="10"/>
          </p:nvPr>
        </p:nvSpPr>
        <p:spPr>
          <a:xfrm>
            <a:off x="8481489" y="6489700"/>
            <a:ext cx="766036" cy="156966"/>
          </a:xfrm>
          <a:ln/>
        </p:spPr>
        <p:txBody>
          <a:bodyPr/>
          <a:lstStyle>
            <a:lvl1pPr>
              <a:buNone/>
              <a:defRPr b="0"/>
            </a:lvl1pPr>
          </a:lstStyle>
          <a:p>
            <a:pPr>
              <a:defRPr/>
            </a:pPr>
            <a:fld id="{1A57FCCF-0370-40BC-A912-B86C22BBFDD4}" type="datetime1">
              <a:rPr lang="fr-FR" altLang="zh-CN" smtClean="0">
                <a:solidFill>
                  <a:srgbClr val="000000"/>
                </a:solidFill>
              </a:rPr>
              <a:pPr>
                <a:defRPr/>
              </a:pPr>
              <a:t>28/08/2019</a:t>
            </a:fld>
            <a:endParaRPr lang="en-GB" altLang="zh-CN">
              <a:solidFill>
                <a:srgbClr val="000000"/>
              </a:solidFill>
            </a:endParaRPr>
          </a:p>
        </p:txBody>
      </p:sp>
    </p:spTree>
    <p:extLst>
      <p:ext uri="{BB962C8B-B14F-4D97-AF65-F5344CB8AC3E}">
        <p14:creationId xmlns:p14="http://schemas.microsoft.com/office/powerpoint/2010/main" val="814420880"/>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sz="2799"/>
            </a:lvl1pPr>
          </a:lstStyle>
          <a:p>
            <a:r>
              <a:rPr lang="zh-CN" altLang="en-US" dirty="0" smtClean="0"/>
              <a:t>单击此处编辑母版标题样式</a:t>
            </a:r>
            <a:endParaRPr lang="zh-CN" altLang="en-US" dirty="0"/>
          </a:p>
        </p:txBody>
      </p:sp>
      <p:sp>
        <p:nvSpPr>
          <p:cNvPr id="3" name="Rectangle 10"/>
          <p:cNvSpPr>
            <a:spLocks noGrp="1" noChangeArrowheads="1"/>
          </p:cNvSpPr>
          <p:nvPr>
            <p:ph type="dt" sz="half" idx="10"/>
          </p:nvPr>
        </p:nvSpPr>
        <p:spPr>
          <a:xfrm>
            <a:off x="8481489" y="6489700"/>
            <a:ext cx="766036" cy="156966"/>
          </a:xfrm>
          <a:ln/>
        </p:spPr>
        <p:txBody>
          <a:bodyPr/>
          <a:lstStyle>
            <a:lvl1pPr>
              <a:buNone/>
              <a:defRPr b="0"/>
            </a:lvl1pPr>
          </a:lstStyle>
          <a:p>
            <a:pPr>
              <a:defRPr/>
            </a:pPr>
            <a:fld id="{066BCD24-D490-486B-85FD-79786D9895C3}" type="datetime1">
              <a:rPr lang="fr-FR" altLang="zh-CN" smtClean="0">
                <a:solidFill>
                  <a:srgbClr val="000000"/>
                </a:solidFill>
              </a:rPr>
              <a:pPr>
                <a:defRPr/>
              </a:pPr>
              <a:t>28/08/2019</a:t>
            </a:fld>
            <a:endParaRPr lang="en-GB" altLang="zh-CN">
              <a:solidFill>
                <a:srgbClr val="000000"/>
              </a:solidFill>
            </a:endParaRPr>
          </a:p>
        </p:txBody>
      </p:sp>
    </p:spTree>
    <p:extLst>
      <p:ext uri="{BB962C8B-B14F-4D97-AF65-F5344CB8AC3E}">
        <p14:creationId xmlns:p14="http://schemas.microsoft.com/office/powerpoint/2010/main" val="1174347313"/>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p:cNvSpPr>
            <a:spLocks noGrp="1"/>
          </p:cNvSpPr>
          <p:nvPr>
            <p:ph type="title"/>
          </p:nvPr>
        </p:nvSpPr>
        <p:spPr>
          <a:xfrm>
            <a:off x="575742" y="260350"/>
            <a:ext cx="11089217" cy="539750"/>
          </a:xfrm>
        </p:spPr>
        <p:txBody>
          <a:bodyPr/>
          <a:lstStyle/>
          <a:p>
            <a:r>
              <a:rPr lang="zh-CN" altLang="en-US" smtClean="0"/>
              <a:t>单击此处编辑母版标题样式</a:t>
            </a:r>
            <a:endParaRPr lang="zh-CN" altLang="en-US"/>
          </a:p>
        </p:txBody>
      </p:sp>
      <p:sp>
        <p:nvSpPr>
          <p:cNvPr id="3" name="图表占位符 2"/>
          <p:cNvSpPr>
            <a:spLocks noGrp="1"/>
          </p:cNvSpPr>
          <p:nvPr>
            <p:ph type="chart" idx="1"/>
          </p:nvPr>
        </p:nvSpPr>
        <p:spPr>
          <a:xfrm>
            <a:off x="575742" y="908050"/>
            <a:ext cx="11089217" cy="5149850"/>
          </a:xfrm>
        </p:spPr>
        <p:txBody>
          <a:bodyPr/>
          <a:lstStyle/>
          <a:p>
            <a:pPr lvl="0"/>
            <a:r>
              <a:rPr lang="zh-CN" altLang="en-US" noProof="0" smtClean="0"/>
              <a:t>单击图标添加图表</a:t>
            </a:r>
          </a:p>
        </p:txBody>
      </p:sp>
      <p:sp>
        <p:nvSpPr>
          <p:cNvPr id="4" name="Rectangle 10"/>
          <p:cNvSpPr>
            <a:spLocks noGrp="1" noChangeArrowheads="1"/>
          </p:cNvSpPr>
          <p:nvPr>
            <p:ph type="dt" sz="half" idx="10"/>
          </p:nvPr>
        </p:nvSpPr>
        <p:spPr>
          <a:xfrm>
            <a:off x="8481489" y="6489700"/>
            <a:ext cx="766036" cy="156966"/>
          </a:xfrm>
          <a:ln/>
        </p:spPr>
        <p:txBody>
          <a:bodyPr/>
          <a:lstStyle>
            <a:lvl1pPr>
              <a:buNone/>
              <a:defRPr b="0"/>
            </a:lvl1pPr>
          </a:lstStyle>
          <a:p>
            <a:pPr>
              <a:defRPr/>
            </a:pPr>
            <a:fld id="{6EC75BD0-473C-47BB-9F82-8326F6B0EC04}" type="datetime1">
              <a:rPr lang="fr-FR" altLang="zh-CN" smtClean="0">
                <a:solidFill>
                  <a:srgbClr val="000000"/>
                </a:solidFill>
              </a:rPr>
              <a:pPr>
                <a:defRPr/>
              </a:pPr>
              <a:t>28/08/2019</a:t>
            </a:fld>
            <a:endParaRPr lang="en-GB" altLang="zh-CN">
              <a:solidFill>
                <a:srgbClr val="000000"/>
              </a:solidFill>
            </a:endParaRPr>
          </a:p>
        </p:txBody>
      </p:sp>
    </p:spTree>
    <p:extLst>
      <p:ext uri="{BB962C8B-B14F-4D97-AF65-F5344CB8AC3E}">
        <p14:creationId xmlns:p14="http://schemas.microsoft.com/office/powerpoint/2010/main" val="3420489720"/>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575742" y="260350"/>
            <a:ext cx="11089217" cy="539750"/>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575742" y="908050"/>
            <a:ext cx="11089217" cy="5149850"/>
          </a:xfrm>
        </p:spPr>
        <p:txBody>
          <a:bodyPr/>
          <a:lstStyle/>
          <a:p>
            <a:pPr lvl="0"/>
            <a:r>
              <a:rPr lang="zh-CN" altLang="en-US" noProof="0" dirty="0" smtClean="0"/>
              <a:t>单击图标添加表格</a:t>
            </a:r>
          </a:p>
        </p:txBody>
      </p:sp>
      <p:sp>
        <p:nvSpPr>
          <p:cNvPr id="4" name="Rectangle 10"/>
          <p:cNvSpPr>
            <a:spLocks noGrp="1" noChangeArrowheads="1"/>
          </p:cNvSpPr>
          <p:nvPr>
            <p:ph type="dt" sz="half" idx="10"/>
          </p:nvPr>
        </p:nvSpPr>
        <p:spPr>
          <a:xfrm>
            <a:off x="8481489" y="6489700"/>
            <a:ext cx="766036" cy="156966"/>
          </a:xfrm>
          <a:ln/>
        </p:spPr>
        <p:txBody>
          <a:bodyPr/>
          <a:lstStyle>
            <a:lvl1pPr>
              <a:buNone/>
              <a:defRPr b="0"/>
            </a:lvl1pPr>
          </a:lstStyle>
          <a:p>
            <a:pPr>
              <a:defRPr/>
            </a:pPr>
            <a:fld id="{948F416D-6DCB-4655-8F38-8EAAACDF1032}" type="datetime1">
              <a:rPr lang="fr-FR" altLang="zh-CN" smtClean="0">
                <a:solidFill>
                  <a:srgbClr val="000000"/>
                </a:solidFill>
              </a:rPr>
              <a:pPr>
                <a:defRPr/>
              </a:pPr>
              <a:t>28/08/2019</a:t>
            </a:fld>
            <a:endParaRPr lang="en-GB" altLang="zh-CN">
              <a:solidFill>
                <a:srgbClr val="000000"/>
              </a:solidFill>
            </a:endParaRPr>
          </a:p>
        </p:txBody>
      </p:sp>
    </p:spTree>
    <p:extLst>
      <p:ext uri="{BB962C8B-B14F-4D97-AF65-F5344CB8AC3E}">
        <p14:creationId xmlns:p14="http://schemas.microsoft.com/office/powerpoint/2010/main" val="1983105150"/>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preserve="1" userDrawn="1">
  <p:cSld name="5_标题幻灯片">
    <p:spTree>
      <p:nvGrpSpPr>
        <p:cNvPr id="1" name=""/>
        <p:cNvGrpSpPr/>
        <p:nvPr/>
      </p:nvGrpSpPr>
      <p:grpSpPr>
        <a:xfrm>
          <a:off x="0" y="0"/>
          <a:ext cx="0" cy="0"/>
          <a:chOff x="0" y="0"/>
          <a:chExt cx="0" cy="0"/>
        </a:xfrm>
      </p:grpSpPr>
      <p:pic>
        <p:nvPicPr>
          <p:cNvPr id="3" name="Picture 3" descr="2"/>
          <p:cNvPicPr>
            <a:picLocks noChangeAspect="1" noChangeArrowheads="1"/>
          </p:cNvPicPr>
          <p:nvPr/>
        </p:nvPicPr>
        <p:blipFill>
          <a:blip r:embed="rId2" cstate="screen">
            <a:extLst>
              <a:ext uri="{28A0092B-C50C-407E-A947-70E740481C1C}">
                <a14:useLocalDpi xmlns:a14="http://schemas.microsoft.com/office/drawing/2010/main" val="0"/>
              </a:ext>
            </a:extLst>
          </a:blip>
          <a:srcRect/>
          <a:stretch>
            <a:fillRect/>
          </a:stretch>
        </p:blipFill>
        <p:spPr bwMode="auto">
          <a:xfrm>
            <a:off x="1594" y="785631"/>
            <a:ext cx="12190412" cy="38091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 Box 5"/>
          <p:cNvSpPr txBox="1">
            <a:spLocks noChangeArrowheads="1"/>
          </p:cNvSpPr>
          <p:nvPr/>
        </p:nvSpPr>
        <p:spPr bwMode="auto">
          <a:xfrm>
            <a:off x="9324135" y="4055128"/>
            <a:ext cx="2532990" cy="326949"/>
          </a:xfrm>
          <a:prstGeom prst="rect">
            <a:avLst/>
          </a:prstGeom>
          <a:noFill/>
          <a:ln w="9525">
            <a:noFill/>
            <a:miter lim="800000"/>
            <a:headEnd/>
            <a:tailEnd/>
          </a:ln>
          <a:effectLst/>
        </p:spPr>
        <p:txBody>
          <a:bodyPr lIns="91067" tIns="45534" rIns="91067" bIns="45534"/>
          <a:lstStyle/>
          <a:p>
            <a:pPr defTabSz="818709">
              <a:defRPr/>
            </a:pPr>
            <a:r>
              <a:rPr lang="en-US" altLang="zh-CN" sz="1600" dirty="0">
                <a:solidFill>
                  <a:prstClr val="black"/>
                </a:solidFill>
                <a:latin typeface="Arial" panose="020B0604020202020204" pitchFamily="34" charset="0"/>
              </a:rPr>
              <a:t>www.huawei.com</a:t>
            </a:r>
          </a:p>
        </p:txBody>
      </p:sp>
      <p:sp>
        <p:nvSpPr>
          <p:cNvPr id="5" name="Rectangle 25"/>
          <p:cNvSpPr>
            <a:spLocks noChangeArrowheads="1"/>
          </p:cNvSpPr>
          <p:nvPr userDrawn="1"/>
        </p:nvSpPr>
        <p:spPr bwMode="auto">
          <a:xfrm>
            <a:off x="9057504" y="246006"/>
            <a:ext cx="1744208" cy="296793"/>
          </a:xfrm>
          <a:prstGeom prst="rect">
            <a:avLst/>
          </a:prstGeom>
          <a:noFill/>
          <a:ln w="9525" algn="ctr">
            <a:noFill/>
            <a:miter lim="800000"/>
            <a:headEnd/>
            <a:tailEnd/>
          </a:ln>
          <a:effectLst/>
        </p:spPr>
        <p:txBody>
          <a:bodyPr wrap="none" lIns="79950" tIns="39976" rIns="79950" bIns="39976">
            <a:spAutoFit/>
          </a:bodyPr>
          <a:lstStyle/>
          <a:p>
            <a:pPr defTabSz="801447" eaLnBrk="0" hangingPunct="0">
              <a:defRPr/>
            </a:pPr>
            <a:r>
              <a:rPr lang="en-US" altLang="zh-CN" sz="1400" dirty="0">
                <a:solidFill>
                  <a:srgbClr val="666666"/>
                </a:solidFill>
                <a:latin typeface="Arial" panose="020B0604020202020204" pitchFamily="34" charset="0"/>
                <a:ea typeface="黑体" pitchFamily="49" charset="-122"/>
                <a:cs typeface="Arial" pitchFamily="34" charset="0"/>
              </a:rPr>
              <a:t>Security Level: </a:t>
            </a:r>
            <a:r>
              <a:rPr lang="zh-CN" altLang="en-US" sz="1400" dirty="0">
                <a:solidFill>
                  <a:srgbClr val="666666"/>
                </a:solidFill>
                <a:latin typeface="Arial" panose="020B0604020202020204" pitchFamily="34" charset="0"/>
                <a:ea typeface="黑体" pitchFamily="49" charset="-122"/>
                <a:cs typeface="Arial" pitchFamily="34" charset="0"/>
              </a:rPr>
              <a:t>秘密</a:t>
            </a:r>
          </a:p>
        </p:txBody>
      </p:sp>
      <p:sp>
        <p:nvSpPr>
          <p:cNvPr id="6" name="Text Box 20"/>
          <p:cNvSpPr txBox="1">
            <a:spLocks noChangeArrowheads="1"/>
          </p:cNvSpPr>
          <p:nvPr userDrawn="1"/>
        </p:nvSpPr>
        <p:spPr bwMode="auto">
          <a:xfrm>
            <a:off x="869725" y="6259654"/>
            <a:ext cx="2759944" cy="265052"/>
          </a:xfrm>
          <a:prstGeom prst="rect">
            <a:avLst/>
          </a:prstGeom>
          <a:noFill/>
          <a:ln w="9525">
            <a:noFill/>
            <a:miter lim="800000"/>
            <a:headEnd/>
            <a:tailEnd/>
          </a:ln>
        </p:spPr>
        <p:txBody>
          <a:bodyPr wrap="none" lIns="79982" tIns="39994" rIns="79982" bIns="39994">
            <a:spAutoFit/>
          </a:bodyPr>
          <a:lstStyle/>
          <a:p>
            <a:pPr defTabSz="801447" eaLnBrk="0" hangingPunct="0">
              <a:defRPr/>
            </a:pPr>
            <a:r>
              <a:rPr lang="en-US" altLang="zh-CN" sz="1200" dirty="0">
                <a:solidFill>
                  <a:srgbClr val="000000"/>
                </a:solidFill>
                <a:latin typeface="Arial" charset="0"/>
                <a:ea typeface="ＭＳ Ｐゴシック" pitchFamily="34" charset="-128"/>
              </a:rPr>
              <a:t>HUAWEI TECHNOLOGIES CO., LTD.</a:t>
            </a:r>
            <a:endParaRPr lang="en-US" altLang="zh-CN" sz="2199" dirty="0">
              <a:solidFill>
                <a:srgbClr val="000000"/>
              </a:solidFill>
              <a:latin typeface="Arial" charset="0"/>
              <a:ea typeface="ＭＳ Ｐゴシック" pitchFamily="34" charset="-128"/>
            </a:endParaRPr>
          </a:p>
        </p:txBody>
      </p:sp>
      <p:sp>
        <p:nvSpPr>
          <p:cNvPr id="7" name="Rectangle 23"/>
          <p:cNvSpPr>
            <a:spLocks noChangeArrowheads="1"/>
          </p:cNvSpPr>
          <p:nvPr userDrawn="1"/>
        </p:nvSpPr>
        <p:spPr bwMode="auto">
          <a:xfrm>
            <a:off x="5313573" y="6259654"/>
            <a:ext cx="1564867" cy="265052"/>
          </a:xfrm>
          <a:prstGeom prst="rect">
            <a:avLst/>
          </a:prstGeom>
          <a:noFill/>
          <a:ln w="9525" algn="ctr">
            <a:noFill/>
            <a:miter lim="800000"/>
            <a:headEnd/>
            <a:tailEnd/>
          </a:ln>
          <a:effectLst/>
        </p:spPr>
        <p:txBody>
          <a:bodyPr wrap="none" lIns="79950" tIns="39976" rIns="79950" bIns="39976">
            <a:spAutoFit/>
          </a:bodyPr>
          <a:lstStyle/>
          <a:p>
            <a:pPr defTabSz="801447" eaLnBrk="0" hangingPunct="0">
              <a:defRPr/>
            </a:pPr>
            <a:r>
              <a:rPr lang="en-US" altLang="zh-CN" sz="1200" dirty="0">
                <a:solidFill>
                  <a:srgbClr val="000000"/>
                </a:solidFill>
                <a:latin typeface="Arial" charset="0"/>
                <a:ea typeface="ＭＳ Ｐゴシック" pitchFamily="34" charset="-128"/>
              </a:rPr>
              <a:t>Huawei Confidential </a:t>
            </a:r>
          </a:p>
        </p:txBody>
      </p:sp>
      <p:pic>
        <p:nvPicPr>
          <p:cNvPr id="8" name="Picture 9" descr="Logo"/>
          <p:cNvPicPr preferRelativeResize="0">
            <a:picLocks noChangeArrowheads="1"/>
          </p:cNvPicPr>
          <p:nvPr userDrawn="1"/>
        </p:nvPicPr>
        <p:blipFill>
          <a:blip r:embed="rId3" cstate="screen">
            <a:extLst>
              <a:ext uri="{28A0092B-C50C-407E-A947-70E740481C1C}">
                <a14:useLocalDpi xmlns:a14="http://schemas.microsoft.com/office/drawing/2010/main" val="0"/>
              </a:ext>
            </a:extLst>
          </a:blip>
          <a:srcRect/>
          <a:stretch>
            <a:fillRect/>
          </a:stretch>
        </p:blipFill>
        <p:spPr bwMode="auto">
          <a:xfrm>
            <a:off x="10847738" y="5661305"/>
            <a:ext cx="791956" cy="7919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040" name="Rectangle 8"/>
          <p:cNvSpPr>
            <a:spLocks noGrp="1" noChangeArrowheads="1"/>
          </p:cNvSpPr>
          <p:nvPr>
            <p:ph type="ctrTitle" sz="quarter"/>
          </p:nvPr>
        </p:nvSpPr>
        <p:spPr>
          <a:xfrm>
            <a:off x="914406" y="1629220"/>
            <a:ext cx="7319433" cy="1158875"/>
          </a:xfrm>
        </p:spPr>
        <p:txBody>
          <a:bodyPr lIns="78086" tIns="39042" rIns="78086" bIns="39042"/>
          <a:lstStyle>
            <a:lvl1pPr>
              <a:defRPr sz="3599">
                <a:latin typeface="Arial" pitchFamily="34" charset="0"/>
                <a:ea typeface="黑体" pitchFamily="49" charset="-122"/>
                <a:cs typeface="Arial" pitchFamily="34" charset="0"/>
              </a:defRPr>
            </a:lvl1pPr>
          </a:lstStyle>
          <a:p>
            <a:r>
              <a:rPr lang="zh-CN" altLang="en-US" dirty="0"/>
              <a:t>单击此处编辑母版标题样式</a:t>
            </a:r>
          </a:p>
        </p:txBody>
      </p:sp>
    </p:spTree>
    <p:extLst>
      <p:ext uri="{BB962C8B-B14F-4D97-AF65-F5344CB8AC3E}">
        <p14:creationId xmlns:p14="http://schemas.microsoft.com/office/powerpoint/2010/main" val="3530065826"/>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552830" y="981546"/>
            <a:ext cx="10752513" cy="5255119"/>
          </a:xfrm>
        </p:spPr>
        <p:txBody>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6" name="Rectangle 2"/>
          <p:cNvSpPr>
            <a:spLocks noGrp="1" noChangeArrowheads="1"/>
          </p:cNvSpPr>
          <p:nvPr>
            <p:ph type="title"/>
          </p:nvPr>
        </p:nvSpPr>
        <p:spPr bwMode="auto">
          <a:xfrm>
            <a:off x="526717" y="143738"/>
            <a:ext cx="10752513" cy="693577"/>
          </a:xfrm>
          <a:prstGeom prst="rect">
            <a:avLst/>
          </a:prstGeom>
          <a:noFill/>
          <a:ln w="9525">
            <a:noFill/>
            <a:miter lim="800000"/>
            <a:headEnd/>
            <a:tailEnd/>
          </a:ln>
        </p:spPr>
        <p:txBody>
          <a:bodyPr/>
          <a:lstStyle/>
          <a:p>
            <a:pPr lvl="0"/>
            <a:r>
              <a:rPr lang="zh-CN" altLang="en-US" dirty="0" smtClean="0"/>
              <a:t>单击此处编辑母版标题样式</a:t>
            </a:r>
          </a:p>
        </p:txBody>
      </p:sp>
      <p:sp>
        <p:nvSpPr>
          <p:cNvPr id="4" name="Rectangle 10"/>
          <p:cNvSpPr>
            <a:spLocks noGrp="1" noChangeArrowheads="1"/>
          </p:cNvSpPr>
          <p:nvPr>
            <p:ph type="dt" sz="half" idx="10"/>
          </p:nvPr>
        </p:nvSpPr>
        <p:spPr/>
        <p:txBody>
          <a:bodyPr/>
          <a:lstStyle>
            <a:lvl1pPr>
              <a:defRPr/>
            </a:lvl1pPr>
          </a:lstStyle>
          <a:p>
            <a:r>
              <a:rPr lang="de-DE" altLang="zh-CN">
                <a:solidFill>
                  <a:prstClr val="black"/>
                </a:solidFill>
              </a:rPr>
              <a:t>Page </a:t>
            </a:r>
            <a:fld id="{57B99D81-2641-4AB5-B1BA-2AFB89523984}" type="slidenum">
              <a:rPr lang="de-DE" altLang="zh-CN">
                <a:solidFill>
                  <a:prstClr val="black"/>
                </a:solidFill>
              </a:rPr>
              <a:pPr/>
              <a:t>‹#›</a:t>
            </a:fld>
            <a:endParaRPr lang="en-GB" altLang="zh-CN">
              <a:solidFill>
                <a:prstClr val="black"/>
              </a:solidFill>
            </a:endParaRPr>
          </a:p>
        </p:txBody>
      </p:sp>
    </p:spTree>
    <p:extLst>
      <p:ext uri="{BB962C8B-B14F-4D97-AF65-F5344CB8AC3E}">
        <p14:creationId xmlns:p14="http://schemas.microsoft.com/office/powerpoint/2010/main" val="72549419"/>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869963" y="1641493"/>
            <a:ext cx="10572750" cy="4194175"/>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1090990403"/>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869963" y="1641493"/>
            <a:ext cx="10572750" cy="4194175"/>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908610047"/>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4_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869963" y="1641494"/>
            <a:ext cx="10572750" cy="4194175"/>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3360043011"/>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type="objOnly">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29738" y="44459"/>
            <a:ext cx="10752667" cy="6081714"/>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3" name="Rectangle 10"/>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30BB3E50-9294-42D3-8020-2BC3DBE2ACC3}"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77122589"/>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cSld name="标题，文本与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8753112"/>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type="title">
  <p:cSld name="标题幻灯片">
    <p:spTree>
      <p:nvGrpSpPr>
        <p:cNvPr id="1" name=""/>
        <p:cNvGrpSpPr/>
        <p:nvPr/>
      </p:nvGrpSpPr>
      <p:grpSpPr>
        <a:xfrm>
          <a:off x="0" y="0"/>
          <a:ext cx="0" cy="0"/>
          <a:chOff x="0" y="0"/>
          <a:chExt cx="0" cy="0"/>
        </a:xfrm>
      </p:grpSpPr>
      <p:pic>
        <p:nvPicPr>
          <p:cNvPr id="3" name="Picture 2" descr="Logo"/>
          <p:cNvPicPr>
            <a:picLocks noChangeAspect="1" noChangeArrowheads="1"/>
          </p:cNvPicPr>
          <p:nvPr/>
        </p:nvPicPr>
        <p:blipFill>
          <a:blip r:embed="rId2" cstate="print"/>
          <a:srcRect/>
          <a:stretch>
            <a:fillRect/>
          </a:stretch>
        </p:blipFill>
        <p:spPr bwMode="auto">
          <a:xfrm>
            <a:off x="10011834" y="5578476"/>
            <a:ext cx="1094317" cy="822325"/>
          </a:xfrm>
          <a:prstGeom prst="rect">
            <a:avLst/>
          </a:prstGeom>
          <a:noFill/>
          <a:ln w="9525">
            <a:noFill/>
            <a:miter lim="800000"/>
            <a:headEnd/>
            <a:tailEnd/>
          </a:ln>
        </p:spPr>
      </p:pic>
      <p:pic>
        <p:nvPicPr>
          <p:cNvPr id="4" name="Picture 3" descr="2"/>
          <p:cNvPicPr>
            <a:picLocks noChangeAspect="1" noChangeArrowheads="1"/>
          </p:cNvPicPr>
          <p:nvPr/>
        </p:nvPicPr>
        <p:blipFill>
          <a:blip r:embed="rId3" cstate="print"/>
          <a:srcRect/>
          <a:stretch>
            <a:fillRect/>
          </a:stretch>
        </p:blipFill>
        <p:spPr bwMode="auto">
          <a:xfrm>
            <a:off x="2117" y="784225"/>
            <a:ext cx="12189883" cy="3810000"/>
          </a:xfrm>
          <a:prstGeom prst="rect">
            <a:avLst/>
          </a:prstGeom>
          <a:noFill/>
          <a:ln w="9525">
            <a:noFill/>
            <a:miter lim="800000"/>
            <a:headEnd/>
            <a:tailEnd/>
          </a:ln>
        </p:spPr>
      </p:pic>
      <p:sp>
        <p:nvSpPr>
          <p:cNvPr id="5" name="Text Box 4"/>
          <p:cNvSpPr txBox="1">
            <a:spLocks noChangeArrowheads="1"/>
          </p:cNvSpPr>
          <p:nvPr/>
        </p:nvSpPr>
        <p:spPr bwMode="auto">
          <a:xfrm>
            <a:off x="869952" y="6191253"/>
            <a:ext cx="3674975" cy="372167"/>
          </a:xfrm>
          <a:prstGeom prst="rect">
            <a:avLst/>
          </a:prstGeom>
          <a:noFill/>
          <a:ln w="9525">
            <a:noFill/>
            <a:miter lim="800000"/>
            <a:headEnd/>
            <a:tailEnd/>
          </a:ln>
        </p:spPr>
        <p:txBody>
          <a:bodyPr wrap="none" lIns="104409" tIns="52203" rIns="104409" bIns="52203">
            <a:spAutoFit/>
          </a:bodyPr>
          <a:lstStyle/>
          <a:p>
            <a:pPr defTabSz="1045607" eaLnBrk="0" hangingPunct="0">
              <a:defRPr/>
            </a:pPr>
            <a:r>
              <a:rPr lang="en-US" altLang="zh-CN" sz="1700">
                <a:solidFill>
                  <a:srgbClr val="000000"/>
                </a:solidFill>
                <a:latin typeface="FrutigerNext LT Bold" charset="0"/>
                <a:ea typeface="MS PGothic" pitchFamily="34" charset="-128"/>
              </a:rPr>
              <a:t>HUAWEI TECHNOLOGIES Co., Ltd.</a:t>
            </a:r>
          </a:p>
        </p:txBody>
      </p:sp>
      <p:sp>
        <p:nvSpPr>
          <p:cNvPr id="6" name="Text Box 5"/>
          <p:cNvSpPr txBox="1">
            <a:spLocks noChangeArrowheads="1"/>
          </p:cNvSpPr>
          <p:nvPr/>
        </p:nvSpPr>
        <p:spPr bwMode="auto">
          <a:xfrm>
            <a:off x="9144000" y="3984627"/>
            <a:ext cx="2844800" cy="325439"/>
          </a:xfrm>
          <a:prstGeom prst="rect">
            <a:avLst/>
          </a:prstGeom>
          <a:noFill/>
          <a:ln w="9525">
            <a:noFill/>
            <a:miter lim="800000"/>
            <a:headEnd/>
            <a:tailEnd/>
          </a:ln>
          <a:effectLst/>
        </p:spPr>
        <p:txBody>
          <a:bodyPr lIns="121876" tIns="60937" rIns="121876" bIns="60937"/>
          <a:lstStyle/>
          <a:p>
            <a:pPr>
              <a:defRPr/>
            </a:pPr>
            <a:r>
              <a:rPr lang="en-US" altLang="zh-CN" sz="2400">
                <a:solidFill>
                  <a:srgbClr val="000000"/>
                </a:solidFill>
                <a:latin typeface="Arial" pitchFamily="34" charset="0"/>
              </a:rPr>
              <a:t>www.huawei.com</a:t>
            </a:r>
          </a:p>
        </p:txBody>
      </p:sp>
      <p:sp>
        <p:nvSpPr>
          <p:cNvPr id="8" name="Rectangle 11"/>
          <p:cNvSpPr>
            <a:spLocks noChangeArrowheads="1"/>
          </p:cNvSpPr>
          <p:nvPr userDrawn="1"/>
        </p:nvSpPr>
        <p:spPr bwMode="auto">
          <a:xfrm>
            <a:off x="5477935" y="6186489"/>
            <a:ext cx="2456575" cy="377195"/>
          </a:xfrm>
          <a:prstGeom prst="rect">
            <a:avLst/>
          </a:prstGeom>
          <a:noFill/>
          <a:ln w="9525" algn="ctr">
            <a:noFill/>
            <a:miter lim="800000"/>
            <a:headEnd/>
            <a:tailEnd/>
          </a:ln>
          <a:effectLst/>
        </p:spPr>
        <p:txBody>
          <a:bodyPr wrap="none" lIns="109389" tIns="54692" rIns="109389" bIns="54692">
            <a:spAutoFit/>
          </a:bodyPr>
          <a:lstStyle/>
          <a:p>
            <a:pPr defTabSz="1094290" eaLnBrk="0" hangingPunct="0">
              <a:defRPr/>
            </a:pPr>
            <a:r>
              <a:rPr lang="en-US" altLang="zh-CN" sz="1700">
                <a:solidFill>
                  <a:srgbClr val="000000"/>
                </a:solidFill>
                <a:latin typeface="FrutigerNext LT Bold" charset="0"/>
                <a:ea typeface="MS PGothic" pitchFamily="34" charset="-128"/>
              </a:rPr>
              <a:t>HUAWEI Confidential </a:t>
            </a:r>
          </a:p>
        </p:txBody>
      </p:sp>
      <p:sp>
        <p:nvSpPr>
          <p:cNvPr id="459783" name="Rectangle 7"/>
          <p:cNvSpPr>
            <a:spLocks noGrp="1" noChangeArrowheads="1"/>
          </p:cNvSpPr>
          <p:nvPr>
            <p:ph type="ctrTitle" sz="quarter"/>
          </p:nvPr>
        </p:nvSpPr>
        <p:spPr>
          <a:xfrm>
            <a:off x="914402" y="2195513"/>
            <a:ext cx="7319433" cy="1158875"/>
          </a:xfrm>
        </p:spPr>
        <p:txBody>
          <a:bodyPr lIns="104471" tIns="52235" rIns="104471" bIns="52235"/>
          <a:lstStyle>
            <a:lvl1pPr>
              <a:defRPr/>
            </a:lvl1pPr>
          </a:lstStyle>
          <a:p>
            <a:r>
              <a:rPr lang="zh-CN" altLang="en-US"/>
              <a:t>单击此处编辑母版标题样式</a:t>
            </a:r>
          </a:p>
        </p:txBody>
      </p:sp>
      <p:sp>
        <p:nvSpPr>
          <p:cNvPr id="9" name="Date Placeholder 8"/>
          <p:cNvSpPr>
            <a:spLocks noGrp="1" noChangeArrowheads="1"/>
          </p:cNvSpPr>
          <p:nvPr>
            <p:ph type="dt" sz="quarter" idx="10"/>
          </p:nvPr>
        </p:nvSpPr>
        <p:spPr bwMode="auto">
          <a:xfrm>
            <a:off x="501654" y="165100"/>
            <a:ext cx="2305049" cy="476251"/>
          </a:xfrm>
          <a:prstGeom prst="rect">
            <a:avLst/>
          </a:prstGeom>
          <a:ln>
            <a:miter lim="800000"/>
            <a:headEnd/>
            <a:tailEnd/>
          </a:ln>
        </p:spPr>
        <p:txBody>
          <a:bodyPr vert="horz" wrap="square" lIns="104471" tIns="52235" rIns="104471" bIns="52235" numCol="1" anchor="t" anchorCtr="0" compatLnSpc="1">
            <a:prstTxWarp prst="textNoShape">
              <a:avLst/>
            </a:prstTxWarp>
          </a:bodyPr>
          <a:lstStyle>
            <a:lvl1pPr algn="l">
              <a:defRPr sz="1600">
                <a:solidFill>
                  <a:srgbClr val="000000"/>
                </a:solidFill>
                <a:latin typeface="Arial" pitchFamily="34" charset="0"/>
              </a:defRPr>
            </a:lvl1pPr>
          </a:lstStyle>
          <a:p>
            <a:pPr eaLnBrk="0" hangingPunct="0">
              <a:defRPr/>
            </a:pPr>
            <a:endParaRPr lang="en-US" altLang="zh-CN">
              <a:ea typeface="MS PGothic" pitchFamily="34" charset="-128"/>
            </a:endParaRPr>
          </a:p>
        </p:txBody>
      </p:sp>
    </p:spTree>
    <p:extLst>
      <p:ext uri="{BB962C8B-B14F-4D97-AF65-F5344CB8AC3E}">
        <p14:creationId xmlns:p14="http://schemas.microsoft.com/office/powerpoint/2010/main" val="309456355"/>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72"/>
            <a:ext cx="10363200" cy="1470025"/>
          </a:xfrm>
          <a:prstGeom prst="rect">
            <a:avLst/>
          </a:prstGeom>
        </p:spPr>
        <p:txBody>
          <a:bodyPr lIns="91166" tIns="45579" rIns="91166" bIns="45579"/>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800" y="3886200"/>
            <a:ext cx="8534400" cy="1752600"/>
          </a:xfrm>
          <a:prstGeom prst="rect">
            <a:avLst/>
          </a:prstGeom>
        </p:spPr>
        <p:txBody>
          <a:bodyPr lIns="91166" tIns="45579" rIns="91166" bIns="45579"/>
          <a:lstStyle>
            <a:lvl1pPr marL="0" indent="0" algn="ctr">
              <a:buNone/>
              <a:defRPr/>
            </a:lvl1pPr>
            <a:lvl2pPr marL="455808" indent="0" algn="ctr">
              <a:buNone/>
              <a:defRPr/>
            </a:lvl2pPr>
            <a:lvl3pPr marL="911620" indent="0" algn="ctr">
              <a:buNone/>
              <a:defRPr/>
            </a:lvl3pPr>
            <a:lvl4pPr marL="1367431" indent="0" algn="ctr">
              <a:buNone/>
              <a:defRPr/>
            </a:lvl4pPr>
            <a:lvl5pPr marL="1823243" indent="0" algn="ctr">
              <a:buNone/>
              <a:defRPr/>
            </a:lvl5pPr>
            <a:lvl6pPr marL="2279052" indent="0" algn="ctr">
              <a:buNone/>
              <a:defRPr/>
            </a:lvl6pPr>
            <a:lvl7pPr marL="2734865" indent="0" algn="ctr">
              <a:buNone/>
              <a:defRPr/>
            </a:lvl7pPr>
            <a:lvl8pPr marL="3190677" indent="0" algn="ctr">
              <a:buNone/>
              <a:defRPr/>
            </a:lvl8pPr>
            <a:lvl9pPr marL="3646487" indent="0" algn="ctr">
              <a:buNone/>
              <a:defRPr/>
            </a:lvl9pPr>
          </a:lstStyle>
          <a:p>
            <a:r>
              <a:rPr lang="zh-CN" altLang="en-US" smtClean="0"/>
              <a:t>单击此处编辑母版副标题样式</a:t>
            </a:r>
            <a:endParaRPr lang="zh-CN" altLang="en-US"/>
          </a:p>
        </p:txBody>
      </p:sp>
    </p:spTree>
    <p:extLst>
      <p:ext uri="{BB962C8B-B14F-4D97-AF65-F5344CB8AC3E}">
        <p14:creationId xmlns:p14="http://schemas.microsoft.com/office/powerpoint/2010/main" val="2356959296"/>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sz="2799"/>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p:txBody>
          <a:bodyPr/>
          <a:lstStyle>
            <a:lvl1pPr>
              <a:defRPr sz="2099"/>
            </a:lvl1pPr>
            <a:lvl2pPr>
              <a:defRPr sz="1799"/>
            </a:lvl2pPr>
            <a:lvl3pPr>
              <a:defRPr sz="1499"/>
            </a:lvl3pPr>
            <a:lvl4pPr>
              <a:defRPr sz="1399"/>
            </a:lvl4pPr>
            <a:lvl5pPr>
              <a:defRPr sz="12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5" name="TextBox 4"/>
          <p:cNvSpPr txBox="1"/>
          <p:nvPr userDrawn="1"/>
        </p:nvSpPr>
        <p:spPr>
          <a:xfrm>
            <a:off x="7935437" y="6323578"/>
            <a:ext cx="1244276" cy="307777"/>
          </a:xfrm>
          <a:prstGeom prst="rect">
            <a:avLst/>
          </a:prstGeom>
          <a:noFill/>
        </p:spPr>
        <p:txBody>
          <a:bodyPr wrap="square" rtlCol="0">
            <a:spAutoFit/>
          </a:bodyPr>
          <a:lstStyle/>
          <a:p>
            <a:pPr>
              <a:buClr>
                <a:srgbClr val="CC9900"/>
              </a:buClr>
              <a:buFont typeface="Wingdings" pitchFamily="2" charset="2"/>
              <a:buNone/>
            </a:pPr>
            <a:r>
              <a:rPr lang="en-US" sz="1399" b="1" dirty="0" smtClean="0">
                <a:solidFill>
                  <a:srgbClr val="000000"/>
                </a:solidFill>
                <a:latin typeface="Arial"/>
                <a:ea typeface="微软雅黑"/>
              </a:rPr>
              <a:t>page</a:t>
            </a:r>
            <a:fld id="{88F2F6E2-A580-41BD-A96C-10E3F3D3DECA}" type="slidenum">
              <a:rPr lang="en-US" sz="1399" b="1" smtClean="0">
                <a:solidFill>
                  <a:srgbClr val="000000"/>
                </a:solidFill>
                <a:latin typeface="Arial"/>
                <a:ea typeface="微软雅黑"/>
              </a:rPr>
              <a:pPr>
                <a:buClr>
                  <a:srgbClr val="CC9900"/>
                </a:buClr>
                <a:buFont typeface="Wingdings" pitchFamily="2" charset="2"/>
                <a:buNone/>
              </a:pPr>
              <a:t>‹#›</a:t>
            </a:fld>
            <a:endParaRPr lang="en-US" sz="1399" b="1" dirty="0" smtClean="0">
              <a:solidFill>
                <a:srgbClr val="000000"/>
              </a:solidFill>
              <a:latin typeface="Arial"/>
              <a:ea typeface="微软雅黑"/>
            </a:endParaRPr>
          </a:p>
        </p:txBody>
      </p:sp>
    </p:spTree>
    <p:extLst>
      <p:ext uri="{BB962C8B-B14F-4D97-AF65-F5344CB8AC3E}">
        <p14:creationId xmlns:p14="http://schemas.microsoft.com/office/powerpoint/2010/main" val="4079005496"/>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hf hdr="0" ftr="0" dt="0"/>
</p:sldLayout>
</file>

<file path=ppt/slideLayouts/slideLayout93.xml><?xml version="1.0" encoding="utf-8"?>
<p:sldLayout xmlns:a="http://schemas.openxmlformats.org/drawingml/2006/main" xmlns:r="http://schemas.openxmlformats.org/officeDocument/2006/relationships" xmlns:p="http://schemas.openxmlformats.org/presentationml/2006/main" type="obj" preserve="1">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sz="2799"/>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575743" y="908050"/>
            <a:ext cx="6035993" cy="5149850"/>
          </a:xfrm>
        </p:spPr>
        <p:txBody>
          <a:bodyPr/>
          <a:lstStyle>
            <a:lvl1pPr>
              <a:defRPr sz="2099"/>
            </a:lvl1pPr>
            <a:lvl2pPr>
              <a:defRPr sz="1799"/>
            </a:lvl2pPr>
            <a:lvl3pPr>
              <a:defRPr sz="1499"/>
            </a:lvl3pPr>
            <a:lvl4pPr>
              <a:defRPr sz="1399"/>
            </a:lvl4pPr>
            <a:lvl5pPr>
              <a:defRPr sz="12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5" name="TextBox 4"/>
          <p:cNvSpPr txBox="1"/>
          <p:nvPr userDrawn="1"/>
        </p:nvSpPr>
        <p:spPr>
          <a:xfrm>
            <a:off x="7910041" y="6273810"/>
            <a:ext cx="1396636" cy="276999"/>
          </a:xfrm>
          <a:prstGeom prst="rect">
            <a:avLst/>
          </a:prstGeom>
          <a:noFill/>
        </p:spPr>
        <p:txBody>
          <a:bodyPr wrap="square" rtlCol="0">
            <a:spAutoFit/>
          </a:bodyPr>
          <a:lstStyle/>
          <a:p>
            <a:pPr>
              <a:buClr>
                <a:srgbClr val="CC9900"/>
              </a:buClr>
              <a:buFont typeface="Wingdings" pitchFamily="2" charset="2"/>
              <a:buNone/>
            </a:pPr>
            <a:r>
              <a:rPr lang="en-US" sz="1200" b="1" dirty="0" smtClean="0">
                <a:solidFill>
                  <a:srgbClr val="000000"/>
                </a:solidFill>
                <a:latin typeface="Arial"/>
                <a:ea typeface="微软雅黑"/>
              </a:rPr>
              <a:t>Page </a:t>
            </a:r>
            <a:fld id="{3B791254-0C78-49C3-8EE9-1DD2DD7C2B50}" type="slidenum">
              <a:rPr lang="en-US" sz="1200" b="1" smtClean="0">
                <a:solidFill>
                  <a:srgbClr val="000000"/>
                </a:solidFill>
                <a:latin typeface="Arial"/>
                <a:ea typeface="微软雅黑"/>
              </a:rPr>
              <a:pPr>
                <a:buClr>
                  <a:srgbClr val="CC9900"/>
                </a:buClr>
                <a:buFont typeface="Wingdings" pitchFamily="2" charset="2"/>
                <a:buNone/>
              </a:pPr>
              <a:t>‹#›</a:t>
            </a:fld>
            <a:endParaRPr lang="en-US" sz="1200" b="1" dirty="0" smtClean="0">
              <a:solidFill>
                <a:srgbClr val="000000"/>
              </a:solidFill>
              <a:latin typeface="Arial"/>
              <a:ea typeface="微软雅黑"/>
            </a:endParaRPr>
          </a:p>
        </p:txBody>
      </p:sp>
    </p:spTree>
    <p:extLst>
      <p:ext uri="{BB962C8B-B14F-4D97-AF65-F5344CB8AC3E}">
        <p14:creationId xmlns:p14="http://schemas.microsoft.com/office/powerpoint/2010/main" val="531295878"/>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2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sz="2799"/>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575738" y="908050"/>
            <a:ext cx="5376948" cy="5149850"/>
          </a:xfrm>
        </p:spPr>
        <p:txBody>
          <a:bodyPr/>
          <a:lstStyle>
            <a:lvl1pPr>
              <a:defRPr sz="2099"/>
            </a:lvl1pPr>
            <a:lvl2pPr>
              <a:defRPr sz="1799"/>
            </a:lvl2pPr>
            <a:lvl3pPr>
              <a:defRPr sz="1499"/>
            </a:lvl3pPr>
            <a:lvl4pPr>
              <a:defRPr sz="1399"/>
            </a:lvl4pPr>
            <a:lvl5pPr>
              <a:defRPr sz="12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Rectangle 10"/>
          <p:cNvSpPr>
            <a:spLocks noGrp="1" noChangeArrowheads="1"/>
          </p:cNvSpPr>
          <p:nvPr>
            <p:ph type="dt" sz="half" idx="10"/>
          </p:nvPr>
        </p:nvSpPr>
        <p:spPr>
          <a:xfrm>
            <a:off x="8481489" y="6489700"/>
            <a:ext cx="766036" cy="156966"/>
          </a:xfrm>
          <a:ln/>
        </p:spPr>
        <p:txBody>
          <a:bodyPr/>
          <a:lstStyle>
            <a:lvl1pPr>
              <a:buNone/>
              <a:defRPr b="0"/>
            </a:lvl1pPr>
          </a:lstStyle>
          <a:p>
            <a:pPr>
              <a:defRPr/>
            </a:pPr>
            <a:fld id="{9B7E289F-384A-4266-8F81-3B9CA6742CBD}" type="datetime1">
              <a:rPr lang="fr-FR" altLang="zh-CN" smtClean="0">
                <a:solidFill>
                  <a:srgbClr val="000000"/>
                </a:solidFill>
              </a:rPr>
              <a:pPr>
                <a:defRPr/>
              </a:pPr>
              <a:t>28/08/2019</a:t>
            </a:fld>
            <a:endParaRPr lang="en-GB" altLang="zh-CN">
              <a:solidFill>
                <a:srgbClr val="000000"/>
              </a:solidFill>
            </a:endParaRPr>
          </a:p>
        </p:txBody>
      </p:sp>
      <p:sp>
        <p:nvSpPr>
          <p:cNvPr id="5" name="内容占位符 2"/>
          <p:cNvSpPr>
            <a:spLocks noGrp="1"/>
          </p:cNvSpPr>
          <p:nvPr>
            <p:ph idx="11"/>
          </p:nvPr>
        </p:nvSpPr>
        <p:spPr>
          <a:xfrm>
            <a:off x="6292845" y="890331"/>
            <a:ext cx="5378665" cy="5149850"/>
          </a:xfrm>
        </p:spPr>
        <p:txBody>
          <a:bodyPr/>
          <a:lstStyle>
            <a:lvl1pPr>
              <a:defRPr sz="2099"/>
            </a:lvl1pPr>
            <a:lvl2pPr>
              <a:defRPr sz="1799"/>
            </a:lvl2pPr>
            <a:lvl3pPr>
              <a:defRPr sz="1499"/>
            </a:lvl3pPr>
            <a:lvl4pPr>
              <a:defRPr sz="1399"/>
            </a:lvl4pPr>
            <a:lvl5pPr>
              <a:defRPr sz="12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Tree>
    <p:extLst>
      <p:ext uri="{BB962C8B-B14F-4D97-AF65-F5344CB8AC3E}">
        <p14:creationId xmlns:p14="http://schemas.microsoft.com/office/powerpoint/2010/main" val="4062482681"/>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6" y="4406903"/>
            <a:ext cx="10363200" cy="1362076"/>
          </a:xfrm>
        </p:spPr>
        <p:txBody>
          <a:bodyPr anchor="t"/>
          <a:lstStyle>
            <a:lvl1pPr algn="l">
              <a:defRPr sz="3998" b="0" cap="all"/>
            </a:lvl1pPr>
          </a:lstStyle>
          <a:p>
            <a:r>
              <a:rPr lang="zh-CN" altLang="en-US" smtClean="0"/>
              <a:t>单击此处编辑母版标题样式</a:t>
            </a:r>
            <a:endParaRPr lang="zh-CN" altLang="en-US" dirty="0"/>
          </a:p>
        </p:txBody>
      </p:sp>
      <p:sp>
        <p:nvSpPr>
          <p:cNvPr id="3" name="文本占位符 2"/>
          <p:cNvSpPr>
            <a:spLocks noGrp="1"/>
          </p:cNvSpPr>
          <p:nvPr>
            <p:ph type="body" idx="1"/>
          </p:nvPr>
        </p:nvSpPr>
        <p:spPr>
          <a:xfrm>
            <a:off x="963086" y="2906713"/>
            <a:ext cx="10363200" cy="1500187"/>
          </a:xfrm>
        </p:spPr>
        <p:txBody>
          <a:bodyPr anchor="b"/>
          <a:lstStyle>
            <a:lvl1pPr marL="0" indent="0">
              <a:buNone/>
              <a:defRPr sz="2099"/>
            </a:lvl1pPr>
            <a:lvl2pPr marL="456889" indent="0">
              <a:buNone/>
              <a:defRPr sz="1799"/>
            </a:lvl2pPr>
            <a:lvl3pPr marL="913777" indent="0">
              <a:buNone/>
              <a:defRPr sz="1499"/>
            </a:lvl3pPr>
            <a:lvl4pPr marL="1370667" indent="0">
              <a:buNone/>
              <a:defRPr sz="1399"/>
            </a:lvl4pPr>
            <a:lvl5pPr marL="1827555" indent="0">
              <a:buNone/>
              <a:defRPr sz="1399"/>
            </a:lvl5pPr>
            <a:lvl6pPr marL="2284443" indent="0">
              <a:buNone/>
              <a:defRPr sz="1399"/>
            </a:lvl6pPr>
            <a:lvl7pPr marL="2741331" indent="0">
              <a:buNone/>
              <a:defRPr sz="1399"/>
            </a:lvl7pPr>
            <a:lvl8pPr marL="3198222" indent="0">
              <a:buNone/>
              <a:defRPr sz="1399"/>
            </a:lvl8pPr>
            <a:lvl9pPr marL="3655110" indent="0">
              <a:buNone/>
              <a:defRPr sz="1399"/>
            </a:lvl9pPr>
          </a:lstStyle>
          <a:p>
            <a:pPr lvl="0"/>
            <a:r>
              <a:rPr lang="zh-CN" altLang="en-US" smtClean="0"/>
              <a:t>单击此处编辑母版文本样式</a:t>
            </a:r>
          </a:p>
        </p:txBody>
      </p:sp>
      <p:sp>
        <p:nvSpPr>
          <p:cNvPr id="4" name="Rectangle 10"/>
          <p:cNvSpPr>
            <a:spLocks noGrp="1" noChangeArrowheads="1"/>
          </p:cNvSpPr>
          <p:nvPr>
            <p:ph type="dt" sz="half" idx="10"/>
          </p:nvPr>
        </p:nvSpPr>
        <p:spPr>
          <a:xfrm>
            <a:off x="8481489" y="6489700"/>
            <a:ext cx="766036" cy="156966"/>
          </a:xfrm>
          <a:ln/>
        </p:spPr>
        <p:txBody>
          <a:bodyPr/>
          <a:lstStyle>
            <a:lvl1pPr>
              <a:buNone/>
              <a:defRPr b="0"/>
            </a:lvl1pPr>
          </a:lstStyle>
          <a:p>
            <a:pPr>
              <a:defRPr/>
            </a:pPr>
            <a:fld id="{37C35785-903E-4A82-8729-F058F84E37AA}" type="datetime1">
              <a:rPr lang="fr-FR" altLang="zh-CN" smtClean="0">
                <a:solidFill>
                  <a:srgbClr val="000000"/>
                </a:solidFill>
              </a:rPr>
              <a:pPr>
                <a:defRPr/>
              </a:pPr>
              <a:t>28/08/2019</a:t>
            </a:fld>
            <a:endParaRPr lang="en-GB" altLang="zh-CN">
              <a:solidFill>
                <a:srgbClr val="000000"/>
              </a:solidFill>
            </a:endParaRPr>
          </a:p>
        </p:txBody>
      </p:sp>
    </p:spTree>
    <p:extLst>
      <p:ext uri="{BB962C8B-B14F-4D97-AF65-F5344CB8AC3E}">
        <p14:creationId xmlns:p14="http://schemas.microsoft.com/office/powerpoint/2010/main" val="2441702102"/>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575735" y="908050"/>
            <a:ext cx="5441950" cy="5149850"/>
          </a:xfrm>
        </p:spPr>
        <p:txBody>
          <a:bodyPr/>
          <a:lstStyle>
            <a:lvl1pPr>
              <a:defRPr sz="2799"/>
            </a:lvl1pPr>
            <a:lvl2pPr>
              <a:defRPr sz="2399"/>
            </a:lvl2pPr>
            <a:lvl3pPr>
              <a:defRPr sz="2099"/>
            </a:lvl3pPr>
            <a:lvl4pPr>
              <a:defRPr sz="1799"/>
            </a:lvl4pPr>
            <a:lvl5pPr>
              <a:defRPr sz="1799"/>
            </a:lvl5pPr>
            <a:lvl6pPr>
              <a:defRPr sz="1799"/>
            </a:lvl6pPr>
            <a:lvl7pPr>
              <a:defRPr sz="1799"/>
            </a:lvl7pPr>
            <a:lvl8pPr>
              <a:defRPr sz="1799"/>
            </a:lvl8pPr>
            <a:lvl9pPr>
              <a:defRPr sz="1799"/>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20884" y="908050"/>
            <a:ext cx="5444067" cy="5149850"/>
          </a:xfrm>
        </p:spPr>
        <p:txBody>
          <a:bodyPr/>
          <a:lstStyle>
            <a:lvl1pPr>
              <a:defRPr sz="2799"/>
            </a:lvl1pPr>
            <a:lvl2pPr>
              <a:defRPr sz="2399"/>
            </a:lvl2pPr>
            <a:lvl3pPr>
              <a:defRPr sz="2099"/>
            </a:lvl3pPr>
            <a:lvl4pPr>
              <a:defRPr sz="1799"/>
            </a:lvl4pPr>
            <a:lvl5pPr>
              <a:defRPr sz="1799"/>
            </a:lvl5pPr>
            <a:lvl6pPr>
              <a:defRPr sz="1799"/>
            </a:lvl6pPr>
            <a:lvl7pPr>
              <a:defRPr sz="1799"/>
            </a:lvl7pPr>
            <a:lvl8pPr>
              <a:defRPr sz="1799"/>
            </a:lvl8pPr>
            <a:lvl9pPr>
              <a:defRPr sz="1799"/>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10"/>
          <p:cNvSpPr>
            <a:spLocks noGrp="1" noChangeArrowheads="1"/>
          </p:cNvSpPr>
          <p:nvPr>
            <p:ph type="dt" sz="half" idx="10"/>
          </p:nvPr>
        </p:nvSpPr>
        <p:spPr>
          <a:xfrm>
            <a:off x="8481489" y="6489700"/>
            <a:ext cx="766036" cy="156966"/>
          </a:xfrm>
          <a:ln/>
        </p:spPr>
        <p:txBody>
          <a:bodyPr/>
          <a:lstStyle>
            <a:lvl1pPr>
              <a:buNone/>
              <a:defRPr b="0"/>
            </a:lvl1pPr>
          </a:lstStyle>
          <a:p>
            <a:pPr>
              <a:defRPr/>
            </a:pPr>
            <a:fld id="{1A57FCCF-0370-40BC-A912-B86C22BBFDD4}" type="datetime1">
              <a:rPr lang="fr-FR" altLang="zh-CN" smtClean="0">
                <a:solidFill>
                  <a:srgbClr val="000000"/>
                </a:solidFill>
              </a:rPr>
              <a:pPr>
                <a:defRPr/>
              </a:pPr>
              <a:t>28/08/2019</a:t>
            </a:fld>
            <a:endParaRPr lang="en-GB" altLang="zh-CN">
              <a:solidFill>
                <a:srgbClr val="000000"/>
              </a:solidFill>
            </a:endParaRPr>
          </a:p>
        </p:txBody>
      </p:sp>
    </p:spTree>
    <p:extLst>
      <p:ext uri="{BB962C8B-B14F-4D97-AF65-F5344CB8AC3E}">
        <p14:creationId xmlns:p14="http://schemas.microsoft.com/office/powerpoint/2010/main" val="1505204630"/>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sz="2799"/>
            </a:lvl1pPr>
          </a:lstStyle>
          <a:p>
            <a:r>
              <a:rPr lang="zh-CN" altLang="en-US" dirty="0" smtClean="0"/>
              <a:t>单击此处编辑母版标题样式</a:t>
            </a:r>
            <a:endParaRPr lang="zh-CN" altLang="en-US" dirty="0"/>
          </a:p>
        </p:txBody>
      </p:sp>
      <p:sp>
        <p:nvSpPr>
          <p:cNvPr id="3" name="Rectangle 10"/>
          <p:cNvSpPr>
            <a:spLocks noGrp="1" noChangeArrowheads="1"/>
          </p:cNvSpPr>
          <p:nvPr>
            <p:ph type="dt" sz="half" idx="10"/>
          </p:nvPr>
        </p:nvSpPr>
        <p:spPr>
          <a:xfrm>
            <a:off x="8481489" y="6489700"/>
            <a:ext cx="766036" cy="156966"/>
          </a:xfrm>
          <a:ln/>
        </p:spPr>
        <p:txBody>
          <a:bodyPr/>
          <a:lstStyle>
            <a:lvl1pPr>
              <a:buNone/>
              <a:defRPr b="0"/>
            </a:lvl1pPr>
          </a:lstStyle>
          <a:p>
            <a:pPr>
              <a:defRPr/>
            </a:pPr>
            <a:fld id="{066BCD24-D490-486B-85FD-79786D9895C3}" type="datetime1">
              <a:rPr lang="fr-FR" altLang="zh-CN" smtClean="0">
                <a:solidFill>
                  <a:srgbClr val="000000"/>
                </a:solidFill>
              </a:rPr>
              <a:pPr>
                <a:defRPr/>
              </a:pPr>
              <a:t>28/08/2019</a:t>
            </a:fld>
            <a:endParaRPr lang="en-GB" altLang="zh-CN">
              <a:solidFill>
                <a:srgbClr val="000000"/>
              </a:solidFill>
            </a:endParaRPr>
          </a:p>
        </p:txBody>
      </p:sp>
    </p:spTree>
    <p:extLst>
      <p:ext uri="{BB962C8B-B14F-4D97-AF65-F5344CB8AC3E}">
        <p14:creationId xmlns:p14="http://schemas.microsoft.com/office/powerpoint/2010/main" val="3005229529"/>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p:cNvSpPr>
            <a:spLocks noGrp="1"/>
          </p:cNvSpPr>
          <p:nvPr>
            <p:ph type="title"/>
          </p:nvPr>
        </p:nvSpPr>
        <p:spPr>
          <a:xfrm>
            <a:off x="575742" y="260350"/>
            <a:ext cx="11089217" cy="539750"/>
          </a:xfrm>
        </p:spPr>
        <p:txBody>
          <a:bodyPr/>
          <a:lstStyle/>
          <a:p>
            <a:r>
              <a:rPr lang="zh-CN" altLang="en-US" smtClean="0"/>
              <a:t>单击此处编辑母版标题样式</a:t>
            </a:r>
            <a:endParaRPr lang="zh-CN" altLang="en-US"/>
          </a:p>
        </p:txBody>
      </p:sp>
      <p:sp>
        <p:nvSpPr>
          <p:cNvPr id="3" name="图表占位符 2"/>
          <p:cNvSpPr>
            <a:spLocks noGrp="1"/>
          </p:cNvSpPr>
          <p:nvPr>
            <p:ph type="chart" idx="1"/>
          </p:nvPr>
        </p:nvSpPr>
        <p:spPr>
          <a:xfrm>
            <a:off x="575742" y="908050"/>
            <a:ext cx="11089217" cy="5149850"/>
          </a:xfrm>
        </p:spPr>
        <p:txBody>
          <a:bodyPr/>
          <a:lstStyle/>
          <a:p>
            <a:pPr lvl="0"/>
            <a:r>
              <a:rPr lang="zh-CN" altLang="en-US" noProof="0" smtClean="0"/>
              <a:t>单击图标添加图表</a:t>
            </a:r>
          </a:p>
        </p:txBody>
      </p:sp>
      <p:sp>
        <p:nvSpPr>
          <p:cNvPr id="4" name="Rectangle 10"/>
          <p:cNvSpPr>
            <a:spLocks noGrp="1" noChangeArrowheads="1"/>
          </p:cNvSpPr>
          <p:nvPr>
            <p:ph type="dt" sz="half" idx="10"/>
          </p:nvPr>
        </p:nvSpPr>
        <p:spPr>
          <a:xfrm>
            <a:off x="8481489" y="6489700"/>
            <a:ext cx="766036" cy="156966"/>
          </a:xfrm>
          <a:ln/>
        </p:spPr>
        <p:txBody>
          <a:bodyPr/>
          <a:lstStyle>
            <a:lvl1pPr>
              <a:buNone/>
              <a:defRPr b="0"/>
            </a:lvl1pPr>
          </a:lstStyle>
          <a:p>
            <a:pPr>
              <a:defRPr/>
            </a:pPr>
            <a:fld id="{6EC75BD0-473C-47BB-9F82-8326F6B0EC04}" type="datetime1">
              <a:rPr lang="fr-FR" altLang="zh-CN" smtClean="0">
                <a:solidFill>
                  <a:srgbClr val="000000"/>
                </a:solidFill>
              </a:rPr>
              <a:pPr>
                <a:defRPr/>
              </a:pPr>
              <a:t>28/08/2019</a:t>
            </a:fld>
            <a:endParaRPr lang="en-GB" altLang="zh-CN">
              <a:solidFill>
                <a:srgbClr val="000000"/>
              </a:solidFill>
            </a:endParaRPr>
          </a:p>
        </p:txBody>
      </p:sp>
    </p:spTree>
    <p:extLst>
      <p:ext uri="{BB962C8B-B14F-4D97-AF65-F5344CB8AC3E}">
        <p14:creationId xmlns:p14="http://schemas.microsoft.com/office/powerpoint/2010/main" val="2228269114"/>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575742" y="260350"/>
            <a:ext cx="11089217" cy="539750"/>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575742" y="908050"/>
            <a:ext cx="11089217" cy="5149850"/>
          </a:xfrm>
        </p:spPr>
        <p:txBody>
          <a:bodyPr/>
          <a:lstStyle/>
          <a:p>
            <a:pPr lvl="0"/>
            <a:r>
              <a:rPr lang="zh-CN" altLang="en-US" noProof="0" dirty="0" smtClean="0"/>
              <a:t>单击图标添加表格</a:t>
            </a:r>
          </a:p>
        </p:txBody>
      </p:sp>
      <p:sp>
        <p:nvSpPr>
          <p:cNvPr id="4" name="Rectangle 10"/>
          <p:cNvSpPr>
            <a:spLocks noGrp="1" noChangeArrowheads="1"/>
          </p:cNvSpPr>
          <p:nvPr>
            <p:ph type="dt" sz="half" idx="10"/>
          </p:nvPr>
        </p:nvSpPr>
        <p:spPr>
          <a:xfrm>
            <a:off x="8481489" y="6489700"/>
            <a:ext cx="766036" cy="156966"/>
          </a:xfrm>
          <a:ln/>
        </p:spPr>
        <p:txBody>
          <a:bodyPr/>
          <a:lstStyle>
            <a:lvl1pPr>
              <a:buNone/>
              <a:defRPr b="0"/>
            </a:lvl1pPr>
          </a:lstStyle>
          <a:p>
            <a:pPr>
              <a:defRPr/>
            </a:pPr>
            <a:fld id="{948F416D-6DCB-4655-8F38-8EAAACDF1032}" type="datetime1">
              <a:rPr lang="fr-FR" altLang="zh-CN" smtClean="0">
                <a:solidFill>
                  <a:srgbClr val="000000"/>
                </a:solidFill>
              </a:rPr>
              <a:pPr>
                <a:defRPr/>
              </a:pPr>
              <a:t>28/08/2019</a:t>
            </a:fld>
            <a:endParaRPr lang="en-GB" altLang="zh-CN">
              <a:solidFill>
                <a:srgbClr val="000000"/>
              </a:solidFill>
            </a:endParaRPr>
          </a:p>
        </p:txBody>
      </p:sp>
    </p:spTree>
    <p:extLst>
      <p:ext uri="{BB962C8B-B14F-4D97-AF65-F5344CB8AC3E}">
        <p14:creationId xmlns:p14="http://schemas.microsoft.com/office/powerpoint/2010/main" val="3272880371"/>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3" Type="http://schemas.openxmlformats.org/officeDocument/2006/relationships/slideLayout" Target="../slideLayouts/slideLayout32.xml"/><Relationship Id="rId7" Type="http://schemas.openxmlformats.org/officeDocument/2006/relationships/image" Target="../media/image10.png"/><Relationship Id="rId2" Type="http://schemas.openxmlformats.org/officeDocument/2006/relationships/slideLayout" Target="../slideLayouts/slideLayout31.xml"/><Relationship Id="rId1" Type="http://schemas.openxmlformats.org/officeDocument/2006/relationships/slideLayout" Target="../slideLayouts/slideLayout30.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theme" Target="../theme/theme10.xml"/></Relationships>
</file>

<file path=ppt/slideMasters/_rels/slideMaster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theme" Target="../theme/theme11.xml"/></Relationships>
</file>

<file path=ppt/slideMasters/_rels/slideMaster12.xml.rels><?xml version="1.0" encoding="UTF-8" standalone="yes"?>
<Relationships xmlns="http://schemas.openxmlformats.org/package/2006/relationships"><Relationship Id="rId3" Type="http://schemas.openxmlformats.org/officeDocument/2006/relationships/theme" Target="../theme/theme12.xml"/><Relationship Id="rId2" Type="http://schemas.openxmlformats.org/officeDocument/2006/relationships/slideLayout" Target="../slideLayouts/slideLayout34.xml"/><Relationship Id="rId1" Type="http://schemas.openxmlformats.org/officeDocument/2006/relationships/slideLayout" Target="../slideLayouts/slideLayout33.xml"/><Relationship Id="rId5" Type="http://schemas.openxmlformats.org/officeDocument/2006/relationships/image" Target="../media/image4.png"/><Relationship Id="rId4" Type="http://schemas.openxmlformats.org/officeDocument/2006/relationships/image" Target="../media/image3.png"/></Relationships>
</file>

<file path=ppt/slideMasters/_rels/slideMaster13.xml.rels><?xml version="1.0" encoding="UTF-8" standalone="yes"?>
<Relationships xmlns="http://schemas.openxmlformats.org/package/2006/relationships"><Relationship Id="rId3" Type="http://schemas.openxmlformats.org/officeDocument/2006/relationships/theme" Target="../theme/theme13.xml"/><Relationship Id="rId2" Type="http://schemas.openxmlformats.org/officeDocument/2006/relationships/slideLayout" Target="../slideLayouts/slideLayout36.xml"/><Relationship Id="rId1" Type="http://schemas.openxmlformats.org/officeDocument/2006/relationships/slideLayout" Target="../slideLayouts/slideLayout35.xml"/><Relationship Id="rId5" Type="http://schemas.openxmlformats.org/officeDocument/2006/relationships/image" Target="../media/image4.png"/><Relationship Id="rId4" Type="http://schemas.openxmlformats.org/officeDocument/2006/relationships/image" Target="../media/image3.png"/></Relationships>
</file>

<file path=ppt/slideMasters/_rels/slideMaster14.xml.rels><?xml version="1.0" encoding="UTF-8" standalone="yes"?>
<Relationships xmlns="http://schemas.openxmlformats.org/package/2006/relationships"><Relationship Id="rId3" Type="http://schemas.openxmlformats.org/officeDocument/2006/relationships/slideLayout" Target="../slideLayouts/slideLayout39.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theme" Target="../theme/theme14.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47.xml"/><Relationship Id="rId13" Type="http://schemas.openxmlformats.org/officeDocument/2006/relationships/slideLayout" Target="../slideLayouts/slideLayout52.xml"/><Relationship Id="rId18" Type="http://schemas.openxmlformats.org/officeDocument/2006/relationships/image" Target="../media/image18.png"/><Relationship Id="rId3" Type="http://schemas.openxmlformats.org/officeDocument/2006/relationships/slideLayout" Target="../slideLayouts/slideLayout42.xml"/><Relationship Id="rId7" Type="http://schemas.openxmlformats.org/officeDocument/2006/relationships/slideLayout" Target="../slideLayouts/slideLayout46.xml"/><Relationship Id="rId12" Type="http://schemas.openxmlformats.org/officeDocument/2006/relationships/slideLayout" Target="../slideLayouts/slideLayout51.xml"/><Relationship Id="rId17" Type="http://schemas.openxmlformats.org/officeDocument/2006/relationships/image" Target="../media/image17.png"/><Relationship Id="rId2" Type="http://schemas.openxmlformats.org/officeDocument/2006/relationships/slideLayout" Target="../slideLayouts/slideLayout41.xml"/><Relationship Id="rId16" Type="http://schemas.openxmlformats.org/officeDocument/2006/relationships/theme" Target="../theme/theme15.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5" Type="http://schemas.openxmlformats.org/officeDocument/2006/relationships/slideLayout" Target="../slideLayouts/slideLayout44.xml"/><Relationship Id="rId15" Type="http://schemas.openxmlformats.org/officeDocument/2006/relationships/slideLayout" Target="../slideLayouts/slideLayout54.xml"/><Relationship Id="rId10" Type="http://schemas.openxmlformats.org/officeDocument/2006/relationships/slideLayout" Target="../slideLayouts/slideLayout49.xml"/><Relationship Id="rId4" Type="http://schemas.openxmlformats.org/officeDocument/2006/relationships/slideLayout" Target="../slideLayouts/slideLayout43.xml"/><Relationship Id="rId9" Type="http://schemas.openxmlformats.org/officeDocument/2006/relationships/slideLayout" Target="../slideLayouts/slideLayout48.xml"/><Relationship Id="rId14" Type="http://schemas.openxmlformats.org/officeDocument/2006/relationships/slideLayout" Target="../slideLayouts/slideLayout53.xml"/></Relationships>
</file>

<file path=ppt/slideMasters/_rels/slideMaster16.xml.rels><?xml version="1.0" encoding="UTF-8" standalone="yes"?>
<Relationships xmlns="http://schemas.openxmlformats.org/package/2006/relationships"><Relationship Id="rId2" Type="http://schemas.openxmlformats.org/officeDocument/2006/relationships/theme" Target="../theme/theme16.xml"/><Relationship Id="rId1" Type="http://schemas.openxmlformats.org/officeDocument/2006/relationships/slideLayout" Target="../slideLayouts/slideLayout55.xml"/></Relationships>
</file>

<file path=ppt/slideMasters/_rels/slideMaster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3" Type="http://schemas.openxmlformats.org/officeDocument/2006/relationships/slideLayout" Target="../slideLayouts/slideLayout58.xml"/><Relationship Id="rId7" Type="http://schemas.openxmlformats.org/officeDocument/2006/relationships/image" Target="../media/image15.png"/><Relationship Id="rId2" Type="http://schemas.openxmlformats.org/officeDocument/2006/relationships/slideLayout" Target="../slideLayouts/slideLayout57.xml"/><Relationship Id="rId1" Type="http://schemas.openxmlformats.org/officeDocument/2006/relationships/slideLayout" Target="../slideLayouts/slideLayout56.xml"/><Relationship Id="rId6" Type="http://schemas.openxmlformats.org/officeDocument/2006/relationships/image" Target="../media/image21.png"/><Relationship Id="rId5" Type="http://schemas.openxmlformats.org/officeDocument/2006/relationships/theme" Target="../theme/theme18.xml"/><Relationship Id="rId4" Type="http://schemas.openxmlformats.org/officeDocument/2006/relationships/slideLayout" Target="../slideLayouts/slideLayout59.xml"/></Relationships>
</file>

<file path=ppt/slideMasters/_rels/slideMaster19.xml.rels><?xml version="1.0" encoding="UTF-8" standalone="yes"?>
<Relationships xmlns="http://schemas.openxmlformats.org/package/2006/relationships"><Relationship Id="rId8" Type="http://schemas.openxmlformats.org/officeDocument/2006/relationships/slideLayout" Target="../slideLayouts/slideLayout67.xml"/><Relationship Id="rId13" Type="http://schemas.openxmlformats.org/officeDocument/2006/relationships/image" Target="../media/image15.png"/><Relationship Id="rId3" Type="http://schemas.openxmlformats.org/officeDocument/2006/relationships/slideLayout" Target="../slideLayouts/slideLayout62.xml"/><Relationship Id="rId7" Type="http://schemas.openxmlformats.org/officeDocument/2006/relationships/slideLayout" Target="../slideLayouts/slideLayout66.xml"/><Relationship Id="rId12" Type="http://schemas.openxmlformats.org/officeDocument/2006/relationships/image" Target="../media/image21.png"/><Relationship Id="rId2" Type="http://schemas.openxmlformats.org/officeDocument/2006/relationships/slideLayout" Target="../slideLayouts/slideLayout61.xml"/><Relationship Id="rId1" Type="http://schemas.openxmlformats.org/officeDocument/2006/relationships/slideLayout" Target="../slideLayouts/slideLayout60.xml"/><Relationship Id="rId6" Type="http://schemas.openxmlformats.org/officeDocument/2006/relationships/slideLayout" Target="../slideLayouts/slideLayout65.xml"/><Relationship Id="rId11" Type="http://schemas.openxmlformats.org/officeDocument/2006/relationships/theme" Target="../theme/theme19.xml"/><Relationship Id="rId5" Type="http://schemas.openxmlformats.org/officeDocument/2006/relationships/slideLayout" Target="../slideLayouts/slideLayout64.xml"/><Relationship Id="rId10" Type="http://schemas.openxmlformats.org/officeDocument/2006/relationships/slideLayout" Target="../slideLayouts/slideLayout69.xml"/><Relationship Id="rId4" Type="http://schemas.openxmlformats.org/officeDocument/2006/relationships/slideLayout" Target="../slideLayouts/slideLayout63.xml"/><Relationship Id="rId9" Type="http://schemas.openxmlformats.org/officeDocument/2006/relationships/slideLayout" Target="../slideLayouts/slideLayout68.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theme" Target="../theme/theme2.xml"/></Relationships>
</file>

<file path=ppt/slideMasters/_rels/slideMaster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3" Type="http://schemas.openxmlformats.org/officeDocument/2006/relationships/slideLayout" Target="../slideLayouts/slideLayout72.xml"/><Relationship Id="rId2" Type="http://schemas.openxmlformats.org/officeDocument/2006/relationships/slideLayout" Target="../slideLayouts/slideLayout71.xml"/><Relationship Id="rId1" Type="http://schemas.openxmlformats.org/officeDocument/2006/relationships/slideLayout" Target="../slideLayouts/slideLayout70.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theme" Target="../theme/theme21.xml"/></Relationships>
</file>

<file path=ppt/slideMasters/_rels/slideMaster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theme" Target="../theme/theme22.xml"/></Relationships>
</file>

<file path=ppt/slideMasters/_rels/slideMaster23.xml.rels><?xml version="1.0" encoding="UTF-8" standalone="yes"?>
<Relationships xmlns="http://schemas.openxmlformats.org/package/2006/relationships"><Relationship Id="rId3" Type="http://schemas.openxmlformats.org/officeDocument/2006/relationships/theme" Target="../theme/theme23.xml"/><Relationship Id="rId2" Type="http://schemas.openxmlformats.org/officeDocument/2006/relationships/slideLayout" Target="../slideLayouts/slideLayout74.xml"/><Relationship Id="rId1" Type="http://schemas.openxmlformats.org/officeDocument/2006/relationships/slideLayout" Target="../slideLayouts/slideLayout73.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Masters/_rels/slideMaster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theme" Target="../theme/theme24.xml"/><Relationship Id="rId1" Type="http://schemas.openxmlformats.org/officeDocument/2006/relationships/slideLayout" Target="../slideLayouts/slideLayout75.xml"/><Relationship Id="rId4" Type="http://schemas.openxmlformats.org/officeDocument/2006/relationships/image" Target="../media/image15.png"/></Relationships>
</file>

<file path=ppt/slideMasters/_rels/slideMaster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theme" Target="../theme/theme25.xml"/></Relationships>
</file>

<file path=ppt/slideMasters/_rels/slideMaster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theme" Target="../theme/theme26.xml"/></Relationships>
</file>

<file path=ppt/slideMasters/_rels/slideMaster27.xml.rels><?xml version="1.0" encoding="UTF-8" standalone="yes"?>
<Relationships xmlns="http://schemas.openxmlformats.org/package/2006/relationships"><Relationship Id="rId8" Type="http://schemas.openxmlformats.org/officeDocument/2006/relationships/slideLayout" Target="../slideLayouts/slideLayout83.xml"/><Relationship Id="rId3" Type="http://schemas.openxmlformats.org/officeDocument/2006/relationships/slideLayout" Target="../slideLayouts/slideLayout78.xml"/><Relationship Id="rId7" Type="http://schemas.openxmlformats.org/officeDocument/2006/relationships/slideLayout" Target="../slideLayouts/slideLayout82.xml"/><Relationship Id="rId2" Type="http://schemas.openxmlformats.org/officeDocument/2006/relationships/slideLayout" Target="../slideLayouts/slideLayout77.xml"/><Relationship Id="rId1" Type="http://schemas.openxmlformats.org/officeDocument/2006/relationships/slideLayout" Target="../slideLayouts/slideLayout76.xml"/><Relationship Id="rId6" Type="http://schemas.openxmlformats.org/officeDocument/2006/relationships/slideLayout" Target="../slideLayouts/slideLayout81.xml"/><Relationship Id="rId11" Type="http://schemas.openxmlformats.org/officeDocument/2006/relationships/image" Target="../media/image15.png"/><Relationship Id="rId5" Type="http://schemas.openxmlformats.org/officeDocument/2006/relationships/slideLayout" Target="../slideLayouts/slideLayout80.xml"/><Relationship Id="rId10" Type="http://schemas.openxmlformats.org/officeDocument/2006/relationships/image" Target="../media/image22.png"/><Relationship Id="rId4" Type="http://schemas.openxmlformats.org/officeDocument/2006/relationships/slideLayout" Target="../slideLayouts/slideLayout79.xml"/><Relationship Id="rId9" Type="http://schemas.openxmlformats.org/officeDocument/2006/relationships/theme" Target="../theme/theme27.xml"/></Relationships>
</file>

<file path=ppt/slideMasters/_rels/slideMaster28.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slideLayout" Target="../slideLayouts/slideLayout86.xml"/><Relationship Id="rId7" Type="http://schemas.openxmlformats.org/officeDocument/2006/relationships/theme" Target="../theme/theme28.xml"/><Relationship Id="rId2" Type="http://schemas.openxmlformats.org/officeDocument/2006/relationships/slideLayout" Target="../slideLayouts/slideLayout85.xml"/><Relationship Id="rId1" Type="http://schemas.openxmlformats.org/officeDocument/2006/relationships/slideLayout" Target="../slideLayouts/slideLayout84.xml"/><Relationship Id="rId6" Type="http://schemas.openxmlformats.org/officeDocument/2006/relationships/slideLayout" Target="../slideLayouts/slideLayout89.xml"/><Relationship Id="rId5" Type="http://schemas.openxmlformats.org/officeDocument/2006/relationships/slideLayout" Target="../slideLayouts/slideLayout88.xml"/><Relationship Id="rId4" Type="http://schemas.openxmlformats.org/officeDocument/2006/relationships/slideLayout" Target="../slideLayouts/slideLayout87.xml"/><Relationship Id="rId9" Type="http://schemas.openxmlformats.org/officeDocument/2006/relationships/image" Target="../media/image19.png"/></Relationships>
</file>

<file path=ppt/slideMasters/_rels/slideMaster29.xml.rels><?xml version="1.0" encoding="UTF-8" standalone="yes"?>
<Relationships xmlns="http://schemas.openxmlformats.org/package/2006/relationships"><Relationship Id="rId3" Type="http://schemas.openxmlformats.org/officeDocument/2006/relationships/theme" Target="../theme/theme29.xml"/><Relationship Id="rId2" Type="http://schemas.openxmlformats.org/officeDocument/2006/relationships/slideLayout" Target="../slideLayouts/slideLayout91.xml"/><Relationship Id="rId1" Type="http://schemas.openxmlformats.org/officeDocument/2006/relationships/slideLayout" Target="../slideLayouts/slideLayout90.xml"/><Relationship Id="rId5" Type="http://schemas.openxmlformats.org/officeDocument/2006/relationships/image" Target="../media/image4.png"/><Relationship Id="rId4" Type="http://schemas.openxmlformats.org/officeDocument/2006/relationships/image" Target="../media/image3.png"/></Relationships>
</file>

<file path=ppt/slideMasters/_rels/slideMaster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theme" Target="../theme/theme3.xml"/></Relationships>
</file>

<file path=ppt/slideMasters/_rels/slideMaster30.xml.rels><?xml version="1.0" encoding="UTF-8" standalone="yes"?>
<Relationships xmlns="http://schemas.openxmlformats.org/package/2006/relationships"><Relationship Id="rId8" Type="http://schemas.openxmlformats.org/officeDocument/2006/relationships/slideLayout" Target="../slideLayouts/slideLayout99.xml"/><Relationship Id="rId3" Type="http://schemas.openxmlformats.org/officeDocument/2006/relationships/slideLayout" Target="../slideLayouts/slideLayout94.xml"/><Relationship Id="rId7" Type="http://schemas.openxmlformats.org/officeDocument/2006/relationships/slideLayout" Target="../slideLayouts/slideLayout98.xml"/><Relationship Id="rId2" Type="http://schemas.openxmlformats.org/officeDocument/2006/relationships/slideLayout" Target="../slideLayouts/slideLayout93.xml"/><Relationship Id="rId1" Type="http://schemas.openxmlformats.org/officeDocument/2006/relationships/slideLayout" Target="../slideLayouts/slideLayout92.xml"/><Relationship Id="rId6" Type="http://schemas.openxmlformats.org/officeDocument/2006/relationships/slideLayout" Target="../slideLayouts/slideLayout97.xml"/><Relationship Id="rId11" Type="http://schemas.openxmlformats.org/officeDocument/2006/relationships/image" Target="../media/image15.png"/><Relationship Id="rId5" Type="http://schemas.openxmlformats.org/officeDocument/2006/relationships/slideLayout" Target="../slideLayouts/slideLayout96.xml"/><Relationship Id="rId10" Type="http://schemas.openxmlformats.org/officeDocument/2006/relationships/image" Target="../media/image22.png"/><Relationship Id="rId4" Type="http://schemas.openxmlformats.org/officeDocument/2006/relationships/slideLayout" Target="../slideLayouts/slideLayout95.xml"/><Relationship Id="rId9" Type="http://schemas.openxmlformats.org/officeDocument/2006/relationships/theme" Target="../theme/theme30.xml"/></Relationships>
</file>

<file path=ppt/slideMasters/_rels/slideMaster31.xml.rels><?xml version="1.0" encoding="UTF-8" standalone="yes"?>
<Relationships xmlns="http://schemas.openxmlformats.org/package/2006/relationships"><Relationship Id="rId3" Type="http://schemas.openxmlformats.org/officeDocument/2006/relationships/slideLayout" Target="../slideLayouts/slideLayout102.xml"/><Relationship Id="rId2" Type="http://schemas.openxmlformats.org/officeDocument/2006/relationships/slideLayout" Target="../slideLayouts/slideLayout101.xml"/><Relationship Id="rId1" Type="http://schemas.openxmlformats.org/officeDocument/2006/relationships/slideLayout" Target="../slideLayouts/slideLayout100.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theme" Target="../theme/theme31.xml"/></Relationships>
</file>

<file path=ppt/slideMasters/_rels/slideMaster3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theme" Target="../theme/theme32.xml"/></Relationships>
</file>

<file path=ppt/slideMasters/_rels/slideMaster33.xml.rels><?xml version="1.0" encoding="UTF-8" standalone="yes"?>
<Relationships xmlns="http://schemas.openxmlformats.org/package/2006/relationships"><Relationship Id="rId8" Type="http://schemas.openxmlformats.org/officeDocument/2006/relationships/slideLayout" Target="../slideLayouts/slideLayout110.xml"/><Relationship Id="rId13" Type="http://schemas.openxmlformats.org/officeDocument/2006/relationships/theme" Target="../theme/theme33.xml"/><Relationship Id="rId3" Type="http://schemas.openxmlformats.org/officeDocument/2006/relationships/slideLayout" Target="../slideLayouts/slideLayout105.xml"/><Relationship Id="rId7" Type="http://schemas.openxmlformats.org/officeDocument/2006/relationships/slideLayout" Target="../slideLayouts/slideLayout109.xml"/><Relationship Id="rId12" Type="http://schemas.openxmlformats.org/officeDocument/2006/relationships/slideLayout" Target="../slideLayouts/slideLayout114.xml"/><Relationship Id="rId2" Type="http://schemas.openxmlformats.org/officeDocument/2006/relationships/slideLayout" Target="../slideLayouts/slideLayout104.xml"/><Relationship Id="rId1" Type="http://schemas.openxmlformats.org/officeDocument/2006/relationships/slideLayout" Target="../slideLayouts/slideLayout103.xml"/><Relationship Id="rId6" Type="http://schemas.openxmlformats.org/officeDocument/2006/relationships/slideLayout" Target="../slideLayouts/slideLayout108.xml"/><Relationship Id="rId11" Type="http://schemas.openxmlformats.org/officeDocument/2006/relationships/slideLayout" Target="../slideLayouts/slideLayout113.xml"/><Relationship Id="rId5" Type="http://schemas.openxmlformats.org/officeDocument/2006/relationships/slideLayout" Target="../slideLayouts/slideLayout107.xml"/><Relationship Id="rId15" Type="http://schemas.openxmlformats.org/officeDocument/2006/relationships/image" Target="../media/image15.png"/><Relationship Id="rId10" Type="http://schemas.openxmlformats.org/officeDocument/2006/relationships/slideLayout" Target="../slideLayouts/slideLayout112.xml"/><Relationship Id="rId4" Type="http://schemas.openxmlformats.org/officeDocument/2006/relationships/slideLayout" Target="../slideLayouts/slideLayout106.xml"/><Relationship Id="rId9" Type="http://schemas.openxmlformats.org/officeDocument/2006/relationships/slideLayout" Target="../slideLayouts/slideLayout111.xml"/><Relationship Id="rId14" Type="http://schemas.openxmlformats.org/officeDocument/2006/relationships/image" Target="../media/image14.png"/></Relationships>
</file>

<file path=ppt/slideMasters/_rels/slideMaster34.xml.rels><?xml version="1.0" encoding="UTF-8" standalone="yes"?>
<Relationships xmlns="http://schemas.openxmlformats.org/package/2006/relationships"><Relationship Id="rId3" Type="http://schemas.openxmlformats.org/officeDocument/2006/relationships/slideLayout" Target="../slideLayouts/slideLayout117.xml"/><Relationship Id="rId7" Type="http://schemas.openxmlformats.org/officeDocument/2006/relationships/image" Target="../media/image10.png"/><Relationship Id="rId2" Type="http://schemas.openxmlformats.org/officeDocument/2006/relationships/slideLayout" Target="../slideLayouts/slideLayout116.xml"/><Relationship Id="rId1" Type="http://schemas.openxmlformats.org/officeDocument/2006/relationships/slideLayout" Target="../slideLayouts/slideLayout115.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theme" Target="../theme/theme34.xml"/></Relationships>
</file>

<file path=ppt/slideMasters/_rels/slideMaster35.xml.rels><?xml version="1.0" encoding="UTF-8" standalone="yes"?>
<Relationships xmlns="http://schemas.openxmlformats.org/package/2006/relationships"><Relationship Id="rId8" Type="http://schemas.openxmlformats.org/officeDocument/2006/relationships/slideLayout" Target="../slideLayouts/slideLayout125.xml"/><Relationship Id="rId3" Type="http://schemas.openxmlformats.org/officeDocument/2006/relationships/slideLayout" Target="../slideLayouts/slideLayout120.xml"/><Relationship Id="rId7" Type="http://schemas.openxmlformats.org/officeDocument/2006/relationships/slideLayout" Target="../slideLayouts/slideLayout124.xml"/><Relationship Id="rId2" Type="http://schemas.openxmlformats.org/officeDocument/2006/relationships/slideLayout" Target="../slideLayouts/slideLayout119.xml"/><Relationship Id="rId1" Type="http://schemas.openxmlformats.org/officeDocument/2006/relationships/slideLayout" Target="../slideLayouts/slideLayout118.xml"/><Relationship Id="rId6" Type="http://schemas.openxmlformats.org/officeDocument/2006/relationships/slideLayout" Target="../slideLayouts/slideLayout123.xml"/><Relationship Id="rId11" Type="http://schemas.openxmlformats.org/officeDocument/2006/relationships/image" Target="../media/image15.png"/><Relationship Id="rId5" Type="http://schemas.openxmlformats.org/officeDocument/2006/relationships/slideLayout" Target="../slideLayouts/slideLayout122.xml"/><Relationship Id="rId10" Type="http://schemas.openxmlformats.org/officeDocument/2006/relationships/image" Target="../media/image21.png"/><Relationship Id="rId4" Type="http://schemas.openxmlformats.org/officeDocument/2006/relationships/slideLayout" Target="../slideLayouts/slideLayout121.xml"/><Relationship Id="rId9" Type="http://schemas.openxmlformats.org/officeDocument/2006/relationships/theme" Target="../theme/theme35.xml"/></Relationships>
</file>

<file path=ppt/slideMasters/_rels/slideMaster3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theme" Target="../theme/theme36.xml"/></Relationships>
</file>

<file path=ppt/slideMasters/_rels/slideMaster37.xml.rels><?xml version="1.0" encoding="UTF-8" standalone="yes"?>
<Relationships xmlns="http://schemas.openxmlformats.org/package/2006/relationships"><Relationship Id="rId13" Type="http://schemas.openxmlformats.org/officeDocument/2006/relationships/slideLayout" Target="../slideLayouts/slideLayout138.xml"/><Relationship Id="rId18" Type="http://schemas.openxmlformats.org/officeDocument/2006/relationships/slideLayout" Target="../slideLayouts/slideLayout143.xml"/><Relationship Id="rId26" Type="http://schemas.openxmlformats.org/officeDocument/2006/relationships/slideLayout" Target="../slideLayouts/slideLayout151.xml"/><Relationship Id="rId39" Type="http://schemas.openxmlformats.org/officeDocument/2006/relationships/slideLayout" Target="../slideLayouts/slideLayout164.xml"/><Relationship Id="rId21" Type="http://schemas.openxmlformats.org/officeDocument/2006/relationships/slideLayout" Target="../slideLayouts/slideLayout146.xml"/><Relationship Id="rId34" Type="http://schemas.openxmlformats.org/officeDocument/2006/relationships/slideLayout" Target="../slideLayouts/slideLayout159.xml"/><Relationship Id="rId42" Type="http://schemas.openxmlformats.org/officeDocument/2006/relationships/slideLayout" Target="../slideLayouts/slideLayout167.xml"/><Relationship Id="rId47" Type="http://schemas.openxmlformats.org/officeDocument/2006/relationships/slideLayout" Target="../slideLayouts/slideLayout172.xml"/><Relationship Id="rId50" Type="http://schemas.openxmlformats.org/officeDocument/2006/relationships/image" Target="../media/image24.jpeg"/><Relationship Id="rId7" Type="http://schemas.openxmlformats.org/officeDocument/2006/relationships/slideLayout" Target="../slideLayouts/slideLayout132.xml"/><Relationship Id="rId2" Type="http://schemas.openxmlformats.org/officeDocument/2006/relationships/slideLayout" Target="../slideLayouts/slideLayout127.xml"/><Relationship Id="rId16" Type="http://schemas.openxmlformats.org/officeDocument/2006/relationships/slideLayout" Target="../slideLayouts/slideLayout141.xml"/><Relationship Id="rId29" Type="http://schemas.openxmlformats.org/officeDocument/2006/relationships/slideLayout" Target="../slideLayouts/slideLayout154.xml"/><Relationship Id="rId11" Type="http://schemas.openxmlformats.org/officeDocument/2006/relationships/slideLayout" Target="../slideLayouts/slideLayout136.xml"/><Relationship Id="rId24" Type="http://schemas.openxmlformats.org/officeDocument/2006/relationships/slideLayout" Target="../slideLayouts/slideLayout149.xml"/><Relationship Id="rId32" Type="http://schemas.openxmlformats.org/officeDocument/2006/relationships/slideLayout" Target="../slideLayouts/slideLayout157.xml"/><Relationship Id="rId37" Type="http://schemas.openxmlformats.org/officeDocument/2006/relationships/slideLayout" Target="../slideLayouts/slideLayout162.xml"/><Relationship Id="rId40" Type="http://schemas.openxmlformats.org/officeDocument/2006/relationships/slideLayout" Target="../slideLayouts/slideLayout165.xml"/><Relationship Id="rId45" Type="http://schemas.openxmlformats.org/officeDocument/2006/relationships/slideLayout" Target="../slideLayouts/slideLayout170.xml"/><Relationship Id="rId5" Type="http://schemas.openxmlformats.org/officeDocument/2006/relationships/slideLayout" Target="../slideLayouts/slideLayout130.xml"/><Relationship Id="rId15" Type="http://schemas.openxmlformats.org/officeDocument/2006/relationships/slideLayout" Target="../slideLayouts/slideLayout140.xml"/><Relationship Id="rId23" Type="http://schemas.openxmlformats.org/officeDocument/2006/relationships/slideLayout" Target="../slideLayouts/slideLayout148.xml"/><Relationship Id="rId28" Type="http://schemas.openxmlformats.org/officeDocument/2006/relationships/slideLayout" Target="../slideLayouts/slideLayout153.xml"/><Relationship Id="rId36" Type="http://schemas.openxmlformats.org/officeDocument/2006/relationships/slideLayout" Target="../slideLayouts/slideLayout161.xml"/><Relationship Id="rId49" Type="http://schemas.openxmlformats.org/officeDocument/2006/relationships/theme" Target="../theme/theme37.xml"/><Relationship Id="rId10" Type="http://schemas.openxmlformats.org/officeDocument/2006/relationships/slideLayout" Target="../slideLayouts/slideLayout135.xml"/><Relationship Id="rId19" Type="http://schemas.openxmlformats.org/officeDocument/2006/relationships/slideLayout" Target="../slideLayouts/slideLayout144.xml"/><Relationship Id="rId31" Type="http://schemas.openxmlformats.org/officeDocument/2006/relationships/slideLayout" Target="../slideLayouts/slideLayout156.xml"/><Relationship Id="rId44" Type="http://schemas.openxmlformats.org/officeDocument/2006/relationships/slideLayout" Target="../slideLayouts/slideLayout169.xml"/><Relationship Id="rId52" Type="http://schemas.openxmlformats.org/officeDocument/2006/relationships/image" Target="../media/image25.png"/><Relationship Id="rId4" Type="http://schemas.openxmlformats.org/officeDocument/2006/relationships/slideLayout" Target="../slideLayouts/slideLayout129.xml"/><Relationship Id="rId9" Type="http://schemas.openxmlformats.org/officeDocument/2006/relationships/slideLayout" Target="../slideLayouts/slideLayout134.xml"/><Relationship Id="rId14" Type="http://schemas.openxmlformats.org/officeDocument/2006/relationships/slideLayout" Target="../slideLayouts/slideLayout139.xml"/><Relationship Id="rId22" Type="http://schemas.openxmlformats.org/officeDocument/2006/relationships/slideLayout" Target="../slideLayouts/slideLayout147.xml"/><Relationship Id="rId27" Type="http://schemas.openxmlformats.org/officeDocument/2006/relationships/slideLayout" Target="../slideLayouts/slideLayout152.xml"/><Relationship Id="rId30" Type="http://schemas.openxmlformats.org/officeDocument/2006/relationships/slideLayout" Target="../slideLayouts/slideLayout155.xml"/><Relationship Id="rId35" Type="http://schemas.openxmlformats.org/officeDocument/2006/relationships/slideLayout" Target="../slideLayouts/slideLayout160.xml"/><Relationship Id="rId43" Type="http://schemas.openxmlformats.org/officeDocument/2006/relationships/slideLayout" Target="../slideLayouts/slideLayout168.xml"/><Relationship Id="rId48" Type="http://schemas.openxmlformats.org/officeDocument/2006/relationships/slideLayout" Target="../slideLayouts/slideLayout173.xml"/><Relationship Id="rId8" Type="http://schemas.openxmlformats.org/officeDocument/2006/relationships/slideLayout" Target="../slideLayouts/slideLayout133.xml"/><Relationship Id="rId51" Type="http://schemas.openxmlformats.org/officeDocument/2006/relationships/image" Target="../media/image15.png"/><Relationship Id="rId3" Type="http://schemas.openxmlformats.org/officeDocument/2006/relationships/slideLayout" Target="../slideLayouts/slideLayout128.xml"/><Relationship Id="rId12" Type="http://schemas.openxmlformats.org/officeDocument/2006/relationships/slideLayout" Target="../slideLayouts/slideLayout137.xml"/><Relationship Id="rId17" Type="http://schemas.openxmlformats.org/officeDocument/2006/relationships/slideLayout" Target="../slideLayouts/slideLayout142.xml"/><Relationship Id="rId25" Type="http://schemas.openxmlformats.org/officeDocument/2006/relationships/slideLayout" Target="../slideLayouts/slideLayout150.xml"/><Relationship Id="rId33" Type="http://schemas.openxmlformats.org/officeDocument/2006/relationships/slideLayout" Target="../slideLayouts/slideLayout158.xml"/><Relationship Id="rId38" Type="http://schemas.openxmlformats.org/officeDocument/2006/relationships/slideLayout" Target="../slideLayouts/slideLayout163.xml"/><Relationship Id="rId46" Type="http://schemas.openxmlformats.org/officeDocument/2006/relationships/slideLayout" Target="../slideLayouts/slideLayout171.xml"/><Relationship Id="rId20" Type="http://schemas.openxmlformats.org/officeDocument/2006/relationships/slideLayout" Target="../slideLayouts/slideLayout145.xml"/><Relationship Id="rId41" Type="http://schemas.openxmlformats.org/officeDocument/2006/relationships/slideLayout" Target="../slideLayouts/slideLayout166.xml"/><Relationship Id="rId1" Type="http://schemas.openxmlformats.org/officeDocument/2006/relationships/slideLayout" Target="../slideLayouts/slideLayout126.xml"/><Relationship Id="rId6" Type="http://schemas.openxmlformats.org/officeDocument/2006/relationships/slideLayout" Target="../slideLayouts/slideLayout131.xml"/></Relationships>
</file>

<file path=ppt/slideMasters/_rels/slideMaster3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theme" Target="../theme/theme38.xml"/></Relationships>
</file>

<file path=ppt/slideMasters/_rels/slideMaster39.xml.rels><?xml version="1.0" encoding="UTF-8" standalone="yes"?>
<Relationships xmlns="http://schemas.openxmlformats.org/package/2006/relationships"><Relationship Id="rId8" Type="http://schemas.openxmlformats.org/officeDocument/2006/relationships/slideLayout" Target="../slideLayouts/slideLayout181.xml"/><Relationship Id="rId13" Type="http://schemas.openxmlformats.org/officeDocument/2006/relationships/theme" Target="../theme/theme39.xml"/><Relationship Id="rId3" Type="http://schemas.openxmlformats.org/officeDocument/2006/relationships/slideLayout" Target="../slideLayouts/slideLayout176.xml"/><Relationship Id="rId7" Type="http://schemas.openxmlformats.org/officeDocument/2006/relationships/slideLayout" Target="../slideLayouts/slideLayout180.xml"/><Relationship Id="rId12" Type="http://schemas.openxmlformats.org/officeDocument/2006/relationships/slideLayout" Target="../slideLayouts/slideLayout185.xml"/><Relationship Id="rId2" Type="http://schemas.openxmlformats.org/officeDocument/2006/relationships/slideLayout" Target="../slideLayouts/slideLayout175.xml"/><Relationship Id="rId1" Type="http://schemas.openxmlformats.org/officeDocument/2006/relationships/slideLayout" Target="../slideLayouts/slideLayout174.xml"/><Relationship Id="rId6" Type="http://schemas.openxmlformats.org/officeDocument/2006/relationships/slideLayout" Target="../slideLayouts/slideLayout179.xml"/><Relationship Id="rId11" Type="http://schemas.openxmlformats.org/officeDocument/2006/relationships/slideLayout" Target="../slideLayouts/slideLayout184.xml"/><Relationship Id="rId5" Type="http://schemas.openxmlformats.org/officeDocument/2006/relationships/slideLayout" Target="../slideLayouts/slideLayout178.xml"/><Relationship Id="rId15" Type="http://schemas.openxmlformats.org/officeDocument/2006/relationships/image" Target="../media/image18.png"/><Relationship Id="rId10" Type="http://schemas.openxmlformats.org/officeDocument/2006/relationships/slideLayout" Target="../slideLayouts/slideLayout183.xml"/><Relationship Id="rId4" Type="http://schemas.openxmlformats.org/officeDocument/2006/relationships/slideLayout" Target="../slideLayouts/slideLayout177.xml"/><Relationship Id="rId9" Type="http://schemas.openxmlformats.org/officeDocument/2006/relationships/slideLayout" Target="../slideLayouts/slideLayout182.xml"/><Relationship Id="rId14" Type="http://schemas.openxmlformats.org/officeDocument/2006/relationships/image" Target="../media/image17.png"/></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Masters/_rels/slideMaster40.xml.rels><?xml version="1.0" encoding="UTF-8" standalone="yes"?>
<Relationships xmlns="http://schemas.openxmlformats.org/package/2006/relationships"><Relationship Id="rId8" Type="http://schemas.openxmlformats.org/officeDocument/2006/relationships/slideLayout" Target="../slideLayouts/slideLayout193.xml"/><Relationship Id="rId13" Type="http://schemas.openxmlformats.org/officeDocument/2006/relationships/theme" Target="../theme/theme40.xml"/><Relationship Id="rId3" Type="http://schemas.openxmlformats.org/officeDocument/2006/relationships/slideLayout" Target="../slideLayouts/slideLayout188.xml"/><Relationship Id="rId7" Type="http://schemas.openxmlformats.org/officeDocument/2006/relationships/slideLayout" Target="../slideLayouts/slideLayout192.xml"/><Relationship Id="rId12" Type="http://schemas.openxmlformats.org/officeDocument/2006/relationships/slideLayout" Target="../slideLayouts/slideLayout197.xml"/><Relationship Id="rId2" Type="http://schemas.openxmlformats.org/officeDocument/2006/relationships/slideLayout" Target="../slideLayouts/slideLayout187.xml"/><Relationship Id="rId1" Type="http://schemas.openxmlformats.org/officeDocument/2006/relationships/slideLayout" Target="../slideLayouts/slideLayout186.xml"/><Relationship Id="rId6" Type="http://schemas.openxmlformats.org/officeDocument/2006/relationships/slideLayout" Target="../slideLayouts/slideLayout191.xml"/><Relationship Id="rId11" Type="http://schemas.openxmlformats.org/officeDocument/2006/relationships/slideLayout" Target="../slideLayouts/slideLayout196.xml"/><Relationship Id="rId5" Type="http://schemas.openxmlformats.org/officeDocument/2006/relationships/slideLayout" Target="../slideLayouts/slideLayout190.xml"/><Relationship Id="rId15" Type="http://schemas.openxmlformats.org/officeDocument/2006/relationships/image" Target="../media/image18.png"/><Relationship Id="rId10" Type="http://schemas.openxmlformats.org/officeDocument/2006/relationships/slideLayout" Target="../slideLayouts/slideLayout195.xml"/><Relationship Id="rId4" Type="http://schemas.openxmlformats.org/officeDocument/2006/relationships/slideLayout" Target="../slideLayouts/slideLayout189.xml"/><Relationship Id="rId9" Type="http://schemas.openxmlformats.org/officeDocument/2006/relationships/slideLayout" Target="../slideLayouts/slideLayout194.xml"/><Relationship Id="rId14" Type="http://schemas.openxmlformats.org/officeDocument/2006/relationships/image" Target="../media/image17.png"/></Relationships>
</file>

<file path=ppt/slideMasters/_rels/slideMaster4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theme" Target="../theme/theme41.xml"/></Relationships>
</file>

<file path=ppt/slideMasters/_rels/slideMaster42.xml.rels><?xml version="1.0" encoding="UTF-8" standalone="yes"?>
<Relationships xmlns="http://schemas.openxmlformats.org/package/2006/relationships"><Relationship Id="rId8" Type="http://schemas.openxmlformats.org/officeDocument/2006/relationships/slideLayout" Target="../slideLayouts/slideLayout205.xml"/><Relationship Id="rId13" Type="http://schemas.openxmlformats.org/officeDocument/2006/relationships/slideLayout" Target="../slideLayouts/slideLayout210.xml"/><Relationship Id="rId18" Type="http://schemas.openxmlformats.org/officeDocument/2006/relationships/image" Target="../media/image18.png"/><Relationship Id="rId3" Type="http://schemas.openxmlformats.org/officeDocument/2006/relationships/slideLayout" Target="../slideLayouts/slideLayout200.xml"/><Relationship Id="rId7" Type="http://schemas.openxmlformats.org/officeDocument/2006/relationships/slideLayout" Target="../slideLayouts/slideLayout204.xml"/><Relationship Id="rId12" Type="http://schemas.openxmlformats.org/officeDocument/2006/relationships/slideLayout" Target="../slideLayouts/slideLayout209.xml"/><Relationship Id="rId17" Type="http://schemas.openxmlformats.org/officeDocument/2006/relationships/image" Target="../media/image17.png"/><Relationship Id="rId2" Type="http://schemas.openxmlformats.org/officeDocument/2006/relationships/slideLayout" Target="../slideLayouts/slideLayout199.xml"/><Relationship Id="rId16" Type="http://schemas.openxmlformats.org/officeDocument/2006/relationships/theme" Target="../theme/theme42.xml"/><Relationship Id="rId1" Type="http://schemas.openxmlformats.org/officeDocument/2006/relationships/slideLayout" Target="../slideLayouts/slideLayout198.xml"/><Relationship Id="rId6" Type="http://schemas.openxmlformats.org/officeDocument/2006/relationships/slideLayout" Target="../slideLayouts/slideLayout203.xml"/><Relationship Id="rId11" Type="http://schemas.openxmlformats.org/officeDocument/2006/relationships/slideLayout" Target="../slideLayouts/slideLayout208.xml"/><Relationship Id="rId5" Type="http://schemas.openxmlformats.org/officeDocument/2006/relationships/slideLayout" Target="../slideLayouts/slideLayout202.xml"/><Relationship Id="rId15" Type="http://schemas.openxmlformats.org/officeDocument/2006/relationships/slideLayout" Target="../slideLayouts/slideLayout212.xml"/><Relationship Id="rId10" Type="http://schemas.openxmlformats.org/officeDocument/2006/relationships/slideLayout" Target="../slideLayouts/slideLayout207.xml"/><Relationship Id="rId4" Type="http://schemas.openxmlformats.org/officeDocument/2006/relationships/slideLayout" Target="../slideLayouts/slideLayout201.xml"/><Relationship Id="rId9" Type="http://schemas.openxmlformats.org/officeDocument/2006/relationships/slideLayout" Target="../slideLayouts/slideLayout206.xml"/><Relationship Id="rId14" Type="http://schemas.openxmlformats.org/officeDocument/2006/relationships/slideLayout" Target="../slideLayouts/slideLayout211.xml"/></Relationships>
</file>

<file path=ppt/slideMasters/_rels/slideMaster43.xml.rels><?xml version="1.0" encoding="UTF-8" standalone="yes"?>
<Relationships xmlns="http://schemas.openxmlformats.org/package/2006/relationships"><Relationship Id="rId8" Type="http://schemas.openxmlformats.org/officeDocument/2006/relationships/slideLayout" Target="../slideLayouts/slideLayout220.xml"/><Relationship Id="rId13" Type="http://schemas.openxmlformats.org/officeDocument/2006/relationships/slideLayout" Target="../slideLayouts/slideLayout225.xml"/><Relationship Id="rId18" Type="http://schemas.openxmlformats.org/officeDocument/2006/relationships/image" Target="../media/image18.png"/><Relationship Id="rId3" Type="http://schemas.openxmlformats.org/officeDocument/2006/relationships/slideLayout" Target="../slideLayouts/slideLayout215.xml"/><Relationship Id="rId7" Type="http://schemas.openxmlformats.org/officeDocument/2006/relationships/slideLayout" Target="../slideLayouts/slideLayout219.xml"/><Relationship Id="rId12" Type="http://schemas.openxmlformats.org/officeDocument/2006/relationships/slideLayout" Target="../slideLayouts/slideLayout224.xml"/><Relationship Id="rId17" Type="http://schemas.openxmlformats.org/officeDocument/2006/relationships/image" Target="../media/image17.png"/><Relationship Id="rId2" Type="http://schemas.openxmlformats.org/officeDocument/2006/relationships/slideLayout" Target="../slideLayouts/slideLayout214.xml"/><Relationship Id="rId16" Type="http://schemas.openxmlformats.org/officeDocument/2006/relationships/theme" Target="../theme/theme43.xml"/><Relationship Id="rId1" Type="http://schemas.openxmlformats.org/officeDocument/2006/relationships/slideLayout" Target="../slideLayouts/slideLayout213.xml"/><Relationship Id="rId6" Type="http://schemas.openxmlformats.org/officeDocument/2006/relationships/slideLayout" Target="../slideLayouts/slideLayout218.xml"/><Relationship Id="rId11" Type="http://schemas.openxmlformats.org/officeDocument/2006/relationships/slideLayout" Target="../slideLayouts/slideLayout223.xml"/><Relationship Id="rId5" Type="http://schemas.openxmlformats.org/officeDocument/2006/relationships/slideLayout" Target="../slideLayouts/slideLayout217.xml"/><Relationship Id="rId15" Type="http://schemas.openxmlformats.org/officeDocument/2006/relationships/slideLayout" Target="../slideLayouts/slideLayout227.xml"/><Relationship Id="rId10" Type="http://schemas.openxmlformats.org/officeDocument/2006/relationships/slideLayout" Target="../slideLayouts/slideLayout222.xml"/><Relationship Id="rId4" Type="http://schemas.openxmlformats.org/officeDocument/2006/relationships/slideLayout" Target="../slideLayouts/slideLayout216.xml"/><Relationship Id="rId9" Type="http://schemas.openxmlformats.org/officeDocument/2006/relationships/slideLayout" Target="../slideLayouts/slideLayout221.xml"/><Relationship Id="rId14" Type="http://schemas.openxmlformats.org/officeDocument/2006/relationships/slideLayout" Target="../slideLayouts/slideLayout226.xml"/></Relationships>
</file>

<file path=ppt/slideMasters/_rels/slideMaster44.xml.rels><?xml version="1.0" encoding="UTF-8" standalone="yes"?>
<Relationships xmlns="http://schemas.openxmlformats.org/package/2006/relationships"><Relationship Id="rId8" Type="http://schemas.openxmlformats.org/officeDocument/2006/relationships/slideLayout" Target="../slideLayouts/slideLayout235.xml"/><Relationship Id="rId13" Type="http://schemas.openxmlformats.org/officeDocument/2006/relationships/theme" Target="../theme/theme44.xml"/><Relationship Id="rId3" Type="http://schemas.openxmlformats.org/officeDocument/2006/relationships/slideLayout" Target="../slideLayouts/slideLayout230.xml"/><Relationship Id="rId7" Type="http://schemas.openxmlformats.org/officeDocument/2006/relationships/slideLayout" Target="../slideLayouts/slideLayout234.xml"/><Relationship Id="rId12" Type="http://schemas.openxmlformats.org/officeDocument/2006/relationships/slideLayout" Target="../slideLayouts/slideLayout239.xml"/><Relationship Id="rId2" Type="http://schemas.openxmlformats.org/officeDocument/2006/relationships/slideLayout" Target="../slideLayouts/slideLayout229.xml"/><Relationship Id="rId1" Type="http://schemas.openxmlformats.org/officeDocument/2006/relationships/slideLayout" Target="../slideLayouts/slideLayout228.xml"/><Relationship Id="rId6" Type="http://schemas.openxmlformats.org/officeDocument/2006/relationships/slideLayout" Target="../slideLayouts/slideLayout233.xml"/><Relationship Id="rId11" Type="http://schemas.openxmlformats.org/officeDocument/2006/relationships/slideLayout" Target="../slideLayouts/slideLayout238.xml"/><Relationship Id="rId5" Type="http://schemas.openxmlformats.org/officeDocument/2006/relationships/slideLayout" Target="../slideLayouts/slideLayout232.xml"/><Relationship Id="rId15" Type="http://schemas.openxmlformats.org/officeDocument/2006/relationships/image" Target="../media/image15.png"/><Relationship Id="rId10" Type="http://schemas.openxmlformats.org/officeDocument/2006/relationships/slideLayout" Target="../slideLayouts/slideLayout237.xml"/><Relationship Id="rId4" Type="http://schemas.openxmlformats.org/officeDocument/2006/relationships/slideLayout" Target="../slideLayouts/slideLayout231.xml"/><Relationship Id="rId9" Type="http://schemas.openxmlformats.org/officeDocument/2006/relationships/slideLayout" Target="../slideLayouts/slideLayout236.xml"/><Relationship Id="rId14" Type="http://schemas.openxmlformats.org/officeDocument/2006/relationships/image" Target="../media/image14.png"/></Relationships>
</file>

<file path=ppt/slideMasters/_rels/slideMaster45.xml.rels><?xml version="1.0" encoding="UTF-8" standalone="yes"?>
<Relationships xmlns="http://schemas.openxmlformats.org/package/2006/relationships"><Relationship Id="rId8" Type="http://schemas.openxmlformats.org/officeDocument/2006/relationships/slideLayout" Target="../slideLayouts/slideLayout247.xml"/><Relationship Id="rId3" Type="http://schemas.openxmlformats.org/officeDocument/2006/relationships/slideLayout" Target="../slideLayouts/slideLayout242.xml"/><Relationship Id="rId7" Type="http://schemas.openxmlformats.org/officeDocument/2006/relationships/slideLayout" Target="../slideLayouts/slideLayout246.xml"/><Relationship Id="rId12" Type="http://schemas.openxmlformats.org/officeDocument/2006/relationships/image" Target="../media/image15.png"/><Relationship Id="rId2" Type="http://schemas.openxmlformats.org/officeDocument/2006/relationships/slideLayout" Target="../slideLayouts/slideLayout241.xml"/><Relationship Id="rId1" Type="http://schemas.openxmlformats.org/officeDocument/2006/relationships/slideLayout" Target="../slideLayouts/slideLayout240.xml"/><Relationship Id="rId6" Type="http://schemas.openxmlformats.org/officeDocument/2006/relationships/slideLayout" Target="../slideLayouts/slideLayout245.xml"/><Relationship Id="rId11" Type="http://schemas.openxmlformats.org/officeDocument/2006/relationships/image" Target="../media/image21.png"/><Relationship Id="rId5" Type="http://schemas.openxmlformats.org/officeDocument/2006/relationships/slideLayout" Target="../slideLayouts/slideLayout244.xml"/><Relationship Id="rId10" Type="http://schemas.openxmlformats.org/officeDocument/2006/relationships/theme" Target="../theme/theme45.xml"/><Relationship Id="rId4" Type="http://schemas.openxmlformats.org/officeDocument/2006/relationships/slideLayout" Target="../slideLayouts/slideLayout243.xml"/><Relationship Id="rId9" Type="http://schemas.openxmlformats.org/officeDocument/2006/relationships/slideLayout" Target="../slideLayouts/slideLayout248.xml"/></Relationships>
</file>

<file path=ppt/slideMasters/_rels/slideMaster46.xml.rels><?xml version="1.0" encoding="UTF-8" standalone="yes"?>
<Relationships xmlns="http://schemas.openxmlformats.org/package/2006/relationships"><Relationship Id="rId8" Type="http://schemas.openxmlformats.org/officeDocument/2006/relationships/slideLayout" Target="../slideLayouts/slideLayout256.xml"/><Relationship Id="rId3" Type="http://schemas.openxmlformats.org/officeDocument/2006/relationships/slideLayout" Target="../slideLayouts/slideLayout251.xml"/><Relationship Id="rId7" Type="http://schemas.openxmlformats.org/officeDocument/2006/relationships/slideLayout" Target="../slideLayouts/slideLayout255.xml"/><Relationship Id="rId2" Type="http://schemas.openxmlformats.org/officeDocument/2006/relationships/slideLayout" Target="../slideLayouts/slideLayout250.xml"/><Relationship Id="rId1" Type="http://schemas.openxmlformats.org/officeDocument/2006/relationships/slideLayout" Target="../slideLayouts/slideLayout249.xml"/><Relationship Id="rId6" Type="http://schemas.openxmlformats.org/officeDocument/2006/relationships/slideLayout" Target="../slideLayouts/slideLayout254.xml"/><Relationship Id="rId5" Type="http://schemas.openxmlformats.org/officeDocument/2006/relationships/slideLayout" Target="../slideLayouts/slideLayout253.xml"/><Relationship Id="rId10" Type="http://schemas.openxmlformats.org/officeDocument/2006/relationships/image" Target="../media/image29.jpeg"/><Relationship Id="rId4" Type="http://schemas.openxmlformats.org/officeDocument/2006/relationships/slideLayout" Target="../slideLayouts/slideLayout252.xml"/><Relationship Id="rId9" Type="http://schemas.openxmlformats.org/officeDocument/2006/relationships/theme" Target="../theme/theme46.xml"/></Relationships>
</file>

<file path=ppt/slideMasters/_rels/slideMaster47.xml.rels><?xml version="1.0" encoding="UTF-8" standalone="yes"?>
<Relationships xmlns="http://schemas.openxmlformats.org/package/2006/relationships"><Relationship Id="rId8" Type="http://schemas.openxmlformats.org/officeDocument/2006/relationships/image" Target="../media/image32.jpeg"/><Relationship Id="rId3" Type="http://schemas.openxmlformats.org/officeDocument/2006/relationships/slideLayout" Target="../slideLayouts/slideLayout259.xml"/><Relationship Id="rId7" Type="http://schemas.openxmlformats.org/officeDocument/2006/relationships/theme" Target="../theme/theme47.xml"/><Relationship Id="rId2" Type="http://schemas.openxmlformats.org/officeDocument/2006/relationships/slideLayout" Target="../slideLayouts/slideLayout258.xml"/><Relationship Id="rId1" Type="http://schemas.openxmlformats.org/officeDocument/2006/relationships/slideLayout" Target="../slideLayouts/slideLayout257.xml"/><Relationship Id="rId6" Type="http://schemas.openxmlformats.org/officeDocument/2006/relationships/slideLayout" Target="../slideLayouts/slideLayout262.xml"/><Relationship Id="rId5" Type="http://schemas.openxmlformats.org/officeDocument/2006/relationships/slideLayout" Target="../slideLayouts/slideLayout261.xml"/><Relationship Id="rId10" Type="http://schemas.openxmlformats.org/officeDocument/2006/relationships/image" Target="../media/image34.png"/><Relationship Id="rId4" Type="http://schemas.openxmlformats.org/officeDocument/2006/relationships/slideLayout" Target="../slideLayouts/slideLayout260.xml"/><Relationship Id="rId9" Type="http://schemas.openxmlformats.org/officeDocument/2006/relationships/image" Target="../media/image33.jpeg"/></Relationships>
</file>

<file path=ppt/slideMasters/_rels/slideMaster48.xml.rels><?xml version="1.0" encoding="UTF-8" standalone="yes"?>
<Relationships xmlns="http://schemas.openxmlformats.org/package/2006/relationships"><Relationship Id="rId3" Type="http://schemas.openxmlformats.org/officeDocument/2006/relationships/slideLayout" Target="../slideLayouts/slideLayout265.xml"/><Relationship Id="rId7" Type="http://schemas.openxmlformats.org/officeDocument/2006/relationships/image" Target="../media/image15.png"/><Relationship Id="rId2" Type="http://schemas.openxmlformats.org/officeDocument/2006/relationships/slideLayout" Target="../slideLayouts/slideLayout264.xml"/><Relationship Id="rId1" Type="http://schemas.openxmlformats.org/officeDocument/2006/relationships/slideLayout" Target="../slideLayouts/slideLayout263.xml"/><Relationship Id="rId6" Type="http://schemas.openxmlformats.org/officeDocument/2006/relationships/image" Target="../media/image3.png"/><Relationship Id="rId5" Type="http://schemas.openxmlformats.org/officeDocument/2006/relationships/theme" Target="../theme/theme48.xml"/><Relationship Id="rId4" Type="http://schemas.openxmlformats.org/officeDocument/2006/relationships/slideLayout" Target="../slideLayouts/slideLayout266.xml"/></Relationships>
</file>

<file path=ppt/slideMasters/_rels/slideMaster49.xml.rels><?xml version="1.0" encoding="UTF-8" standalone="yes"?>
<Relationships xmlns="http://schemas.openxmlformats.org/package/2006/relationships"><Relationship Id="rId8" Type="http://schemas.openxmlformats.org/officeDocument/2006/relationships/slideLayout" Target="../slideLayouts/slideLayout274.xml"/><Relationship Id="rId13" Type="http://schemas.openxmlformats.org/officeDocument/2006/relationships/theme" Target="../theme/theme49.xml"/><Relationship Id="rId3" Type="http://schemas.openxmlformats.org/officeDocument/2006/relationships/slideLayout" Target="../slideLayouts/slideLayout269.xml"/><Relationship Id="rId7" Type="http://schemas.openxmlformats.org/officeDocument/2006/relationships/slideLayout" Target="../slideLayouts/slideLayout273.xml"/><Relationship Id="rId12" Type="http://schemas.openxmlformats.org/officeDocument/2006/relationships/slideLayout" Target="../slideLayouts/slideLayout278.xml"/><Relationship Id="rId2" Type="http://schemas.openxmlformats.org/officeDocument/2006/relationships/slideLayout" Target="../slideLayouts/slideLayout268.xml"/><Relationship Id="rId1" Type="http://schemas.openxmlformats.org/officeDocument/2006/relationships/slideLayout" Target="../slideLayouts/slideLayout267.xml"/><Relationship Id="rId6" Type="http://schemas.openxmlformats.org/officeDocument/2006/relationships/slideLayout" Target="../slideLayouts/slideLayout272.xml"/><Relationship Id="rId11" Type="http://schemas.openxmlformats.org/officeDocument/2006/relationships/slideLayout" Target="../slideLayouts/slideLayout277.xml"/><Relationship Id="rId5" Type="http://schemas.openxmlformats.org/officeDocument/2006/relationships/slideLayout" Target="../slideLayouts/slideLayout271.xml"/><Relationship Id="rId15" Type="http://schemas.openxmlformats.org/officeDocument/2006/relationships/image" Target="../media/image15.png"/><Relationship Id="rId10" Type="http://schemas.openxmlformats.org/officeDocument/2006/relationships/slideLayout" Target="../slideLayouts/slideLayout276.xml"/><Relationship Id="rId4" Type="http://schemas.openxmlformats.org/officeDocument/2006/relationships/slideLayout" Target="../slideLayouts/slideLayout270.xml"/><Relationship Id="rId9" Type="http://schemas.openxmlformats.org/officeDocument/2006/relationships/slideLayout" Target="../slideLayouts/slideLayout275.xml"/><Relationship Id="rId14" Type="http://schemas.openxmlformats.org/officeDocument/2006/relationships/image" Target="../media/image14.png"/></Relationships>
</file>

<file path=ppt/slideMasters/_rels/slideMaster5.xml.rels><?xml version="1.0" encoding="UTF-8" standalone="yes"?>
<Relationships xmlns="http://schemas.openxmlformats.org/package/2006/relationships"><Relationship Id="rId3" Type="http://schemas.openxmlformats.org/officeDocument/2006/relationships/theme" Target="../theme/theme5.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Masters/_rels/slideMaster50.xml.rels><?xml version="1.0" encoding="UTF-8" standalone="yes"?>
<Relationships xmlns="http://schemas.openxmlformats.org/package/2006/relationships"><Relationship Id="rId3" Type="http://schemas.openxmlformats.org/officeDocument/2006/relationships/slideLayout" Target="../slideLayouts/slideLayout281.xml"/><Relationship Id="rId7" Type="http://schemas.openxmlformats.org/officeDocument/2006/relationships/image" Target="../media/image15.png"/><Relationship Id="rId2" Type="http://schemas.openxmlformats.org/officeDocument/2006/relationships/slideLayout" Target="../slideLayouts/slideLayout280.xml"/><Relationship Id="rId1" Type="http://schemas.openxmlformats.org/officeDocument/2006/relationships/slideLayout" Target="../slideLayouts/slideLayout279.xml"/><Relationship Id="rId6" Type="http://schemas.openxmlformats.org/officeDocument/2006/relationships/image" Target="../media/image3.png"/><Relationship Id="rId5" Type="http://schemas.openxmlformats.org/officeDocument/2006/relationships/theme" Target="../theme/theme50.xml"/><Relationship Id="rId4" Type="http://schemas.openxmlformats.org/officeDocument/2006/relationships/slideLayout" Target="../slideLayouts/slideLayout282.xml"/></Relationships>
</file>

<file path=ppt/slideMasters/_rels/slideMaster51.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slideLayout" Target="../slideLayouts/slideLayout285.xml"/><Relationship Id="rId7" Type="http://schemas.openxmlformats.org/officeDocument/2006/relationships/theme" Target="../theme/theme51.xml"/><Relationship Id="rId2" Type="http://schemas.openxmlformats.org/officeDocument/2006/relationships/slideLayout" Target="../slideLayouts/slideLayout284.xml"/><Relationship Id="rId1" Type="http://schemas.openxmlformats.org/officeDocument/2006/relationships/slideLayout" Target="../slideLayouts/slideLayout283.xml"/><Relationship Id="rId6" Type="http://schemas.openxmlformats.org/officeDocument/2006/relationships/slideLayout" Target="../slideLayouts/slideLayout288.xml"/><Relationship Id="rId5" Type="http://schemas.openxmlformats.org/officeDocument/2006/relationships/slideLayout" Target="../slideLayouts/slideLayout287.xml"/><Relationship Id="rId4" Type="http://schemas.openxmlformats.org/officeDocument/2006/relationships/slideLayout" Target="../slideLayouts/slideLayout286.xml"/><Relationship Id="rId9" Type="http://schemas.openxmlformats.org/officeDocument/2006/relationships/image" Target="../media/image15.png"/></Relationships>
</file>

<file path=ppt/slideMasters/_rels/slideMaster52.xml.rels><?xml version="1.0" encoding="UTF-8" standalone="yes"?>
<Relationships xmlns="http://schemas.openxmlformats.org/package/2006/relationships"><Relationship Id="rId3" Type="http://schemas.openxmlformats.org/officeDocument/2006/relationships/slideLayout" Target="../slideLayouts/slideLayout291.xml"/><Relationship Id="rId7" Type="http://schemas.openxmlformats.org/officeDocument/2006/relationships/image" Target="../media/image38.jpeg"/><Relationship Id="rId2" Type="http://schemas.openxmlformats.org/officeDocument/2006/relationships/slideLayout" Target="../slideLayouts/slideLayout290.xml"/><Relationship Id="rId1" Type="http://schemas.openxmlformats.org/officeDocument/2006/relationships/slideLayout" Target="../slideLayouts/slideLayout289.xml"/><Relationship Id="rId6" Type="http://schemas.openxmlformats.org/officeDocument/2006/relationships/image" Target="../media/image37.jpeg"/><Relationship Id="rId5" Type="http://schemas.openxmlformats.org/officeDocument/2006/relationships/theme" Target="../theme/theme52.xml"/><Relationship Id="rId4" Type="http://schemas.openxmlformats.org/officeDocument/2006/relationships/slideLayout" Target="../slideLayouts/slideLayout292.xml"/></Relationships>
</file>

<file path=ppt/slideMasters/_rels/slideMaster53.xml.rels><?xml version="1.0" encoding="UTF-8" standalone="yes"?>
<Relationships xmlns="http://schemas.openxmlformats.org/package/2006/relationships"><Relationship Id="rId3" Type="http://schemas.openxmlformats.org/officeDocument/2006/relationships/slideLayout" Target="../slideLayouts/slideLayout295.xml"/><Relationship Id="rId7" Type="http://schemas.openxmlformats.org/officeDocument/2006/relationships/image" Target="../media/image15.png"/><Relationship Id="rId2" Type="http://schemas.openxmlformats.org/officeDocument/2006/relationships/slideLayout" Target="../slideLayouts/slideLayout294.xml"/><Relationship Id="rId1" Type="http://schemas.openxmlformats.org/officeDocument/2006/relationships/slideLayout" Target="../slideLayouts/slideLayout293.xml"/><Relationship Id="rId6" Type="http://schemas.openxmlformats.org/officeDocument/2006/relationships/image" Target="../media/image3.png"/><Relationship Id="rId5" Type="http://schemas.openxmlformats.org/officeDocument/2006/relationships/theme" Target="../theme/theme53.xml"/><Relationship Id="rId4" Type="http://schemas.openxmlformats.org/officeDocument/2006/relationships/slideLayout" Target="../slideLayouts/slideLayout296.xml"/></Relationships>
</file>

<file path=ppt/slideMasters/_rels/slideMaster54.xml.rels><?xml version="1.0" encoding="UTF-8" standalone="yes"?>
<Relationships xmlns="http://schemas.openxmlformats.org/package/2006/relationships"><Relationship Id="rId3" Type="http://schemas.openxmlformats.org/officeDocument/2006/relationships/theme" Target="../theme/theme54.xml"/><Relationship Id="rId2" Type="http://schemas.openxmlformats.org/officeDocument/2006/relationships/slideLayout" Target="../slideLayouts/slideLayout298.xml"/><Relationship Id="rId1" Type="http://schemas.openxmlformats.org/officeDocument/2006/relationships/slideLayout" Target="../slideLayouts/slideLayout297.xml"/><Relationship Id="rId5" Type="http://schemas.openxmlformats.org/officeDocument/2006/relationships/image" Target="../media/image15.png"/><Relationship Id="rId4" Type="http://schemas.openxmlformats.org/officeDocument/2006/relationships/image" Target="../media/image3.png"/></Relationships>
</file>

<file path=ppt/slideMasters/_rels/slideMaster55.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slideLayout" Target="../slideLayouts/slideLayout301.xml"/><Relationship Id="rId7" Type="http://schemas.openxmlformats.org/officeDocument/2006/relationships/image" Target="../media/image3.png"/><Relationship Id="rId2" Type="http://schemas.openxmlformats.org/officeDocument/2006/relationships/slideLayout" Target="../slideLayouts/slideLayout300.xml"/><Relationship Id="rId1" Type="http://schemas.openxmlformats.org/officeDocument/2006/relationships/slideLayout" Target="../slideLayouts/slideLayout299.xml"/><Relationship Id="rId6" Type="http://schemas.openxmlformats.org/officeDocument/2006/relationships/theme" Target="../theme/theme55.xml"/><Relationship Id="rId5" Type="http://schemas.openxmlformats.org/officeDocument/2006/relationships/slideLayout" Target="../slideLayouts/slideLayout303.xml"/><Relationship Id="rId4" Type="http://schemas.openxmlformats.org/officeDocument/2006/relationships/slideLayout" Target="../slideLayouts/slideLayout302.xml"/></Relationships>
</file>

<file path=ppt/slideMasters/_rels/slideMaster56.xml.rels><?xml version="1.0" encoding="UTF-8" standalone="yes"?>
<Relationships xmlns="http://schemas.openxmlformats.org/package/2006/relationships"><Relationship Id="rId3" Type="http://schemas.openxmlformats.org/officeDocument/2006/relationships/slideLayout" Target="../slideLayouts/slideLayout306.xml"/><Relationship Id="rId7" Type="http://schemas.openxmlformats.org/officeDocument/2006/relationships/image" Target="../media/image15.png"/><Relationship Id="rId2" Type="http://schemas.openxmlformats.org/officeDocument/2006/relationships/slideLayout" Target="../slideLayouts/slideLayout305.xml"/><Relationship Id="rId1" Type="http://schemas.openxmlformats.org/officeDocument/2006/relationships/slideLayout" Target="../slideLayouts/slideLayout304.xml"/><Relationship Id="rId6" Type="http://schemas.openxmlformats.org/officeDocument/2006/relationships/image" Target="../media/image3.png"/><Relationship Id="rId5" Type="http://schemas.openxmlformats.org/officeDocument/2006/relationships/theme" Target="../theme/theme56.xml"/><Relationship Id="rId4" Type="http://schemas.openxmlformats.org/officeDocument/2006/relationships/slideLayout" Target="../slideLayouts/slideLayout307.xml"/></Relationships>
</file>

<file path=ppt/slideMasters/_rels/slideMaster57.xml.rels><?xml version="1.0" encoding="UTF-8" standalone="yes"?>
<Relationships xmlns="http://schemas.openxmlformats.org/package/2006/relationships"><Relationship Id="rId3" Type="http://schemas.openxmlformats.org/officeDocument/2006/relationships/theme" Target="../theme/theme57.xml"/><Relationship Id="rId2" Type="http://schemas.openxmlformats.org/officeDocument/2006/relationships/slideLayout" Target="../slideLayouts/slideLayout309.xml"/><Relationship Id="rId1" Type="http://schemas.openxmlformats.org/officeDocument/2006/relationships/slideLayout" Target="../slideLayouts/slideLayout308.xml"/><Relationship Id="rId5" Type="http://schemas.openxmlformats.org/officeDocument/2006/relationships/image" Target="../media/image15.png"/><Relationship Id="rId4" Type="http://schemas.openxmlformats.org/officeDocument/2006/relationships/image" Target="../media/image3.png"/></Relationships>
</file>

<file path=ppt/slideMasters/_rels/slideMaster58.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slideLayout" Target="../slideLayouts/slideLayout312.xml"/><Relationship Id="rId7" Type="http://schemas.openxmlformats.org/officeDocument/2006/relationships/image" Target="../media/image3.png"/><Relationship Id="rId2" Type="http://schemas.openxmlformats.org/officeDocument/2006/relationships/slideLayout" Target="../slideLayouts/slideLayout311.xml"/><Relationship Id="rId1" Type="http://schemas.openxmlformats.org/officeDocument/2006/relationships/slideLayout" Target="../slideLayouts/slideLayout310.xml"/><Relationship Id="rId6" Type="http://schemas.openxmlformats.org/officeDocument/2006/relationships/theme" Target="../theme/theme58.xml"/><Relationship Id="rId5" Type="http://schemas.openxmlformats.org/officeDocument/2006/relationships/slideLayout" Target="../slideLayouts/slideLayout314.xml"/><Relationship Id="rId4" Type="http://schemas.openxmlformats.org/officeDocument/2006/relationships/slideLayout" Target="../slideLayouts/slideLayout313.xml"/></Relationships>
</file>

<file path=ppt/slideMasters/_rels/slideMaster6.xml.rels><?xml version="1.0" encoding="UTF-8" standalone="yes"?>
<Relationships xmlns="http://schemas.openxmlformats.org/package/2006/relationships"><Relationship Id="rId3" Type="http://schemas.openxmlformats.org/officeDocument/2006/relationships/theme" Target="../theme/theme6.xml"/><Relationship Id="rId2" Type="http://schemas.openxmlformats.org/officeDocument/2006/relationships/slideLayout" Target="../slideLayouts/slideLayout6.xml"/><Relationship Id="rId1" Type="http://schemas.openxmlformats.org/officeDocument/2006/relationships/slideLayout" Target="../slideLayouts/slideLayout5.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4.xml"/><Relationship Id="rId3" Type="http://schemas.openxmlformats.org/officeDocument/2006/relationships/slideLayout" Target="../slideLayouts/slideLayout9.xml"/><Relationship Id="rId7" Type="http://schemas.openxmlformats.org/officeDocument/2006/relationships/slideLayout" Target="../slideLayouts/slideLayout13.xml"/><Relationship Id="rId12" Type="http://schemas.microsoft.com/office/2007/relationships/hdphoto" Target="../media/hdphoto1.wdp"/><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slideLayout" Target="../slideLayouts/slideLayout12.xml"/><Relationship Id="rId11" Type="http://schemas.openxmlformats.org/officeDocument/2006/relationships/image" Target="../media/image13.png"/><Relationship Id="rId5" Type="http://schemas.openxmlformats.org/officeDocument/2006/relationships/slideLayout" Target="../slideLayouts/slideLayout11.xml"/><Relationship Id="rId10" Type="http://schemas.openxmlformats.org/officeDocument/2006/relationships/theme" Target="../theme/theme7.xml"/><Relationship Id="rId4" Type="http://schemas.openxmlformats.org/officeDocument/2006/relationships/slideLayout" Target="../slideLayouts/slideLayout10.xml"/><Relationship Id="rId9" Type="http://schemas.openxmlformats.org/officeDocument/2006/relationships/slideLayout" Target="../slideLayouts/slideLayout15.xml"/></Relationships>
</file>

<file path=ppt/slideMasters/_rels/slideMaster8.xml.rels><?xml version="1.0" encoding="UTF-8" standalone="yes"?>
<Relationships xmlns="http://schemas.openxmlformats.org/package/2006/relationships"><Relationship Id="rId3" Type="http://schemas.openxmlformats.org/officeDocument/2006/relationships/theme" Target="../theme/theme8.xml"/><Relationship Id="rId2" Type="http://schemas.openxmlformats.org/officeDocument/2006/relationships/slideLayout" Target="../slideLayouts/slideLayout17.xml"/><Relationship Id="rId1" Type="http://schemas.openxmlformats.org/officeDocument/2006/relationships/slideLayout" Target="../slideLayouts/slideLayout16.xml"/><Relationship Id="rId5" Type="http://schemas.openxmlformats.org/officeDocument/2006/relationships/image" Target="../media/image4.png"/><Relationship Id="rId4" Type="http://schemas.openxmlformats.org/officeDocument/2006/relationships/image" Target="../media/image3.png"/></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theme" Target="../theme/theme9.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5" Type="http://schemas.openxmlformats.org/officeDocument/2006/relationships/image" Target="../media/image15.png"/><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image" Target="../media/image14.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82" name="图片 37" descr="tooopen_16092462.jpg"/>
          <p:cNvPicPr>
            <a:picLocks noChangeAspect="1"/>
          </p:cNvPicPr>
          <p:nvPr userDrawn="1"/>
        </p:nvPicPr>
        <p:blipFill>
          <a:blip r:embed="rId2" cstate="email"/>
          <a:srcRect/>
          <a:stretch>
            <a:fillRect/>
          </a:stretch>
        </p:blipFill>
        <p:spPr>
          <a:xfrm>
            <a:off x="8792" y="789213"/>
            <a:ext cx="12175412" cy="4154265"/>
          </a:xfrm>
          <a:prstGeom prst="rect">
            <a:avLst/>
          </a:prstGeom>
        </p:spPr>
      </p:pic>
      <p:grpSp>
        <p:nvGrpSpPr>
          <p:cNvPr id="1026" name="Group 77"/>
          <p:cNvGrpSpPr>
            <a:grpSpLocks/>
          </p:cNvGrpSpPr>
          <p:nvPr/>
        </p:nvGrpSpPr>
        <p:grpSpPr bwMode="auto">
          <a:xfrm>
            <a:off x="12433300" y="3503615"/>
            <a:ext cx="1225551" cy="3224213"/>
            <a:chOff x="5839" y="2251"/>
            <a:chExt cx="579" cy="2031"/>
          </a:xfrm>
        </p:grpSpPr>
        <p:sp>
          <p:nvSpPr>
            <p:cNvPr id="1038" name="Rectangle 78"/>
            <p:cNvSpPr>
              <a:spLocks noChangeArrowheads="1"/>
            </p:cNvSpPr>
            <p:nvPr userDrawn="1"/>
          </p:nvSpPr>
          <p:spPr bwMode="auto">
            <a:xfrm>
              <a:off x="5839" y="3143"/>
              <a:ext cx="579" cy="233"/>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425" tIns="45712" rIns="91425" bIns="45712" anchor="ctr">
              <a:spAutoFit/>
            </a:bodyPr>
            <a:lstStyle/>
            <a:p>
              <a:endParaRPr lang="zh-CN" altLang="en-US" dirty="0">
                <a:ea typeface="华文细黑" pitchFamily="2" charset="-122"/>
              </a:endParaRPr>
            </a:p>
          </p:txBody>
        </p:sp>
        <p:grpSp>
          <p:nvGrpSpPr>
            <p:cNvPr id="1039" name="Group 79"/>
            <p:cNvGrpSpPr>
              <a:grpSpLocks/>
            </p:cNvGrpSpPr>
            <p:nvPr userDrawn="1"/>
          </p:nvGrpSpPr>
          <p:grpSpPr bwMode="auto">
            <a:xfrm>
              <a:off x="5893" y="2387"/>
              <a:ext cx="466" cy="115"/>
              <a:chOff x="5893" y="2387"/>
              <a:chExt cx="466" cy="115"/>
            </a:xfrm>
          </p:grpSpPr>
          <p:sp>
            <p:nvSpPr>
              <p:cNvPr id="1100" name="Rectangle 80"/>
              <p:cNvSpPr>
                <a:spLocks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01" name="Rectangle 81"/>
              <p:cNvSpPr>
                <a:spLocks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02" name="Rectangle 82"/>
              <p:cNvSpPr>
                <a:spLocks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03" name="Rectangle 83"/>
              <p:cNvSpPr>
                <a:spLocks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40" name="Group 84"/>
            <p:cNvGrpSpPr>
              <a:grpSpLocks/>
            </p:cNvGrpSpPr>
            <p:nvPr userDrawn="1"/>
          </p:nvGrpSpPr>
          <p:grpSpPr bwMode="auto">
            <a:xfrm>
              <a:off x="5893" y="2523"/>
              <a:ext cx="466" cy="115"/>
              <a:chOff x="5893" y="2523"/>
              <a:chExt cx="466" cy="115"/>
            </a:xfrm>
          </p:grpSpPr>
          <p:sp>
            <p:nvSpPr>
              <p:cNvPr id="1096" name="Rectangle 85"/>
              <p:cNvSpPr>
                <a:spLocks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97" name="Rectangle 86"/>
              <p:cNvSpPr>
                <a:spLocks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98" name="Rectangle 87"/>
              <p:cNvSpPr>
                <a:spLocks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99" name="Rectangle 88"/>
              <p:cNvSpPr>
                <a:spLocks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41" name="Group 89"/>
            <p:cNvGrpSpPr>
              <a:grpSpLocks/>
            </p:cNvGrpSpPr>
            <p:nvPr userDrawn="1"/>
          </p:nvGrpSpPr>
          <p:grpSpPr bwMode="auto">
            <a:xfrm>
              <a:off x="5893" y="2659"/>
              <a:ext cx="466" cy="115"/>
              <a:chOff x="5893" y="2659"/>
              <a:chExt cx="466" cy="115"/>
            </a:xfrm>
          </p:grpSpPr>
          <p:sp>
            <p:nvSpPr>
              <p:cNvPr id="1092" name="Rectangle 90"/>
              <p:cNvSpPr>
                <a:spLocks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93" name="Rectangle 91"/>
              <p:cNvSpPr>
                <a:spLocks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94" name="Rectangle 92"/>
              <p:cNvSpPr>
                <a:spLocks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95" name="Rectangle 93"/>
              <p:cNvSpPr>
                <a:spLocks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42" name="Group 94"/>
            <p:cNvGrpSpPr>
              <a:grpSpLocks/>
            </p:cNvGrpSpPr>
            <p:nvPr userDrawn="1"/>
          </p:nvGrpSpPr>
          <p:grpSpPr bwMode="auto">
            <a:xfrm>
              <a:off x="5893" y="2251"/>
              <a:ext cx="466" cy="119"/>
              <a:chOff x="5893" y="2251"/>
              <a:chExt cx="466" cy="119"/>
            </a:xfrm>
          </p:grpSpPr>
          <p:sp>
            <p:nvSpPr>
              <p:cNvPr id="1088" name="Rectangle 95"/>
              <p:cNvSpPr>
                <a:spLocks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89" name="Rectangle 96"/>
              <p:cNvSpPr>
                <a:spLocks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90" name="Rectangle 97"/>
              <p:cNvSpPr>
                <a:spLocks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91" name="Rectangle 98"/>
              <p:cNvSpPr>
                <a:spLocks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43" name="Group 99"/>
            <p:cNvGrpSpPr>
              <a:grpSpLocks/>
            </p:cNvGrpSpPr>
            <p:nvPr userDrawn="1"/>
          </p:nvGrpSpPr>
          <p:grpSpPr bwMode="auto">
            <a:xfrm>
              <a:off x="5893" y="2886"/>
              <a:ext cx="466" cy="115"/>
              <a:chOff x="5893" y="2886"/>
              <a:chExt cx="466" cy="115"/>
            </a:xfrm>
          </p:grpSpPr>
          <p:sp>
            <p:nvSpPr>
              <p:cNvPr id="1084" name="Rectangle 100"/>
              <p:cNvSpPr>
                <a:spLocks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85" name="Rectangle 101"/>
              <p:cNvSpPr>
                <a:spLocks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86" name="Rectangle 102"/>
              <p:cNvSpPr>
                <a:spLocks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87" name="Rectangle 103"/>
              <p:cNvSpPr>
                <a:spLocks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44" name="Group 104"/>
            <p:cNvGrpSpPr>
              <a:grpSpLocks/>
            </p:cNvGrpSpPr>
            <p:nvPr userDrawn="1"/>
          </p:nvGrpSpPr>
          <p:grpSpPr bwMode="auto">
            <a:xfrm>
              <a:off x="5893" y="3022"/>
              <a:ext cx="466" cy="115"/>
              <a:chOff x="5893" y="3022"/>
              <a:chExt cx="466" cy="115"/>
            </a:xfrm>
          </p:grpSpPr>
          <p:sp>
            <p:nvSpPr>
              <p:cNvPr id="1080" name="Rectangle 105"/>
              <p:cNvSpPr>
                <a:spLocks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81" name="Rectangle 106"/>
              <p:cNvSpPr>
                <a:spLocks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82" name="Rectangle 107"/>
              <p:cNvSpPr>
                <a:spLocks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83" name="Rectangle 108"/>
              <p:cNvSpPr>
                <a:spLocks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45" name="Group 109"/>
            <p:cNvGrpSpPr>
              <a:grpSpLocks/>
            </p:cNvGrpSpPr>
            <p:nvPr userDrawn="1"/>
          </p:nvGrpSpPr>
          <p:grpSpPr bwMode="auto">
            <a:xfrm>
              <a:off x="5893" y="3158"/>
              <a:ext cx="466" cy="115"/>
              <a:chOff x="5893" y="3158"/>
              <a:chExt cx="466" cy="115"/>
            </a:xfrm>
          </p:grpSpPr>
          <p:sp>
            <p:nvSpPr>
              <p:cNvPr id="1076" name="Rectangle 110"/>
              <p:cNvSpPr>
                <a:spLocks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77" name="Rectangle 111"/>
              <p:cNvSpPr>
                <a:spLocks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78" name="Rectangle 112"/>
              <p:cNvSpPr>
                <a:spLocks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79" name="Rectangle 113"/>
              <p:cNvSpPr>
                <a:spLocks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46" name="Group 114"/>
            <p:cNvGrpSpPr>
              <a:grpSpLocks/>
            </p:cNvGrpSpPr>
            <p:nvPr userDrawn="1"/>
          </p:nvGrpSpPr>
          <p:grpSpPr bwMode="auto">
            <a:xfrm>
              <a:off x="5893" y="3385"/>
              <a:ext cx="466" cy="115"/>
              <a:chOff x="5893" y="3385"/>
              <a:chExt cx="466" cy="115"/>
            </a:xfrm>
          </p:grpSpPr>
          <p:sp>
            <p:nvSpPr>
              <p:cNvPr id="1072" name="Rectangle 115"/>
              <p:cNvSpPr>
                <a:spLocks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73" name="Rectangle 116"/>
              <p:cNvSpPr>
                <a:spLocks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74" name="Rectangle 117"/>
              <p:cNvSpPr>
                <a:spLocks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75" name="Rectangle 118"/>
              <p:cNvSpPr>
                <a:spLocks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47" name="Group 119"/>
            <p:cNvGrpSpPr>
              <a:grpSpLocks/>
            </p:cNvGrpSpPr>
            <p:nvPr userDrawn="1"/>
          </p:nvGrpSpPr>
          <p:grpSpPr bwMode="auto">
            <a:xfrm>
              <a:off x="5893" y="3521"/>
              <a:ext cx="466" cy="115"/>
              <a:chOff x="5893" y="3521"/>
              <a:chExt cx="466" cy="115"/>
            </a:xfrm>
          </p:grpSpPr>
          <p:sp>
            <p:nvSpPr>
              <p:cNvPr id="1068" name="Rectangle 120"/>
              <p:cNvSpPr>
                <a:spLocks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69" name="Rectangle 121"/>
              <p:cNvSpPr>
                <a:spLocks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70" name="Rectangle 122"/>
              <p:cNvSpPr>
                <a:spLocks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71" name="Rectangle 123"/>
              <p:cNvSpPr>
                <a:spLocks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48" name="Group 124"/>
            <p:cNvGrpSpPr>
              <a:grpSpLocks/>
            </p:cNvGrpSpPr>
            <p:nvPr userDrawn="1"/>
          </p:nvGrpSpPr>
          <p:grpSpPr bwMode="auto">
            <a:xfrm>
              <a:off x="5893" y="3657"/>
              <a:ext cx="466" cy="115"/>
              <a:chOff x="5893" y="3657"/>
              <a:chExt cx="466" cy="115"/>
            </a:xfrm>
          </p:grpSpPr>
          <p:sp>
            <p:nvSpPr>
              <p:cNvPr id="1064" name="Rectangle 125"/>
              <p:cNvSpPr>
                <a:spLocks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65" name="Rectangle 126"/>
              <p:cNvSpPr>
                <a:spLocks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66" name="Rectangle 127"/>
              <p:cNvSpPr>
                <a:spLocks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67" name="Rectangle 128"/>
              <p:cNvSpPr>
                <a:spLocks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49" name="Group 129"/>
            <p:cNvGrpSpPr>
              <a:grpSpLocks/>
            </p:cNvGrpSpPr>
            <p:nvPr userDrawn="1"/>
          </p:nvGrpSpPr>
          <p:grpSpPr bwMode="auto">
            <a:xfrm>
              <a:off x="5893" y="3884"/>
              <a:ext cx="466" cy="115"/>
              <a:chOff x="5893" y="3884"/>
              <a:chExt cx="466" cy="115"/>
            </a:xfrm>
          </p:grpSpPr>
          <p:sp>
            <p:nvSpPr>
              <p:cNvPr id="1060" name="Rectangle 130"/>
              <p:cNvSpPr>
                <a:spLocks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61" name="Rectangle 131"/>
              <p:cNvSpPr>
                <a:spLocks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62" name="Rectangle 132"/>
              <p:cNvSpPr>
                <a:spLocks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63" name="Rectangle 133"/>
              <p:cNvSpPr>
                <a:spLocks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50" name="Group 134"/>
            <p:cNvGrpSpPr>
              <a:grpSpLocks/>
            </p:cNvGrpSpPr>
            <p:nvPr userDrawn="1"/>
          </p:nvGrpSpPr>
          <p:grpSpPr bwMode="auto">
            <a:xfrm>
              <a:off x="5893" y="4026"/>
              <a:ext cx="466" cy="115"/>
              <a:chOff x="5893" y="4026"/>
              <a:chExt cx="466" cy="115"/>
            </a:xfrm>
          </p:grpSpPr>
          <p:sp>
            <p:nvSpPr>
              <p:cNvPr id="1056" name="Rectangle 135"/>
              <p:cNvSpPr>
                <a:spLocks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57" name="Rectangle 136"/>
              <p:cNvSpPr>
                <a:spLocks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58" name="Rectangle 137"/>
              <p:cNvSpPr>
                <a:spLocks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59" name="Rectangle 138"/>
              <p:cNvSpPr>
                <a:spLocks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51" name="Group 139"/>
            <p:cNvGrpSpPr>
              <a:grpSpLocks/>
            </p:cNvGrpSpPr>
            <p:nvPr userDrawn="1"/>
          </p:nvGrpSpPr>
          <p:grpSpPr bwMode="auto">
            <a:xfrm>
              <a:off x="5893" y="4167"/>
              <a:ext cx="466" cy="115"/>
              <a:chOff x="5893" y="4167"/>
              <a:chExt cx="466" cy="115"/>
            </a:xfrm>
          </p:grpSpPr>
          <p:sp>
            <p:nvSpPr>
              <p:cNvPr id="1052" name="Rectangle 140"/>
              <p:cNvSpPr>
                <a:spLocks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53" name="Rectangle 141"/>
              <p:cNvSpPr>
                <a:spLocks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54" name="Rectangle 142"/>
              <p:cNvSpPr>
                <a:spLocks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55" name="Rectangle 143"/>
              <p:cNvSpPr>
                <a:spLocks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sp>
        <p:nvSpPr>
          <p:cNvPr id="1027" name="Rectangle 144"/>
          <p:cNvSpPr>
            <a:spLocks noChangeArrowheads="1"/>
          </p:cNvSpPr>
          <p:nvPr/>
        </p:nvSpPr>
        <p:spPr bwMode="auto">
          <a:xfrm>
            <a:off x="12335935" y="1333501"/>
            <a:ext cx="1589617" cy="133355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a:lnSpc>
                <a:spcPct val="120000"/>
              </a:lnSpc>
              <a:spcBef>
                <a:spcPct val="20000"/>
              </a:spcBef>
            </a:pPr>
            <a:r>
              <a:rPr lang="zh-CN" altLang="en-US" sz="1100" dirty="0">
                <a:solidFill>
                  <a:srgbClr val="FFFFFF"/>
                </a:solidFill>
                <a:latin typeface="Arial" pitchFamily="34" charset="0"/>
                <a:ea typeface="黑体" pitchFamily="49" charset="-122"/>
              </a:rPr>
              <a:t>配色参考方案：</a:t>
            </a:r>
          </a:p>
          <a:p>
            <a:pPr>
              <a:lnSpc>
                <a:spcPct val="120000"/>
              </a:lnSpc>
              <a:spcBef>
                <a:spcPct val="20000"/>
              </a:spcBef>
            </a:pPr>
            <a:r>
              <a:rPr lang="zh-CN" altLang="en-US" sz="1100" dirty="0">
                <a:solidFill>
                  <a:srgbClr val="FFFFFF"/>
                </a:solidFill>
                <a:latin typeface="Arial" pitchFamily="34" charset="0"/>
                <a:ea typeface="黑体" pitchFamily="49" charset="-122"/>
              </a:rPr>
              <a:t>建议同一页面内不超过四种颜色，以下是</a:t>
            </a:r>
            <a:r>
              <a:rPr lang="en-US" altLang="zh-CN" sz="1100" dirty="0">
                <a:solidFill>
                  <a:srgbClr val="FFFFFF"/>
                </a:solidFill>
                <a:latin typeface="Arial" pitchFamily="34" charset="0"/>
                <a:ea typeface="黑体" pitchFamily="49" charset="-122"/>
              </a:rPr>
              <a:t>13</a:t>
            </a:r>
            <a:r>
              <a:rPr lang="zh-CN" altLang="en-US" sz="1100" dirty="0">
                <a:solidFill>
                  <a:srgbClr val="FFFFFF"/>
                </a:solidFill>
                <a:latin typeface="Arial" pitchFamily="34" charset="0"/>
                <a:ea typeface="黑体" pitchFamily="49" charset="-122"/>
              </a:rPr>
              <a:t>组配色方案，同一页面内只选择一组使用。（仅供参考）</a:t>
            </a:r>
          </a:p>
        </p:txBody>
      </p:sp>
      <p:sp>
        <p:nvSpPr>
          <p:cNvPr id="1028" name="Rectangle 145"/>
          <p:cNvSpPr>
            <a:spLocks noChangeArrowheads="1"/>
          </p:cNvSpPr>
          <p:nvPr/>
        </p:nvSpPr>
        <p:spPr bwMode="auto">
          <a:xfrm>
            <a:off x="12335933" y="0"/>
            <a:ext cx="1494367" cy="48717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a:lnSpc>
                <a:spcPct val="120000"/>
              </a:lnSpc>
              <a:spcBef>
                <a:spcPct val="20000"/>
              </a:spcBef>
            </a:pPr>
            <a:r>
              <a:rPr lang="zh-CN" altLang="en-US" sz="1100" dirty="0">
                <a:solidFill>
                  <a:srgbClr val="FFFFFF"/>
                </a:solidFill>
                <a:latin typeface="Arial" pitchFamily="34" charset="0"/>
                <a:ea typeface="黑体" pitchFamily="49" charset="-122"/>
              </a:rPr>
              <a:t>客户或者合作伙伴的标志放在右上角</a:t>
            </a:r>
            <a:r>
              <a:rPr lang="en-US" altLang="zh-CN" sz="1100" dirty="0">
                <a:solidFill>
                  <a:srgbClr val="FFFFFF"/>
                </a:solidFill>
                <a:latin typeface="Arial" pitchFamily="34" charset="0"/>
                <a:ea typeface="黑体" pitchFamily="49" charset="-122"/>
              </a:rPr>
              <a:t>.</a:t>
            </a:r>
            <a:endParaRPr lang="zh-CN" altLang="en-US" sz="1100" dirty="0">
              <a:solidFill>
                <a:srgbClr val="FFFFFF"/>
              </a:solidFill>
              <a:latin typeface="Arial" pitchFamily="34" charset="0"/>
              <a:ea typeface="黑体" pitchFamily="49" charset="-122"/>
            </a:endParaRPr>
          </a:p>
        </p:txBody>
      </p:sp>
      <p:sp>
        <p:nvSpPr>
          <p:cNvPr id="303" name="Text Box 7"/>
          <p:cNvSpPr txBox="1">
            <a:spLocks noChangeArrowheads="1"/>
          </p:cNvSpPr>
          <p:nvPr/>
        </p:nvSpPr>
        <p:spPr bwMode="auto">
          <a:xfrm>
            <a:off x="9639300" y="4011614"/>
            <a:ext cx="1179824" cy="246221"/>
          </a:xfrm>
          <a:prstGeom prst="rect">
            <a:avLst/>
          </a:prstGeom>
          <a:noFill/>
          <a:ln>
            <a:noFill/>
          </a:ln>
          <a:extLst>
            <a:ext uri="{909E8E84-426E-40DD-AFC4-6F175D3DCCD1}">
              <a14:hiddenFill xmlns:a14="http://schemas.microsoft.com/office/drawing/2010/main">
                <a:solidFill>
                  <a:srgbClr val="4F81BD"/>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000" dirty="0" smtClean="0">
                <a:solidFill>
                  <a:srgbClr val="FFFFFF"/>
                </a:solidFill>
                <a:latin typeface="FrutigerNext LT Bold" pitchFamily="34" charset="0"/>
                <a:ea typeface="MS PGothic" pitchFamily="34" charset="-128"/>
              </a:rPr>
              <a:t>www.huawei.com</a:t>
            </a:r>
          </a:p>
        </p:txBody>
      </p:sp>
      <p:sp>
        <p:nvSpPr>
          <p:cNvPr id="1031" name="Rectangle 2"/>
          <p:cNvSpPr>
            <a:spLocks noGrp="1" noChangeArrowheads="1"/>
          </p:cNvSpPr>
          <p:nvPr>
            <p:ph type="title"/>
          </p:nvPr>
        </p:nvSpPr>
        <p:spPr bwMode="auto">
          <a:xfrm>
            <a:off x="1007534" y="2174293"/>
            <a:ext cx="7488767" cy="5869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6800" rIns="91440" bIns="46800" numCol="1" anchor="ctr" anchorCtr="0" compatLnSpc="1">
            <a:prstTxWarp prst="textNoShape">
              <a:avLst/>
            </a:prstTxWarp>
            <a:spAutoFit/>
          </a:bodyPr>
          <a:lstStyle/>
          <a:p>
            <a:pPr lvl="0"/>
            <a:r>
              <a:rPr lang="zh-CN" altLang="en-US" dirty="0" smtClean="0"/>
              <a:t>单击此处编辑母版标题样式</a:t>
            </a:r>
          </a:p>
        </p:txBody>
      </p:sp>
      <p:sp>
        <p:nvSpPr>
          <p:cNvPr id="1032" name="Rectangle 3"/>
          <p:cNvSpPr>
            <a:spLocks noGrp="1" noChangeArrowheads="1"/>
          </p:cNvSpPr>
          <p:nvPr>
            <p:ph type="body" idx="1"/>
          </p:nvPr>
        </p:nvSpPr>
        <p:spPr bwMode="auto">
          <a:xfrm>
            <a:off x="1007534" y="3068638"/>
            <a:ext cx="7105651"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5720" rIns="91440" bIns="45720" numCol="1" anchor="t" anchorCtr="0" compatLnSpc="1">
            <a:prstTxWarp prst="textNoShape">
              <a:avLst/>
            </a:prstTxWarp>
            <a:spAutoFit/>
          </a:bodyPr>
          <a:lstStyle/>
          <a:p>
            <a:pPr lvl="0"/>
            <a:r>
              <a:rPr lang="zh-CN" altLang="en-US" dirty="0" smtClean="0"/>
              <a:t>单击此处编辑母版文本样式</a:t>
            </a:r>
          </a:p>
        </p:txBody>
      </p:sp>
      <p:sp>
        <p:nvSpPr>
          <p:cNvPr id="1033" name="Rectangle 7"/>
          <p:cNvSpPr>
            <a:spLocks noChangeArrowheads="1"/>
          </p:cNvSpPr>
          <p:nvPr/>
        </p:nvSpPr>
        <p:spPr bwMode="auto">
          <a:xfrm>
            <a:off x="-2603498" y="692150"/>
            <a:ext cx="2459566" cy="5500688"/>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algn="r">
              <a:lnSpc>
                <a:spcPct val="125000"/>
              </a:lnSpc>
              <a:spcBef>
                <a:spcPct val="20000"/>
              </a:spcBef>
            </a:pPr>
            <a:r>
              <a:rPr lang="zh-CN" altLang="en-US" sz="1100" dirty="0">
                <a:solidFill>
                  <a:srgbClr val="FFFFFF"/>
                </a:solidFill>
                <a:latin typeface="Arial" pitchFamily="34" charset="0"/>
                <a:ea typeface="黑体" pitchFamily="49" charset="-122"/>
              </a:rPr>
              <a:t>英文标题</a:t>
            </a:r>
            <a:r>
              <a:rPr lang="en-US" altLang="zh-CN" sz="1100" dirty="0">
                <a:solidFill>
                  <a:srgbClr val="FFFFFF"/>
                </a:solidFill>
                <a:latin typeface="Arial" pitchFamily="34" charset="0"/>
                <a:ea typeface="黑体" pitchFamily="49" charset="-122"/>
              </a:rPr>
              <a:t>:32-35pt  </a:t>
            </a:r>
            <a:endParaRPr lang="zh-CN" altLang="en-US" sz="1100" dirty="0">
              <a:solidFill>
                <a:srgbClr val="FFFFFF"/>
              </a:solidFill>
              <a:latin typeface="Arial" pitchFamily="34" charset="0"/>
              <a:ea typeface="黑体" pitchFamily="49" charset="-122"/>
            </a:endParaRPr>
          </a:p>
          <a:p>
            <a:pPr algn="r">
              <a:lnSpc>
                <a:spcPct val="125000"/>
              </a:lnSpc>
              <a:spcBef>
                <a:spcPct val="20000"/>
              </a:spcBef>
            </a:pPr>
            <a:r>
              <a:rPr lang="zh-CN" altLang="en-US" sz="1100" dirty="0">
                <a:solidFill>
                  <a:srgbClr val="FFFFFF"/>
                </a:solidFill>
                <a:latin typeface="Arial" pitchFamily="34" charset="0"/>
                <a:ea typeface="黑体" pitchFamily="49" charset="-122"/>
              </a:rPr>
              <a:t>颜色</a:t>
            </a:r>
            <a:r>
              <a:rPr lang="en-US" altLang="zh-CN" sz="1100" dirty="0">
                <a:solidFill>
                  <a:srgbClr val="FFFFFF"/>
                </a:solidFill>
                <a:latin typeface="Arial" pitchFamily="34" charset="0"/>
                <a:ea typeface="黑体" pitchFamily="49" charset="-122"/>
              </a:rPr>
              <a:t>: R153 G0 B0</a:t>
            </a:r>
          </a:p>
          <a:p>
            <a:pPr algn="r">
              <a:lnSpc>
                <a:spcPct val="125000"/>
              </a:lnSpc>
              <a:spcBef>
                <a:spcPct val="20000"/>
              </a:spcBef>
            </a:pPr>
            <a:r>
              <a:rPr lang="zh-CN" altLang="en-US" sz="1100" dirty="0">
                <a:solidFill>
                  <a:srgbClr val="FFFFFF"/>
                </a:solidFill>
                <a:latin typeface="Arial" pitchFamily="34" charset="0"/>
                <a:ea typeface="黑体" pitchFamily="49" charset="-122"/>
              </a:rPr>
              <a:t>内部使用字体 </a:t>
            </a:r>
            <a:r>
              <a:rPr lang="en-US" altLang="zh-CN" sz="1100" dirty="0">
                <a:solidFill>
                  <a:srgbClr val="FFFFFF"/>
                </a:solidFill>
                <a:latin typeface="Arial" pitchFamily="34" charset="0"/>
                <a:ea typeface="黑体" pitchFamily="49" charset="-122"/>
              </a:rPr>
              <a:t>:</a:t>
            </a:r>
          </a:p>
          <a:p>
            <a:pPr algn="r">
              <a:lnSpc>
                <a:spcPct val="125000"/>
              </a:lnSpc>
              <a:spcBef>
                <a:spcPct val="20000"/>
              </a:spcBef>
            </a:pPr>
            <a:r>
              <a:rPr lang="en-US" altLang="zh-CN" sz="1100" dirty="0" err="1">
                <a:solidFill>
                  <a:srgbClr val="FFFFFF"/>
                </a:solidFill>
                <a:latin typeface="Arial" pitchFamily="34" charset="0"/>
                <a:ea typeface="黑体" pitchFamily="49" charset="-122"/>
              </a:rPr>
              <a:t>FrutigerNext</a:t>
            </a:r>
            <a:r>
              <a:rPr lang="en-US" altLang="zh-CN" sz="1100" dirty="0">
                <a:solidFill>
                  <a:srgbClr val="FFFFFF"/>
                </a:solidFill>
                <a:latin typeface="Arial" pitchFamily="34" charset="0"/>
                <a:ea typeface="黑体" pitchFamily="49" charset="-122"/>
              </a:rPr>
              <a:t> LT Medium</a:t>
            </a:r>
          </a:p>
          <a:p>
            <a:pPr algn="r">
              <a:lnSpc>
                <a:spcPct val="125000"/>
              </a:lnSpc>
              <a:spcBef>
                <a:spcPct val="20000"/>
              </a:spcBef>
            </a:pPr>
            <a:r>
              <a:rPr lang="zh-CN" altLang="en-US" sz="1100" dirty="0">
                <a:solidFill>
                  <a:srgbClr val="FFFFFF"/>
                </a:solidFill>
                <a:latin typeface="Arial" pitchFamily="34" charset="0"/>
                <a:ea typeface="黑体" pitchFamily="49" charset="-122"/>
              </a:rPr>
              <a:t>外部使用字体 </a:t>
            </a:r>
            <a:r>
              <a:rPr lang="en-US" altLang="zh-CN" sz="1100" dirty="0">
                <a:solidFill>
                  <a:srgbClr val="FFFFFF"/>
                </a:solidFill>
                <a:latin typeface="Arial" pitchFamily="34" charset="0"/>
                <a:ea typeface="黑体" pitchFamily="49" charset="-122"/>
              </a:rPr>
              <a:t>: Arial</a:t>
            </a:r>
          </a:p>
          <a:p>
            <a:pPr algn="r">
              <a:lnSpc>
                <a:spcPct val="75000"/>
              </a:lnSpc>
              <a:spcBef>
                <a:spcPct val="20000"/>
              </a:spcBef>
            </a:pPr>
            <a:endParaRPr lang="en-US" altLang="zh-CN" sz="1100" dirty="0">
              <a:solidFill>
                <a:srgbClr val="FFFFFF"/>
              </a:solidFill>
              <a:latin typeface="Arial" pitchFamily="34" charset="0"/>
              <a:ea typeface="黑体" pitchFamily="49" charset="-122"/>
            </a:endParaRPr>
          </a:p>
          <a:p>
            <a:pPr algn="r">
              <a:lnSpc>
                <a:spcPct val="125000"/>
              </a:lnSpc>
              <a:spcBef>
                <a:spcPct val="20000"/>
              </a:spcBef>
            </a:pPr>
            <a:r>
              <a:rPr lang="zh-CN" altLang="en-US" sz="1100" dirty="0">
                <a:solidFill>
                  <a:srgbClr val="FFFFFF"/>
                </a:solidFill>
                <a:latin typeface="Arial" pitchFamily="34" charset="0"/>
                <a:ea typeface="黑体" pitchFamily="49" charset="-122"/>
              </a:rPr>
              <a:t>中文标题</a:t>
            </a:r>
            <a:r>
              <a:rPr lang="en-US" altLang="zh-CN" sz="1100" dirty="0">
                <a:solidFill>
                  <a:srgbClr val="FFFFFF"/>
                </a:solidFill>
                <a:latin typeface="Arial" pitchFamily="34" charset="0"/>
                <a:ea typeface="黑体" pitchFamily="49" charset="-122"/>
              </a:rPr>
              <a:t>:30-32pt  </a:t>
            </a:r>
            <a:endParaRPr lang="zh-CN" altLang="en-US" sz="1100" dirty="0">
              <a:solidFill>
                <a:srgbClr val="FFFFFF"/>
              </a:solidFill>
              <a:latin typeface="Arial" pitchFamily="34" charset="0"/>
              <a:ea typeface="黑体" pitchFamily="49" charset="-122"/>
            </a:endParaRPr>
          </a:p>
          <a:p>
            <a:pPr algn="r">
              <a:lnSpc>
                <a:spcPct val="125000"/>
              </a:lnSpc>
              <a:spcBef>
                <a:spcPct val="20000"/>
              </a:spcBef>
            </a:pPr>
            <a:r>
              <a:rPr lang="zh-CN" altLang="en-US" sz="1100" dirty="0">
                <a:solidFill>
                  <a:srgbClr val="FFFFFF"/>
                </a:solidFill>
                <a:latin typeface="Arial" pitchFamily="34" charset="0"/>
                <a:ea typeface="黑体" pitchFamily="49" charset="-122"/>
              </a:rPr>
              <a:t>颜色</a:t>
            </a:r>
            <a:r>
              <a:rPr lang="en-US" altLang="zh-CN" sz="1100" dirty="0">
                <a:solidFill>
                  <a:srgbClr val="FFFFFF"/>
                </a:solidFill>
                <a:latin typeface="Arial" pitchFamily="34" charset="0"/>
                <a:ea typeface="黑体" pitchFamily="49" charset="-122"/>
              </a:rPr>
              <a:t>: R153 G0 B0</a:t>
            </a:r>
          </a:p>
          <a:p>
            <a:pPr algn="r">
              <a:lnSpc>
                <a:spcPct val="125000"/>
              </a:lnSpc>
              <a:spcBef>
                <a:spcPct val="20000"/>
              </a:spcBef>
            </a:pPr>
            <a:r>
              <a:rPr lang="zh-CN" altLang="en-US" sz="1100" dirty="0">
                <a:solidFill>
                  <a:srgbClr val="FFFFFF"/>
                </a:solidFill>
                <a:latin typeface="Arial" pitchFamily="34" charset="0"/>
                <a:ea typeface="黑体" pitchFamily="49" charset="-122"/>
              </a:rPr>
              <a:t>字体</a:t>
            </a:r>
            <a:r>
              <a:rPr lang="en-US" altLang="zh-CN" sz="1100" dirty="0">
                <a:solidFill>
                  <a:srgbClr val="FFFFFF"/>
                </a:solidFill>
                <a:latin typeface="Arial" pitchFamily="34" charset="0"/>
                <a:ea typeface="黑体" pitchFamily="49" charset="-122"/>
              </a:rPr>
              <a:t>:</a:t>
            </a:r>
            <a:r>
              <a:rPr lang="zh-CN" altLang="en-US" sz="1100" dirty="0">
                <a:solidFill>
                  <a:srgbClr val="FFFFFF"/>
                </a:solidFill>
                <a:latin typeface="Arial" pitchFamily="34" charset="0"/>
                <a:ea typeface="黑体" pitchFamily="49" charset="-122"/>
              </a:rPr>
              <a:t>黑体</a:t>
            </a:r>
          </a:p>
          <a:p>
            <a:pPr algn="r">
              <a:lnSpc>
                <a:spcPct val="125000"/>
              </a:lnSpc>
              <a:spcBef>
                <a:spcPct val="20000"/>
              </a:spcBef>
            </a:pPr>
            <a:endParaRPr lang="zh-CN" altLang="en-US" sz="1100" dirty="0">
              <a:solidFill>
                <a:srgbClr val="FFFFFF"/>
              </a:solidFill>
              <a:latin typeface="Arial" pitchFamily="34" charset="0"/>
              <a:ea typeface="黑体" pitchFamily="49" charset="-122"/>
            </a:endParaRPr>
          </a:p>
          <a:p>
            <a:pPr algn="r">
              <a:lnSpc>
                <a:spcPct val="125000"/>
              </a:lnSpc>
              <a:spcBef>
                <a:spcPct val="20000"/>
              </a:spcBef>
            </a:pPr>
            <a:endParaRPr lang="zh-CN" altLang="en-US" sz="1100" dirty="0">
              <a:solidFill>
                <a:srgbClr val="FFFFFF"/>
              </a:solidFill>
              <a:latin typeface="Arial" pitchFamily="34" charset="0"/>
              <a:ea typeface="黑体" pitchFamily="49" charset="-122"/>
            </a:endParaRPr>
          </a:p>
          <a:p>
            <a:pPr algn="r">
              <a:lnSpc>
                <a:spcPct val="125000"/>
              </a:lnSpc>
              <a:spcBef>
                <a:spcPct val="20000"/>
              </a:spcBef>
            </a:pPr>
            <a:endParaRPr lang="zh-CN" altLang="en-US" sz="1100" dirty="0">
              <a:solidFill>
                <a:srgbClr val="FFFFFF"/>
              </a:solidFill>
              <a:latin typeface="Arial" pitchFamily="34" charset="0"/>
              <a:ea typeface="黑体" pitchFamily="49" charset="-122"/>
            </a:endParaRPr>
          </a:p>
          <a:p>
            <a:pPr algn="r">
              <a:lnSpc>
                <a:spcPct val="125000"/>
              </a:lnSpc>
              <a:spcBef>
                <a:spcPct val="20000"/>
              </a:spcBef>
            </a:pPr>
            <a:r>
              <a:rPr lang="zh-CN" altLang="en-US" sz="1100" dirty="0">
                <a:solidFill>
                  <a:srgbClr val="FFFFFF"/>
                </a:solidFill>
                <a:latin typeface="Arial" pitchFamily="34" charset="0"/>
                <a:ea typeface="黑体" pitchFamily="49" charset="-122"/>
              </a:rPr>
              <a:t>英文正文</a:t>
            </a:r>
            <a:r>
              <a:rPr lang="en-US" altLang="zh-CN" sz="1100" dirty="0">
                <a:solidFill>
                  <a:srgbClr val="FFFFFF"/>
                </a:solidFill>
                <a:latin typeface="Arial" pitchFamily="34" charset="0"/>
                <a:ea typeface="黑体" pitchFamily="49" charset="-122"/>
              </a:rPr>
              <a:t>:20-22pt</a:t>
            </a:r>
          </a:p>
          <a:p>
            <a:pPr algn="r">
              <a:lnSpc>
                <a:spcPct val="125000"/>
              </a:lnSpc>
              <a:spcBef>
                <a:spcPct val="20000"/>
              </a:spcBef>
            </a:pPr>
            <a:r>
              <a:rPr lang="zh-CN" altLang="en-US" sz="1100" dirty="0">
                <a:solidFill>
                  <a:srgbClr val="FFFFFF"/>
                </a:solidFill>
                <a:latin typeface="Arial" pitchFamily="34" charset="0"/>
                <a:ea typeface="黑体" pitchFamily="49" charset="-122"/>
              </a:rPr>
              <a:t>子目录 </a:t>
            </a:r>
            <a:r>
              <a:rPr lang="en-US" altLang="zh-CN" sz="1100" dirty="0">
                <a:solidFill>
                  <a:srgbClr val="FFFFFF"/>
                </a:solidFill>
                <a:latin typeface="Arial" pitchFamily="34" charset="0"/>
                <a:ea typeface="黑体" pitchFamily="49" charset="-122"/>
              </a:rPr>
              <a:t>(2-5</a:t>
            </a:r>
            <a:r>
              <a:rPr lang="zh-CN" altLang="en-US" sz="1100" dirty="0">
                <a:solidFill>
                  <a:srgbClr val="FFFFFF"/>
                </a:solidFill>
                <a:latin typeface="Arial" pitchFamily="34" charset="0"/>
                <a:ea typeface="黑体" pitchFamily="49" charset="-122"/>
              </a:rPr>
              <a:t>级</a:t>
            </a:r>
            <a:r>
              <a:rPr lang="en-US" altLang="zh-CN" sz="1100" dirty="0">
                <a:solidFill>
                  <a:srgbClr val="FFFFFF"/>
                </a:solidFill>
                <a:latin typeface="Arial" pitchFamily="34" charset="0"/>
                <a:ea typeface="黑体" pitchFamily="49" charset="-122"/>
              </a:rPr>
              <a:t>) :18pt  </a:t>
            </a:r>
          </a:p>
          <a:p>
            <a:pPr algn="r">
              <a:lnSpc>
                <a:spcPct val="125000"/>
              </a:lnSpc>
              <a:spcBef>
                <a:spcPct val="20000"/>
              </a:spcBef>
            </a:pPr>
            <a:r>
              <a:rPr lang="zh-CN" altLang="en-US" sz="1100" dirty="0">
                <a:solidFill>
                  <a:srgbClr val="FFFFFF"/>
                </a:solidFill>
                <a:latin typeface="Arial" pitchFamily="34" charset="0"/>
                <a:ea typeface="黑体" pitchFamily="49" charset="-122"/>
              </a:rPr>
              <a:t>颜色</a:t>
            </a:r>
            <a:r>
              <a:rPr lang="en-US" altLang="zh-CN" sz="1100" dirty="0">
                <a:solidFill>
                  <a:srgbClr val="FFFFFF"/>
                </a:solidFill>
                <a:latin typeface="Arial" pitchFamily="34" charset="0"/>
                <a:ea typeface="黑体" pitchFamily="49" charset="-122"/>
              </a:rPr>
              <a:t>:</a:t>
            </a:r>
            <a:r>
              <a:rPr lang="zh-CN" altLang="en-US" sz="1100" dirty="0">
                <a:solidFill>
                  <a:srgbClr val="FFFFFF"/>
                </a:solidFill>
                <a:latin typeface="Arial" pitchFamily="34" charset="0"/>
                <a:ea typeface="黑体" pitchFamily="49" charset="-122"/>
              </a:rPr>
              <a:t>黑色</a:t>
            </a:r>
          </a:p>
          <a:p>
            <a:pPr algn="r">
              <a:lnSpc>
                <a:spcPct val="125000"/>
              </a:lnSpc>
              <a:spcBef>
                <a:spcPct val="20000"/>
              </a:spcBef>
            </a:pPr>
            <a:r>
              <a:rPr lang="zh-CN" altLang="en-US" sz="1100" dirty="0">
                <a:solidFill>
                  <a:srgbClr val="FFFFFF"/>
                </a:solidFill>
                <a:latin typeface="Arial" pitchFamily="34" charset="0"/>
                <a:ea typeface="黑体" pitchFamily="49" charset="-122"/>
              </a:rPr>
              <a:t>内部使用字体 </a:t>
            </a:r>
            <a:r>
              <a:rPr lang="en-US" altLang="zh-CN" sz="1100" dirty="0">
                <a:solidFill>
                  <a:srgbClr val="FFFFFF"/>
                </a:solidFill>
                <a:latin typeface="Arial" pitchFamily="34" charset="0"/>
                <a:ea typeface="黑体" pitchFamily="49" charset="-122"/>
              </a:rPr>
              <a:t>:</a:t>
            </a:r>
          </a:p>
          <a:p>
            <a:pPr algn="r">
              <a:lnSpc>
                <a:spcPct val="125000"/>
              </a:lnSpc>
              <a:spcBef>
                <a:spcPct val="20000"/>
              </a:spcBef>
            </a:pPr>
            <a:r>
              <a:rPr lang="en-US" altLang="zh-CN" sz="1100" dirty="0" err="1">
                <a:solidFill>
                  <a:srgbClr val="FFFFFF"/>
                </a:solidFill>
                <a:latin typeface="Arial" pitchFamily="34" charset="0"/>
                <a:ea typeface="黑体" pitchFamily="49" charset="-122"/>
              </a:rPr>
              <a:t>FrutigerNext</a:t>
            </a:r>
            <a:r>
              <a:rPr lang="en-US" altLang="zh-CN" sz="1100" dirty="0">
                <a:solidFill>
                  <a:srgbClr val="FFFFFF"/>
                </a:solidFill>
                <a:latin typeface="Arial" pitchFamily="34" charset="0"/>
                <a:ea typeface="黑体" pitchFamily="49" charset="-122"/>
              </a:rPr>
              <a:t> LT Regular</a:t>
            </a:r>
          </a:p>
          <a:p>
            <a:pPr algn="r">
              <a:lnSpc>
                <a:spcPct val="125000"/>
              </a:lnSpc>
              <a:spcBef>
                <a:spcPct val="20000"/>
              </a:spcBef>
            </a:pPr>
            <a:r>
              <a:rPr lang="zh-CN" altLang="en-US" sz="1100" dirty="0">
                <a:solidFill>
                  <a:srgbClr val="FFFFFF"/>
                </a:solidFill>
                <a:latin typeface="Arial" pitchFamily="34" charset="0"/>
                <a:ea typeface="黑体" pitchFamily="49" charset="-122"/>
              </a:rPr>
              <a:t>外部使用字体 </a:t>
            </a:r>
            <a:r>
              <a:rPr lang="en-US" altLang="zh-CN" sz="1100" dirty="0">
                <a:solidFill>
                  <a:srgbClr val="FFFFFF"/>
                </a:solidFill>
                <a:latin typeface="Arial" pitchFamily="34" charset="0"/>
                <a:ea typeface="黑体" pitchFamily="49" charset="-122"/>
              </a:rPr>
              <a:t>: Arial</a:t>
            </a:r>
          </a:p>
          <a:p>
            <a:pPr algn="r">
              <a:lnSpc>
                <a:spcPct val="75000"/>
              </a:lnSpc>
              <a:spcBef>
                <a:spcPct val="20000"/>
              </a:spcBef>
            </a:pPr>
            <a:endParaRPr lang="en-US" altLang="zh-CN" sz="1100" dirty="0">
              <a:solidFill>
                <a:srgbClr val="FFFFFF"/>
              </a:solidFill>
              <a:latin typeface="Arial" pitchFamily="34" charset="0"/>
              <a:ea typeface="黑体" pitchFamily="49" charset="-122"/>
            </a:endParaRPr>
          </a:p>
          <a:p>
            <a:pPr algn="r">
              <a:lnSpc>
                <a:spcPct val="125000"/>
              </a:lnSpc>
              <a:spcBef>
                <a:spcPct val="20000"/>
              </a:spcBef>
            </a:pPr>
            <a:r>
              <a:rPr lang="zh-CN" altLang="en-US" sz="1100" dirty="0">
                <a:solidFill>
                  <a:srgbClr val="FFFFFF"/>
                </a:solidFill>
                <a:latin typeface="Arial" pitchFamily="34" charset="0"/>
                <a:ea typeface="黑体" pitchFamily="49" charset="-122"/>
              </a:rPr>
              <a:t>中文正文</a:t>
            </a:r>
            <a:r>
              <a:rPr lang="en-US" altLang="zh-CN" sz="1100" dirty="0">
                <a:solidFill>
                  <a:srgbClr val="FFFFFF"/>
                </a:solidFill>
                <a:latin typeface="Arial" pitchFamily="34" charset="0"/>
                <a:ea typeface="黑体" pitchFamily="49" charset="-122"/>
              </a:rPr>
              <a:t>:18-20pt</a:t>
            </a:r>
          </a:p>
          <a:p>
            <a:pPr algn="r">
              <a:lnSpc>
                <a:spcPct val="125000"/>
              </a:lnSpc>
              <a:spcBef>
                <a:spcPct val="20000"/>
              </a:spcBef>
            </a:pPr>
            <a:r>
              <a:rPr lang="zh-CN" altLang="en-US" sz="1100" dirty="0">
                <a:solidFill>
                  <a:srgbClr val="FFFFFF"/>
                </a:solidFill>
                <a:latin typeface="Arial" pitchFamily="34" charset="0"/>
                <a:ea typeface="黑体" pitchFamily="49" charset="-122"/>
              </a:rPr>
              <a:t>子目录</a:t>
            </a:r>
            <a:r>
              <a:rPr lang="en-US" altLang="zh-CN" sz="1100" dirty="0">
                <a:solidFill>
                  <a:srgbClr val="FFFFFF"/>
                </a:solidFill>
                <a:latin typeface="Arial" pitchFamily="34" charset="0"/>
                <a:ea typeface="黑体" pitchFamily="49" charset="-122"/>
              </a:rPr>
              <a:t>(2-5</a:t>
            </a:r>
            <a:r>
              <a:rPr lang="zh-CN" altLang="en-US" sz="1100" dirty="0">
                <a:solidFill>
                  <a:srgbClr val="FFFFFF"/>
                </a:solidFill>
                <a:latin typeface="Arial" pitchFamily="34" charset="0"/>
                <a:ea typeface="黑体" pitchFamily="49" charset="-122"/>
              </a:rPr>
              <a:t>级</a:t>
            </a:r>
            <a:r>
              <a:rPr lang="en-US" altLang="zh-CN" sz="1100" dirty="0">
                <a:solidFill>
                  <a:srgbClr val="FFFFFF"/>
                </a:solidFill>
                <a:latin typeface="Arial" pitchFamily="34" charset="0"/>
                <a:ea typeface="黑体" pitchFamily="49" charset="-122"/>
              </a:rPr>
              <a:t>):18pt </a:t>
            </a:r>
            <a:endParaRPr lang="zh-CN" altLang="en-US" sz="1100" dirty="0">
              <a:solidFill>
                <a:srgbClr val="FFFFFF"/>
              </a:solidFill>
              <a:latin typeface="Arial" pitchFamily="34" charset="0"/>
              <a:ea typeface="黑体" pitchFamily="49" charset="-122"/>
            </a:endParaRPr>
          </a:p>
          <a:p>
            <a:pPr algn="r">
              <a:lnSpc>
                <a:spcPct val="125000"/>
              </a:lnSpc>
              <a:spcBef>
                <a:spcPct val="20000"/>
              </a:spcBef>
            </a:pPr>
            <a:r>
              <a:rPr lang="zh-CN" altLang="en-US" sz="1100" dirty="0">
                <a:solidFill>
                  <a:srgbClr val="FFFFFF"/>
                </a:solidFill>
                <a:latin typeface="Arial" pitchFamily="34" charset="0"/>
                <a:ea typeface="黑体" pitchFamily="49" charset="-122"/>
              </a:rPr>
              <a:t>颜色</a:t>
            </a:r>
            <a:r>
              <a:rPr lang="en-US" altLang="zh-CN" sz="1100" dirty="0">
                <a:solidFill>
                  <a:srgbClr val="FFFFFF"/>
                </a:solidFill>
                <a:latin typeface="Arial" pitchFamily="34" charset="0"/>
                <a:ea typeface="黑体" pitchFamily="49" charset="-122"/>
              </a:rPr>
              <a:t>:</a:t>
            </a:r>
            <a:r>
              <a:rPr lang="zh-CN" altLang="en-US" sz="1100" dirty="0">
                <a:solidFill>
                  <a:srgbClr val="FFFFFF"/>
                </a:solidFill>
                <a:latin typeface="Arial" pitchFamily="34" charset="0"/>
                <a:ea typeface="黑体" pitchFamily="49" charset="-122"/>
              </a:rPr>
              <a:t>黑色</a:t>
            </a:r>
          </a:p>
          <a:p>
            <a:pPr algn="r">
              <a:lnSpc>
                <a:spcPct val="125000"/>
              </a:lnSpc>
              <a:spcBef>
                <a:spcPct val="20000"/>
              </a:spcBef>
            </a:pPr>
            <a:r>
              <a:rPr lang="zh-CN" altLang="en-US" sz="1100" dirty="0">
                <a:solidFill>
                  <a:srgbClr val="FFFFFF"/>
                </a:solidFill>
                <a:latin typeface="Arial" pitchFamily="34" charset="0"/>
                <a:ea typeface="黑体" pitchFamily="49" charset="-122"/>
              </a:rPr>
              <a:t>字体</a:t>
            </a:r>
            <a:r>
              <a:rPr lang="en-US" altLang="zh-CN" sz="1100" dirty="0">
                <a:solidFill>
                  <a:srgbClr val="FFFFFF"/>
                </a:solidFill>
                <a:latin typeface="Arial" pitchFamily="34" charset="0"/>
                <a:ea typeface="黑体" pitchFamily="49" charset="-122"/>
              </a:rPr>
              <a:t>:</a:t>
            </a:r>
            <a:r>
              <a:rPr lang="zh-CN" altLang="en-US" sz="1100" dirty="0">
                <a:solidFill>
                  <a:srgbClr val="FFFFFF"/>
                </a:solidFill>
                <a:latin typeface="Arial" pitchFamily="34" charset="0"/>
                <a:ea typeface="黑体" pitchFamily="49" charset="-122"/>
              </a:rPr>
              <a:t>细黑体 </a:t>
            </a:r>
            <a:endParaRPr lang="zh-CN" altLang="en-US" sz="1100" dirty="0">
              <a:solidFill>
                <a:srgbClr val="000000"/>
              </a:solidFill>
              <a:latin typeface="Arial" pitchFamily="34" charset="0"/>
              <a:ea typeface="黑体" pitchFamily="49" charset="-122"/>
            </a:endParaRPr>
          </a:p>
        </p:txBody>
      </p:sp>
      <p:sp>
        <p:nvSpPr>
          <p:cNvPr id="1036" name="Rectangle 13"/>
          <p:cNvSpPr>
            <a:spLocks noChangeArrowheads="1"/>
          </p:cNvSpPr>
          <p:nvPr/>
        </p:nvSpPr>
        <p:spPr bwMode="auto">
          <a:xfrm>
            <a:off x="9647768" y="476250"/>
            <a:ext cx="1953684"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spAutoFit/>
          </a:bodyPr>
          <a:lstStyle/>
          <a:p>
            <a:pPr defTabSz="783990" eaLnBrk="0" hangingPunct="0"/>
            <a:r>
              <a:rPr lang="en-US" altLang="zh-CN" sz="1400" b="1" dirty="0">
                <a:solidFill>
                  <a:srgbClr val="666666"/>
                </a:solidFill>
                <a:latin typeface="FrutigerNext LT Bold" pitchFamily="34" charset="0"/>
                <a:ea typeface="MS PGothic" pitchFamily="34" charset="-128"/>
              </a:rPr>
              <a:t>Security Level: </a:t>
            </a:r>
          </a:p>
        </p:txBody>
      </p:sp>
      <p:sp>
        <p:nvSpPr>
          <p:cNvPr id="310" name="Rectangle 19"/>
          <p:cNvSpPr>
            <a:spLocks noGrp="1" noChangeArrowheads="1"/>
          </p:cNvSpPr>
          <p:nvPr>
            <p:ph type="dt" sz="quarter" idx="2"/>
          </p:nvPr>
        </p:nvSpPr>
        <p:spPr bwMode="auto">
          <a:xfrm>
            <a:off x="1035052" y="5519740"/>
            <a:ext cx="2844800" cy="21544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defRPr sz="1400">
                <a:latin typeface="+mn-lt"/>
                <a:ea typeface="+mn-ea"/>
              </a:defRPr>
            </a:lvl1pPr>
          </a:lstStyle>
          <a:p>
            <a:pPr>
              <a:defRPr/>
            </a:pPr>
            <a:endParaRPr lang="en-US" altLang="zh-CN" dirty="0"/>
          </a:p>
        </p:txBody>
      </p:sp>
      <p:pic>
        <p:nvPicPr>
          <p:cNvPr id="80" name="Picture 6" descr="Logo"/>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0225618" y="5684838"/>
            <a:ext cx="941916"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 name="Text Box 5"/>
          <p:cNvSpPr txBox="1">
            <a:spLocks noChangeArrowheads="1"/>
          </p:cNvSpPr>
          <p:nvPr/>
        </p:nvSpPr>
        <p:spPr bwMode="auto">
          <a:xfrm>
            <a:off x="1007534" y="6219825"/>
            <a:ext cx="3120362" cy="215444"/>
          </a:xfrm>
          <a:prstGeom prst="rect">
            <a:avLst/>
          </a:prstGeom>
          <a:noFill/>
          <a:ln>
            <a:noFill/>
          </a:ln>
          <a:extLst>
            <a:ext uri="{909E8E84-426E-40DD-AFC4-6F175D3DCCD1}">
              <a14:hiddenFill xmlns:a14="http://schemas.microsoft.com/office/drawing/2010/main">
                <a:solidFill>
                  <a:srgbClr val="4F81BD"/>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bIns="0">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400" dirty="0" smtClean="0">
                <a:solidFill>
                  <a:srgbClr val="000000"/>
                </a:solidFill>
                <a:latin typeface="FrutigerNext LT Bold" pitchFamily="34" charset="0"/>
                <a:ea typeface="MS PGothic" pitchFamily="34" charset="-128"/>
              </a:rPr>
              <a:t>HUAWEI TECHNOLOGIES CO., LTD.</a:t>
            </a:r>
          </a:p>
        </p:txBody>
      </p:sp>
      <p:grpSp>
        <p:nvGrpSpPr>
          <p:cNvPr id="83" name="Group 76"/>
          <p:cNvGrpSpPr>
            <a:grpSpLocks/>
          </p:cNvGrpSpPr>
          <p:nvPr userDrawn="1"/>
        </p:nvGrpSpPr>
        <p:grpSpPr bwMode="auto">
          <a:xfrm>
            <a:off x="6989563" y="781055"/>
            <a:ext cx="5204517" cy="4129085"/>
            <a:chOff x="2971" y="1910"/>
            <a:chExt cx="2123" cy="2410"/>
          </a:xfrm>
        </p:grpSpPr>
        <p:grpSp>
          <p:nvGrpSpPr>
            <p:cNvPr id="84" name="Group 70"/>
            <p:cNvGrpSpPr>
              <a:grpSpLocks/>
            </p:cNvGrpSpPr>
            <p:nvPr/>
          </p:nvGrpSpPr>
          <p:grpSpPr bwMode="auto">
            <a:xfrm>
              <a:off x="3124" y="1914"/>
              <a:ext cx="1970" cy="2400"/>
              <a:chOff x="3789" y="492"/>
              <a:chExt cx="1970" cy="2400"/>
            </a:xfrm>
          </p:grpSpPr>
          <p:sp>
            <p:nvSpPr>
              <p:cNvPr id="87" name="Freeform 71"/>
              <p:cNvSpPr>
                <a:spLocks/>
              </p:cNvSpPr>
              <p:nvPr/>
            </p:nvSpPr>
            <p:spPr bwMode="auto">
              <a:xfrm>
                <a:off x="3789" y="492"/>
                <a:ext cx="1140" cy="2400"/>
              </a:xfrm>
              <a:custGeom>
                <a:avLst/>
                <a:gdLst>
                  <a:gd name="T0" fmla="*/ 1140 w 1140"/>
                  <a:gd name="T1" fmla="*/ 0 h 2400"/>
                  <a:gd name="T2" fmla="*/ 660 w 1140"/>
                  <a:gd name="T3" fmla="*/ 0 h 2400"/>
                  <a:gd name="T4" fmla="*/ 0 w 1140"/>
                  <a:gd name="T5" fmla="*/ 2400 h 2400"/>
                  <a:gd name="T6" fmla="*/ 294 w 1140"/>
                  <a:gd name="T7" fmla="*/ 2400 h 2400"/>
                  <a:gd name="T8" fmla="*/ 1140 w 1140"/>
                  <a:gd name="T9" fmla="*/ 0 h 2400"/>
                </a:gdLst>
                <a:ahLst/>
                <a:cxnLst>
                  <a:cxn ang="0">
                    <a:pos x="T0" y="T1"/>
                  </a:cxn>
                  <a:cxn ang="0">
                    <a:pos x="T2" y="T3"/>
                  </a:cxn>
                  <a:cxn ang="0">
                    <a:pos x="T4" y="T5"/>
                  </a:cxn>
                  <a:cxn ang="0">
                    <a:pos x="T6" y="T7"/>
                  </a:cxn>
                  <a:cxn ang="0">
                    <a:pos x="T8" y="T9"/>
                  </a:cxn>
                </a:cxnLst>
                <a:rect l="0" t="0" r="r" b="b"/>
                <a:pathLst>
                  <a:path w="1140" h="2400">
                    <a:moveTo>
                      <a:pt x="1140" y="0"/>
                    </a:moveTo>
                    <a:cubicBezTo>
                      <a:pt x="1140" y="0"/>
                      <a:pt x="900" y="0"/>
                      <a:pt x="660" y="0"/>
                    </a:cubicBezTo>
                    <a:cubicBezTo>
                      <a:pt x="594" y="966"/>
                      <a:pt x="0" y="2400"/>
                      <a:pt x="0" y="2400"/>
                    </a:cubicBezTo>
                    <a:lnTo>
                      <a:pt x="294" y="2400"/>
                    </a:lnTo>
                    <a:cubicBezTo>
                      <a:pt x="294" y="2400"/>
                      <a:pt x="636" y="720"/>
                      <a:pt x="1140" y="0"/>
                    </a:cubicBezTo>
                    <a:close/>
                  </a:path>
                </a:pathLst>
              </a:custGeom>
              <a:solidFill>
                <a:srgbClr val="FFFFFF">
                  <a:alpha val="50000"/>
                </a:srgbClr>
              </a:soli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79200" tIns="39600" rIns="79200" bIns="39600">
                <a:noAutofit/>
              </a:bodyPr>
              <a:lstStyle/>
              <a:p>
                <a:endParaRPr lang="en-US">
                  <a:solidFill>
                    <a:srgbClr val="B2B2B2"/>
                  </a:solidFill>
                  <a:latin typeface="Arial" charset="0"/>
                  <a:ea typeface="微软雅黑"/>
                </a:endParaRPr>
              </a:p>
            </p:txBody>
          </p:sp>
          <p:sp>
            <p:nvSpPr>
              <p:cNvPr id="88" name="Freeform 72"/>
              <p:cNvSpPr>
                <a:spLocks noChangeAspect="1"/>
              </p:cNvSpPr>
              <p:nvPr/>
            </p:nvSpPr>
            <p:spPr bwMode="auto">
              <a:xfrm>
                <a:off x="4074" y="494"/>
                <a:ext cx="1685" cy="2394"/>
              </a:xfrm>
              <a:custGeom>
                <a:avLst/>
                <a:gdLst>
                  <a:gd name="T0" fmla="*/ 1685 w 1685"/>
                  <a:gd name="T1" fmla="*/ 0 h 2398"/>
                  <a:gd name="T2" fmla="*/ 843 w 1685"/>
                  <a:gd name="T3" fmla="*/ 0 h 2398"/>
                  <a:gd name="T4" fmla="*/ 0 w 1685"/>
                  <a:gd name="T5" fmla="*/ 2398 h 2398"/>
                  <a:gd name="T6" fmla="*/ 1685 w 1685"/>
                  <a:gd name="T7" fmla="*/ 2398 h 2398"/>
                  <a:gd name="T8" fmla="*/ 1685 w 1685"/>
                  <a:gd name="T9" fmla="*/ 0 h 2398"/>
                </a:gdLst>
                <a:ahLst/>
                <a:cxnLst>
                  <a:cxn ang="0">
                    <a:pos x="T0" y="T1"/>
                  </a:cxn>
                  <a:cxn ang="0">
                    <a:pos x="T2" y="T3"/>
                  </a:cxn>
                  <a:cxn ang="0">
                    <a:pos x="T4" y="T5"/>
                  </a:cxn>
                  <a:cxn ang="0">
                    <a:pos x="T6" y="T7"/>
                  </a:cxn>
                  <a:cxn ang="0">
                    <a:pos x="T8" y="T9"/>
                  </a:cxn>
                </a:cxnLst>
                <a:rect l="0" t="0" r="r" b="b"/>
                <a:pathLst>
                  <a:path w="1685" h="2398">
                    <a:moveTo>
                      <a:pt x="1685" y="0"/>
                    </a:moveTo>
                    <a:cubicBezTo>
                      <a:pt x="1685" y="0"/>
                      <a:pt x="1264" y="0"/>
                      <a:pt x="843" y="0"/>
                    </a:cubicBezTo>
                    <a:cubicBezTo>
                      <a:pt x="342" y="736"/>
                      <a:pt x="0" y="2398"/>
                      <a:pt x="0" y="2398"/>
                    </a:cubicBezTo>
                    <a:lnTo>
                      <a:pt x="1685" y="2398"/>
                    </a:lnTo>
                    <a:lnTo>
                      <a:pt x="1685" y="0"/>
                    </a:lnTo>
                    <a:close/>
                  </a:path>
                </a:pathLst>
              </a:custGeom>
              <a:solidFill>
                <a:srgbClr val="CC0000">
                  <a:alpha val="80000"/>
                </a:srgbClr>
              </a:solidFill>
              <a:ln>
                <a:noFill/>
              </a:ln>
              <a:effectLst/>
              <a:extLst>
                <a:ext uri="{91240B29-F687-4F45-9708-019B960494DF}">
                  <a14:hiddenLine xmlns:a14="http://schemas.microsoft.com/office/drawing/2010/main" w="9525" cap="flat" cmpd="sng">
                    <a:solidFill>
                      <a:srgbClr val="969696"/>
                    </a:solidFill>
                    <a:prstDash val="lgDash"/>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79200" tIns="39600" rIns="79200" bIns="39600">
                <a:noAutofit/>
              </a:bodyPr>
              <a:lstStyle/>
              <a:p>
                <a:endParaRPr lang="en-US">
                  <a:solidFill>
                    <a:srgbClr val="B2B2B2"/>
                  </a:solidFill>
                  <a:latin typeface="Arial" charset="0"/>
                  <a:ea typeface="微软雅黑"/>
                </a:endParaRPr>
              </a:p>
            </p:txBody>
          </p:sp>
        </p:grpSp>
        <p:sp>
          <p:nvSpPr>
            <p:cNvPr id="85" name="Freeform 73"/>
            <p:cNvSpPr>
              <a:spLocks/>
            </p:cNvSpPr>
            <p:nvPr/>
          </p:nvSpPr>
          <p:spPr bwMode="auto">
            <a:xfrm>
              <a:off x="2971" y="1910"/>
              <a:ext cx="1966" cy="2410"/>
            </a:xfrm>
            <a:custGeom>
              <a:avLst/>
              <a:gdLst>
                <a:gd name="T0" fmla="*/ 1966 w 1966"/>
                <a:gd name="T1" fmla="*/ 0 h 2410"/>
                <a:gd name="T2" fmla="*/ 1776 w 1966"/>
                <a:gd name="T3" fmla="*/ 2410 h 2410"/>
                <a:gd name="T4" fmla="*/ 423 w 1966"/>
                <a:gd name="T5" fmla="*/ 2404 h 2410"/>
                <a:gd name="T6" fmla="*/ 1285 w 1966"/>
                <a:gd name="T7" fmla="*/ 0 h 2410"/>
                <a:gd name="T8" fmla="*/ 1966 w 1966"/>
                <a:gd name="T9" fmla="*/ 0 h 2410"/>
              </a:gdLst>
              <a:ahLst/>
              <a:cxnLst>
                <a:cxn ang="0">
                  <a:pos x="T0" y="T1"/>
                </a:cxn>
                <a:cxn ang="0">
                  <a:pos x="T2" y="T3"/>
                </a:cxn>
                <a:cxn ang="0">
                  <a:pos x="T4" y="T5"/>
                </a:cxn>
                <a:cxn ang="0">
                  <a:pos x="T6" y="T7"/>
                </a:cxn>
                <a:cxn ang="0">
                  <a:pos x="T8" y="T9"/>
                </a:cxn>
              </a:cxnLst>
              <a:rect l="0" t="0" r="r" b="b"/>
              <a:pathLst>
                <a:path w="1966" h="2410">
                  <a:moveTo>
                    <a:pt x="1966" y="0"/>
                  </a:moveTo>
                  <a:cubicBezTo>
                    <a:pt x="0" y="2008"/>
                    <a:pt x="1776" y="2410"/>
                    <a:pt x="1776" y="2410"/>
                  </a:cubicBezTo>
                  <a:cubicBezTo>
                    <a:pt x="1776" y="2410"/>
                    <a:pt x="1099" y="2407"/>
                    <a:pt x="423" y="2404"/>
                  </a:cubicBezTo>
                  <a:cubicBezTo>
                    <a:pt x="496" y="2160"/>
                    <a:pt x="820" y="664"/>
                    <a:pt x="1285" y="0"/>
                  </a:cubicBezTo>
                  <a:cubicBezTo>
                    <a:pt x="1625" y="0"/>
                    <a:pt x="1625" y="0"/>
                    <a:pt x="1966" y="0"/>
                  </a:cubicBezTo>
                  <a:close/>
                </a:path>
              </a:pathLst>
            </a:custGeom>
            <a:solidFill>
              <a:schemeClr val="bg1">
                <a:alpha val="30000"/>
              </a:schemeClr>
            </a:solidFill>
            <a:ln>
              <a:noFill/>
            </a:ln>
            <a:effectLst/>
            <a:extLst>
              <a:ext uri="{91240B29-F687-4F45-9708-019B960494DF}">
                <a14:hiddenLine xmlns:a14="http://schemas.microsoft.com/office/drawing/2010/main" w="9525" cap="flat" cmpd="sng">
                  <a:solidFill>
                    <a:schemeClr val="bg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79200" tIns="39600" rIns="79200" bIns="39600">
              <a:noAutofit/>
            </a:bodyPr>
            <a:lstStyle/>
            <a:p>
              <a:endParaRPr lang="en-US">
                <a:solidFill>
                  <a:srgbClr val="B2B2B2"/>
                </a:solidFill>
                <a:latin typeface="Arial" charset="0"/>
                <a:ea typeface="微软雅黑"/>
              </a:endParaRPr>
            </a:p>
          </p:txBody>
        </p:sp>
        <p:sp>
          <p:nvSpPr>
            <p:cNvPr id="86" name="Freeform 74"/>
            <p:cNvSpPr>
              <a:spLocks/>
            </p:cNvSpPr>
            <p:nvPr/>
          </p:nvSpPr>
          <p:spPr bwMode="auto">
            <a:xfrm>
              <a:off x="3411" y="1918"/>
              <a:ext cx="1309" cy="2392"/>
            </a:xfrm>
            <a:custGeom>
              <a:avLst/>
              <a:gdLst>
                <a:gd name="T0" fmla="*/ 844 w 1309"/>
                <a:gd name="T1" fmla="*/ 0 h 2396"/>
                <a:gd name="T2" fmla="*/ 0 w 1309"/>
                <a:gd name="T3" fmla="*/ 2396 h 2396"/>
                <a:gd name="T4" fmla="*/ 1309 w 1309"/>
                <a:gd name="T5" fmla="*/ 2396 h 2396"/>
                <a:gd name="T6" fmla="*/ 844 w 1309"/>
                <a:gd name="T7" fmla="*/ 0 h 2396"/>
              </a:gdLst>
              <a:ahLst/>
              <a:cxnLst>
                <a:cxn ang="0">
                  <a:pos x="T0" y="T1"/>
                </a:cxn>
                <a:cxn ang="0">
                  <a:pos x="T2" y="T3"/>
                </a:cxn>
                <a:cxn ang="0">
                  <a:pos x="T4" y="T5"/>
                </a:cxn>
                <a:cxn ang="0">
                  <a:pos x="T6" y="T7"/>
                </a:cxn>
              </a:cxnLst>
              <a:rect l="0" t="0" r="r" b="b"/>
              <a:pathLst>
                <a:path w="1309" h="2396">
                  <a:moveTo>
                    <a:pt x="844" y="0"/>
                  </a:moveTo>
                  <a:cubicBezTo>
                    <a:pt x="548" y="396"/>
                    <a:pt x="228" y="1352"/>
                    <a:pt x="0" y="2396"/>
                  </a:cubicBezTo>
                  <a:lnTo>
                    <a:pt x="1309" y="2396"/>
                  </a:lnTo>
                  <a:cubicBezTo>
                    <a:pt x="763" y="1604"/>
                    <a:pt x="816" y="296"/>
                    <a:pt x="844" y="0"/>
                  </a:cubicBezTo>
                  <a:close/>
                </a:path>
              </a:pathLst>
            </a:custGeom>
            <a:solidFill>
              <a:schemeClr val="bg1">
                <a:alpha val="27000"/>
              </a:schemeClr>
            </a:solidFill>
            <a:ln>
              <a:noFill/>
            </a:ln>
            <a:effectLst/>
            <a:extLst>
              <a:ext uri="{91240B29-F687-4F45-9708-019B960494DF}">
                <a14:hiddenLine xmlns:a14="http://schemas.microsoft.com/office/drawing/2010/main" w="9525" cap="flat" cmpd="sng">
                  <a:solidFill>
                    <a:schemeClr val="bg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79200" tIns="39600" rIns="79200" bIns="39600">
              <a:noAutofit/>
            </a:bodyPr>
            <a:lstStyle/>
            <a:p>
              <a:endParaRPr lang="en-US">
                <a:solidFill>
                  <a:srgbClr val="B2B2B2"/>
                </a:solidFill>
                <a:latin typeface="Arial" charset="0"/>
                <a:ea typeface="微软雅黑"/>
              </a:endParaRPr>
            </a:p>
          </p:txBody>
        </p:sp>
      </p:grpSp>
    </p:spTree>
  </p:cSld>
  <p:clrMap bg1="lt1" tx1="dk1" bg2="lt2" tx2="dk2" accent1="accent1" accent2="accent2" accent3="accent3" accent4="accent4" accent5="accent5" accent6="accent6" hlink="hlink" folHlink="folHlink"/>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txStyles>
    <p:titleStyle>
      <a:lvl1pPr algn="l" rtl="0" eaLnBrk="1" fontAlgn="base" hangingPunct="1">
        <a:spcBef>
          <a:spcPct val="0"/>
        </a:spcBef>
        <a:spcAft>
          <a:spcPct val="0"/>
        </a:spcAft>
        <a:defRPr lang="zh-CN" altLang="en-US" sz="3199" b="1" dirty="0">
          <a:solidFill>
            <a:schemeClr val="bg1"/>
          </a:solidFill>
          <a:latin typeface="+mj-lt"/>
          <a:ea typeface="黑体" pitchFamily="49" charset="-122"/>
          <a:cs typeface="+mj-cs"/>
        </a:defRPr>
      </a:lvl1pPr>
      <a:lvl2pPr algn="l" rtl="0" eaLnBrk="1" fontAlgn="base" hangingPunct="1">
        <a:spcBef>
          <a:spcPct val="0"/>
        </a:spcBef>
        <a:spcAft>
          <a:spcPct val="0"/>
        </a:spcAft>
        <a:defRPr sz="3199" b="1">
          <a:solidFill>
            <a:schemeClr val="bg1"/>
          </a:solidFill>
          <a:latin typeface="黑体" pitchFamily="49" charset="-122"/>
          <a:ea typeface="黑体" pitchFamily="49" charset="-122"/>
          <a:cs typeface="宋体" charset="-122"/>
        </a:defRPr>
      </a:lvl2pPr>
      <a:lvl3pPr algn="l" rtl="0" eaLnBrk="1" fontAlgn="base" hangingPunct="1">
        <a:spcBef>
          <a:spcPct val="0"/>
        </a:spcBef>
        <a:spcAft>
          <a:spcPct val="0"/>
        </a:spcAft>
        <a:defRPr sz="3199" b="1">
          <a:solidFill>
            <a:schemeClr val="bg1"/>
          </a:solidFill>
          <a:latin typeface="黑体" pitchFamily="49" charset="-122"/>
          <a:ea typeface="黑体" pitchFamily="49" charset="-122"/>
          <a:cs typeface="宋体" charset="-122"/>
        </a:defRPr>
      </a:lvl3pPr>
      <a:lvl4pPr algn="l" rtl="0" eaLnBrk="1" fontAlgn="base" hangingPunct="1">
        <a:spcBef>
          <a:spcPct val="0"/>
        </a:spcBef>
        <a:spcAft>
          <a:spcPct val="0"/>
        </a:spcAft>
        <a:defRPr sz="3199" b="1">
          <a:solidFill>
            <a:schemeClr val="bg1"/>
          </a:solidFill>
          <a:latin typeface="黑体" pitchFamily="49" charset="-122"/>
          <a:ea typeface="黑体" pitchFamily="49" charset="-122"/>
          <a:cs typeface="宋体" charset="-122"/>
        </a:defRPr>
      </a:lvl4pPr>
      <a:lvl5pPr algn="l" rtl="0" eaLnBrk="1" fontAlgn="base" hangingPunct="1">
        <a:spcBef>
          <a:spcPct val="0"/>
        </a:spcBef>
        <a:spcAft>
          <a:spcPct val="0"/>
        </a:spcAft>
        <a:defRPr sz="3199" b="1">
          <a:solidFill>
            <a:schemeClr val="bg1"/>
          </a:solidFill>
          <a:latin typeface="黑体" pitchFamily="49" charset="-122"/>
          <a:ea typeface="黑体" pitchFamily="49" charset="-122"/>
          <a:cs typeface="宋体" charset="-122"/>
        </a:defRPr>
      </a:lvl5pPr>
      <a:lvl6pPr marL="457063"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6pPr>
      <a:lvl7pPr marL="914126"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7pPr>
      <a:lvl8pPr marL="1371189"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8pPr>
      <a:lvl9pPr marL="182825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9pPr>
    </p:titleStyle>
    <p:bodyStyle>
      <a:lvl1pPr marL="342797" indent="-342797" algn="l" rtl="0" eaLnBrk="1" fontAlgn="base" hangingPunct="1">
        <a:spcBef>
          <a:spcPct val="20000"/>
        </a:spcBef>
        <a:spcAft>
          <a:spcPct val="0"/>
        </a:spcAft>
        <a:buClr>
          <a:srgbClr val="990000"/>
        </a:buClr>
        <a:defRPr sz="2399" b="1">
          <a:solidFill>
            <a:schemeClr val="bg1"/>
          </a:solidFill>
          <a:latin typeface="+mn-lt"/>
          <a:ea typeface="黑体" pitchFamily="49" charset="-122"/>
          <a:cs typeface="+mn-cs"/>
        </a:defRPr>
      </a:lvl1pPr>
      <a:lvl2pPr marL="742727" indent="-285664" algn="l" rtl="0" eaLnBrk="1" fontAlgn="base" hangingPunct="1">
        <a:spcBef>
          <a:spcPct val="20000"/>
        </a:spcBef>
        <a:spcAft>
          <a:spcPct val="0"/>
        </a:spcAft>
        <a:buFont typeface="Arial" pitchFamily="34" charset="0"/>
        <a:buChar char="›"/>
        <a:defRPr sz="1999">
          <a:solidFill>
            <a:schemeClr val="tx1"/>
          </a:solidFill>
          <a:latin typeface="+mn-lt"/>
          <a:ea typeface="+mn-ea"/>
          <a:cs typeface="+mn-cs"/>
        </a:defRPr>
      </a:lvl2pPr>
      <a:lvl3pPr marL="1142657" indent="-228531" algn="l" rtl="0" eaLnBrk="1" fontAlgn="base" hangingPunct="1">
        <a:spcBef>
          <a:spcPct val="20000"/>
        </a:spcBef>
        <a:spcAft>
          <a:spcPct val="0"/>
        </a:spcAft>
        <a:buFont typeface="FrutigerNext LT Medium" pitchFamily="34" charset="0"/>
        <a:buChar char="»"/>
        <a:defRPr>
          <a:solidFill>
            <a:schemeClr val="tx1"/>
          </a:solidFill>
          <a:latin typeface="+mn-lt"/>
          <a:ea typeface="+mn-ea"/>
          <a:cs typeface="+mn-cs"/>
        </a:defRPr>
      </a:lvl3pPr>
      <a:lvl4pPr marL="1599720" indent="-228531" algn="l" rtl="0" eaLnBrk="1" fontAlgn="base" hangingPunct="1">
        <a:spcBef>
          <a:spcPct val="20000"/>
        </a:spcBef>
        <a:spcAft>
          <a:spcPct val="0"/>
        </a:spcAft>
        <a:buChar char="–"/>
        <a:defRPr sz="1600">
          <a:solidFill>
            <a:schemeClr val="tx1"/>
          </a:solidFill>
          <a:latin typeface="+mn-lt"/>
          <a:ea typeface="+mn-ea"/>
          <a:cs typeface="+mn-cs"/>
        </a:defRPr>
      </a:lvl4pPr>
      <a:lvl5pPr marL="2056783" indent="-228531" algn="l" rtl="0" eaLnBrk="1" fontAlgn="base" hangingPunct="1">
        <a:spcBef>
          <a:spcPct val="20000"/>
        </a:spcBef>
        <a:spcAft>
          <a:spcPct val="0"/>
        </a:spcAft>
        <a:buFont typeface="Arial" pitchFamily="34" charset="0"/>
        <a:buChar char="~"/>
        <a:defRPr sz="1600">
          <a:solidFill>
            <a:schemeClr val="tx1"/>
          </a:solidFill>
          <a:latin typeface="+mn-lt"/>
          <a:ea typeface="+mn-ea"/>
          <a:cs typeface="+mn-cs"/>
        </a:defRPr>
      </a:lvl5pPr>
      <a:lvl6pPr marL="2513846"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0908"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7971"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5034"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5362" name="Picture 2" descr="内页元素3-1"/>
          <p:cNvPicPr>
            <a:picLocks noChangeAspect="1" noChangeArrowheads="1"/>
          </p:cNvPicPr>
          <p:nvPr/>
        </p:nvPicPr>
        <p:blipFill>
          <a:blip r:embed="rId5" cstate="print"/>
          <a:srcRect/>
          <a:stretch>
            <a:fillRect/>
          </a:stretch>
        </p:blipFill>
        <p:spPr bwMode="auto">
          <a:xfrm>
            <a:off x="0" y="5"/>
            <a:ext cx="12190413" cy="6492875"/>
          </a:xfrm>
          <a:prstGeom prst="rect">
            <a:avLst/>
          </a:prstGeom>
          <a:noFill/>
          <a:ln w="9525">
            <a:noFill/>
            <a:miter lim="800000"/>
            <a:headEnd/>
            <a:tailEnd/>
          </a:ln>
        </p:spPr>
      </p:pic>
      <p:sp>
        <p:nvSpPr>
          <p:cNvPr id="1944579" name="Text Box 3"/>
          <p:cNvSpPr txBox="1">
            <a:spLocks noChangeArrowheads="1"/>
          </p:cNvSpPr>
          <p:nvPr/>
        </p:nvSpPr>
        <p:spPr bwMode="auto">
          <a:xfrm>
            <a:off x="869724" y="6467480"/>
            <a:ext cx="2209647" cy="263791"/>
          </a:xfrm>
          <a:prstGeom prst="rect">
            <a:avLst/>
          </a:prstGeom>
          <a:noFill/>
          <a:ln w="9525">
            <a:noFill/>
            <a:miter lim="800000"/>
            <a:headEnd/>
            <a:tailEnd/>
          </a:ln>
        </p:spPr>
        <p:txBody>
          <a:bodyPr wrap="none" lIns="78340" tIns="39170" rIns="78340" bIns="39170">
            <a:spAutoFit/>
          </a:bodyPr>
          <a:lstStyle/>
          <a:p>
            <a:pPr defTabSz="783990" eaLnBrk="0" hangingPunct="0">
              <a:defRPr/>
            </a:pPr>
            <a:r>
              <a:rPr lang="en-US" altLang="zh-CN" sz="1200">
                <a:solidFill>
                  <a:srgbClr val="000000"/>
                </a:solidFill>
                <a:latin typeface="FrutigerNext LT Bold" pitchFamily="20" charset="0"/>
                <a:ea typeface="MS PGothic" pitchFamily="34" charset="-128"/>
              </a:rPr>
              <a:t>HISILICON SEMICONDUCTOR</a:t>
            </a:r>
          </a:p>
        </p:txBody>
      </p:sp>
      <p:sp>
        <p:nvSpPr>
          <p:cNvPr id="1944580" name="Rectangle 4"/>
          <p:cNvSpPr>
            <a:spLocks noGrp="1" noChangeArrowheads="1"/>
          </p:cNvSpPr>
          <p:nvPr>
            <p:ph type="dt" sz="half" idx="2"/>
          </p:nvPr>
        </p:nvSpPr>
        <p:spPr bwMode="auto">
          <a:xfrm>
            <a:off x="7908454" y="6402389"/>
            <a:ext cx="1409333" cy="1101725"/>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eaLnBrk="0" hangingPunct="0">
              <a:lnSpc>
                <a:spcPct val="85000"/>
              </a:lnSpc>
              <a:defRPr kumimoji="0" sz="1000">
                <a:latin typeface="FrutigerNext LT Medium"/>
                <a:ea typeface="MS PGothic" pitchFamily="34" charset="-128"/>
              </a:defRPr>
            </a:lvl1pPr>
          </a:lstStyle>
          <a:p>
            <a:endParaRPr lang="de-DE" altLang="zh-CN">
              <a:solidFill>
                <a:srgbClr val="000000"/>
              </a:solidFill>
            </a:endParaRPr>
          </a:p>
          <a:p>
            <a:r>
              <a:rPr lang="de-DE" altLang="zh-CN">
                <a:solidFill>
                  <a:srgbClr val="000000"/>
                </a:solidFill>
              </a:rPr>
              <a:t>Page </a:t>
            </a:r>
            <a:fld id="{E37418F7-B59B-4DB8-B7B5-53068009D12E}" type="slidenum">
              <a:rPr lang="de-DE" altLang="zh-CN">
                <a:solidFill>
                  <a:srgbClr val="000000"/>
                </a:solidFill>
              </a:rPr>
              <a:pPr/>
              <a:t>‹#›</a:t>
            </a:fld>
            <a:endParaRPr lang="en-GB" altLang="zh-CN">
              <a:solidFill>
                <a:srgbClr val="000000"/>
              </a:solidFill>
            </a:endParaRPr>
          </a:p>
        </p:txBody>
      </p:sp>
      <p:grpSp>
        <p:nvGrpSpPr>
          <p:cNvPr id="15365" name="Group 5"/>
          <p:cNvGrpSpPr>
            <a:grpSpLocks/>
          </p:cNvGrpSpPr>
          <p:nvPr/>
        </p:nvGrpSpPr>
        <p:grpSpPr bwMode="auto">
          <a:xfrm>
            <a:off x="0" y="6216650"/>
            <a:ext cx="12192000" cy="635000"/>
            <a:chOff x="0" y="3920"/>
            <a:chExt cx="7682" cy="400"/>
          </a:xfrm>
        </p:grpSpPr>
        <p:pic>
          <p:nvPicPr>
            <p:cNvPr id="15420" name="Picture 6" descr="图片1"/>
            <p:cNvPicPr>
              <a:picLocks noChangeAspect="1" noChangeArrowheads="1"/>
            </p:cNvPicPr>
            <p:nvPr userDrawn="1"/>
          </p:nvPicPr>
          <p:blipFill>
            <a:blip r:embed="rId6" cstate="print"/>
            <a:srcRect/>
            <a:stretch>
              <a:fillRect/>
            </a:stretch>
          </p:blipFill>
          <p:spPr bwMode="auto">
            <a:xfrm>
              <a:off x="0" y="3920"/>
              <a:ext cx="5760" cy="400"/>
            </a:xfrm>
            <a:prstGeom prst="rect">
              <a:avLst/>
            </a:prstGeom>
            <a:noFill/>
            <a:ln w="9525">
              <a:noFill/>
              <a:miter lim="800000"/>
              <a:headEnd/>
              <a:tailEnd/>
            </a:ln>
          </p:spPr>
        </p:pic>
        <p:pic>
          <p:nvPicPr>
            <p:cNvPr id="15421" name="Picture 7" descr="图片1"/>
            <p:cNvPicPr>
              <a:picLocks noChangeAspect="1" noChangeArrowheads="1"/>
            </p:cNvPicPr>
            <p:nvPr userDrawn="1"/>
          </p:nvPicPr>
          <p:blipFill>
            <a:blip r:embed="rId6" cstate="print"/>
            <a:srcRect/>
            <a:stretch>
              <a:fillRect/>
            </a:stretch>
          </p:blipFill>
          <p:spPr bwMode="auto">
            <a:xfrm>
              <a:off x="1539" y="3920"/>
              <a:ext cx="5760" cy="400"/>
            </a:xfrm>
            <a:prstGeom prst="rect">
              <a:avLst/>
            </a:prstGeom>
            <a:noFill/>
            <a:ln w="9525">
              <a:noFill/>
              <a:miter lim="800000"/>
              <a:headEnd/>
              <a:tailEnd/>
            </a:ln>
          </p:spPr>
        </p:pic>
        <p:pic>
          <p:nvPicPr>
            <p:cNvPr id="15422" name="Picture 8" descr="图片1"/>
            <p:cNvPicPr>
              <a:picLocks noChangeAspect="1" noChangeArrowheads="1"/>
            </p:cNvPicPr>
            <p:nvPr userDrawn="1"/>
          </p:nvPicPr>
          <p:blipFill>
            <a:blip r:embed="rId6" cstate="print"/>
            <a:srcRect/>
            <a:stretch>
              <a:fillRect/>
            </a:stretch>
          </p:blipFill>
          <p:spPr bwMode="auto">
            <a:xfrm rot="10800000">
              <a:off x="6619" y="3920"/>
              <a:ext cx="1063" cy="400"/>
            </a:xfrm>
            <a:prstGeom prst="rect">
              <a:avLst/>
            </a:prstGeom>
            <a:noFill/>
            <a:ln w="9525">
              <a:noFill/>
              <a:miter lim="800000"/>
              <a:headEnd/>
              <a:tailEnd/>
            </a:ln>
          </p:spPr>
        </p:pic>
      </p:grpSp>
      <p:sp>
        <p:nvSpPr>
          <p:cNvPr id="1944585" name="Text Box 9"/>
          <p:cNvSpPr txBox="1">
            <a:spLocks noChangeArrowheads="1"/>
          </p:cNvSpPr>
          <p:nvPr/>
        </p:nvSpPr>
        <p:spPr bwMode="auto">
          <a:xfrm>
            <a:off x="869723" y="6457955"/>
            <a:ext cx="2784207" cy="263791"/>
          </a:xfrm>
          <a:prstGeom prst="rect">
            <a:avLst/>
          </a:prstGeom>
          <a:noFill/>
          <a:ln w="9525">
            <a:noFill/>
            <a:miter lim="800000"/>
            <a:headEnd/>
            <a:tailEnd/>
          </a:ln>
        </p:spPr>
        <p:txBody>
          <a:bodyPr wrap="none" lIns="78340" tIns="39170" rIns="78340" bIns="39170">
            <a:spAutoFit/>
          </a:bodyPr>
          <a:lstStyle/>
          <a:p>
            <a:pPr defTabSz="783990" eaLnBrk="0" hangingPunct="0">
              <a:defRPr/>
            </a:pPr>
            <a:r>
              <a:rPr lang="en-US" altLang="zh-CN" sz="1200" b="1">
                <a:solidFill>
                  <a:srgbClr val="000000"/>
                </a:solidFill>
                <a:latin typeface="Arial" pitchFamily="34" charset="0"/>
                <a:ea typeface="MS PGothic" pitchFamily="34" charset="-128"/>
              </a:rPr>
              <a:t>HUAWEI TECHNOLOGIES CO., LTD.</a:t>
            </a:r>
          </a:p>
        </p:txBody>
      </p:sp>
      <p:sp>
        <p:nvSpPr>
          <p:cNvPr id="1944586" name="Rectangle 10"/>
          <p:cNvSpPr>
            <a:spLocks noChangeArrowheads="1"/>
          </p:cNvSpPr>
          <p:nvPr/>
        </p:nvSpPr>
        <p:spPr bwMode="auto">
          <a:xfrm>
            <a:off x="7908454" y="6396043"/>
            <a:ext cx="1409333" cy="1101725"/>
          </a:xfrm>
          <a:prstGeom prst="rect">
            <a:avLst/>
          </a:prstGeom>
          <a:noFill/>
          <a:ln w="9525">
            <a:noFill/>
            <a:miter lim="800000"/>
            <a:headEnd/>
            <a:tailEnd/>
          </a:ln>
          <a:effectLst/>
        </p:spPr>
        <p:txBody>
          <a:bodyPr lIns="0" tIns="0" rIns="0" bIns="0"/>
          <a:lstStyle/>
          <a:p>
            <a:pPr defTabSz="783990" eaLnBrk="0" hangingPunct="0">
              <a:lnSpc>
                <a:spcPct val="85000"/>
              </a:lnSpc>
            </a:pPr>
            <a:endParaRPr lang="de-DE" altLang="zh-CN" sz="1000">
              <a:solidFill>
                <a:srgbClr val="000000"/>
              </a:solidFill>
              <a:latin typeface="Arial" pitchFamily="34" charset="0"/>
              <a:ea typeface="MS PGothic" pitchFamily="34" charset="-128"/>
            </a:endParaRPr>
          </a:p>
          <a:p>
            <a:pPr defTabSz="783990" eaLnBrk="0" hangingPunct="0">
              <a:lnSpc>
                <a:spcPct val="85000"/>
              </a:lnSpc>
            </a:pPr>
            <a:r>
              <a:rPr lang="de-DE" altLang="zh-CN" sz="1000">
                <a:solidFill>
                  <a:srgbClr val="000000"/>
                </a:solidFill>
                <a:latin typeface="Arial" pitchFamily="34" charset="0"/>
                <a:ea typeface="MS PGothic" pitchFamily="34" charset="-128"/>
              </a:rPr>
              <a:t>Page </a:t>
            </a:r>
            <a:fld id="{53C53453-8699-45A6-984E-671332A90A40}" type="slidenum">
              <a:rPr lang="de-DE" altLang="zh-CN" sz="1000">
                <a:solidFill>
                  <a:srgbClr val="000000"/>
                </a:solidFill>
                <a:latin typeface="Arial" pitchFamily="34" charset="0"/>
                <a:ea typeface="MS PGothic" pitchFamily="34" charset="-128"/>
              </a:rPr>
              <a:pPr defTabSz="783990" eaLnBrk="0" hangingPunct="0">
                <a:lnSpc>
                  <a:spcPct val="85000"/>
                </a:lnSpc>
              </a:pPr>
              <a:t>‹#›</a:t>
            </a:fld>
            <a:endParaRPr lang="en-GB" altLang="zh-CN" sz="1000">
              <a:solidFill>
                <a:srgbClr val="000000"/>
              </a:solidFill>
              <a:latin typeface="Arial" pitchFamily="34" charset="0"/>
              <a:ea typeface="MS PGothic" pitchFamily="34" charset="-128"/>
            </a:endParaRPr>
          </a:p>
        </p:txBody>
      </p:sp>
      <p:pic>
        <p:nvPicPr>
          <p:cNvPr id="15368" name="Picture 11" descr="图片3副本"/>
          <p:cNvPicPr>
            <a:picLocks noChangeAspect="1" noChangeArrowheads="1"/>
          </p:cNvPicPr>
          <p:nvPr/>
        </p:nvPicPr>
        <p:blipFill>
          <a:blip r:embed="rId7" cstate="print"/>
          <a:srcRect/>
          <a:stretch>
            <a:fillRect/>
          </a:stretch>
        </p:blipFill>
        <p:spPr bwMode="auto">
          <a:xfrm>
            <a:off x="10179575" y="6386518"/>
            <a:ext cx="1295063" cy="307975"/>
          </a:xfrm>
          <a:prstGeom prst="rect">
            <a:avLst/>
          </a:prstGeom>
          <a:noFill/>
          <a:ln w="9525">
            <a:noFill/>
            <a:miter lim="800000"/>
            <a:headEnd/>
            <a:tailEnd/>
          </a:ln>
        </p:spPr>
      </p:pic>
      <p:sp>
        <p:nvSpPr>
          <p:cNvPr id="15369" name="Rectangle 12"/>
          <p:cNvSpPr>
            <a:spLocks noGrp="1" noChangeArrowheads="1"/>
          </p:cNvSpPr>
          <p:nvPr>
            <p:ph type="title"/>
          </p:nvPr>
        </p:nvSpPr>
        <p:spPr bwMode="auto">
          <a:xfrm>
            <a:off x="780847" y="274638"/>
            <a:ext cx="10973117" cy="1143000"/>
          </a:xfrm>
          <a:prstGeom prst="rect">
            <a:avLst/>
          </a:prstGeom>
          <a:noFill/>
          <a:ln w="9525" algn="ctr">
            <a:noFill/>
            <a:miter lim="800000"/>
            <a:headEnd/>
            <a:tailEnd/>
          </a:ln>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5370" name="Rectangle 13"/>
          <p:cNvSpPr>
            <a:spLocks noGrp="1" noChangeArrowheads="1"/>
          </p:cNvSpPr>
          <p:nvPr>
            <p:ph type="body" idx="1"/>
          </p:nvPr>
        </p:nvSpPr>
        <p:spPr bwMode="auto">
          <a:xfrm>
            <a:off x="780847" y="1600205"/>
            <a:ext cx="10973117" cy="4525963"/>
          </a:xfrm>
          <a:prstGeom prst="rect">
            <a:avLst/>
          </a:prstGeom>
          <a:noFill/>
          <a:ln w="9525" algn="ctr">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Tree>
    <p:extLst>
      <p:ext uri="{BB962C8B-B14F-4D97-AF65-F5344CB8AC3E}">
        <p14:creationId xmlns:p14="http://schemas.microsoft.com/office/powerpoint/2010/main" val="2385268999"/>
      </p:ext>
    </p:extLst>
  </p:cSld>
  <p:clrMap bg1="lt1" tx1="dk1" bg2="lt2" tx2="dk2" accent1="accent1" accent2="accent2" accent3="accent3" accent4="accent4" accent5="accent5" accent6="accent6" hlink="hlink" folHlink="folHlink"/>
  <p:sldLayoutIdLst>
    <p:sldLayoutId id="2147483871" r:id="rId1"/>
    <p:sldLayoutId id="2147483872" r:id="rId2"/>
    <p:sldLayoutId id="2147483873" r:id="rId3"/>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hf sldNum="0" hdr="0" ftr="0"/>
  <p:txStyles>
    <p:titleStyle>
      <a:lvl1pPr algn="l" rtl="0" eaLnBrk="0" fontAlgn="base" hangingPunct="0">
        <a:spcBef>
          <a:spcPct val="0"/>
        </a:spcBef>
        <a:spcAft>
          <a:spcPct val="0"/>
        </a:spcAft>
        <a:defRPr sz="3199" b="1">
          <a:solidFill>
            <a:srgbClr val="990000"/>
          </a:solidFill>
          <a:latin typeface="+mj-lt"/>
          <a:ea typeface="+mj-ea"/>
          <a:cs typeface="+mj-cs"/>
        </a:defRPr>
      </a:lvl1pPr>
      <a:lvl2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2pPr>
      <a:lvl3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3pPr>
      <a:lvl4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4pPr>
      <a:lvl5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5pPr>
      <a:lvl6pPr marL="457063" algn="l" rtl="0" fontAlgn="base">
        <a:spcBef>
          <a:spcPct val="0"/>
        </a:spcBef>
        <a:spcAft>
          <a:spcPct val="0"/>
        </a:spcAft>
        <a:defRPr sz="3199" b="1">
          <a:solidFill>
            <a:srgbClr val="990000"/>
          </a:solidFill>
          <a:latin typeface="FrutigerNext LT Medium" pitchFamily="34" charset="0"/>
          <a:ea typeface="宋体" pitchFamily="2" charset="-122"/>
        </a:defRPr>
      </a:lvl6pPr>
      <a:lvl7pPr marL="914126" algn="l" rtl="0" fontAlgn="base">
        <a:spcBef>
          <a:spcPct val="0"/>
        </a:spcBef>
        <a:spcAft>
          <a:spcPct val="0"/>
        </a:spcAft>
        <a:defRPr sz="3199" b="1">
          <a:solidFill>
            <a:srgbClr val="990000"/>
          </a:solidFill>
          <a:latin typeface="FrutigerNext LT Medium" pitchFamily="34" charset="0"/>
          <a:ea typeface="宋体" pitchFamily="2" charset="-122"/>
        </a:defRPr>
      </a:lvl7pPr>
      <a:lvl8pPr marL="1371189" algn="l" rtl="0" fontAlgn="base">
        <a:spcBef>
          <a:spcPct val="0"/>
        </a:spcBef>
        <a:spcAft>
          <a:spcPct val="0"/>
        </a:spcAft>
        <a:defRPr sz="3199" b="1">
          <a:solidFill>
            <a:srgbClr val="990000"/>
          </a:solidFill>
          <a:latin typeface="FrutigerNext LT Medium" pitchFamily="34" charset="0"/>
          <a:ea typeface="宋体" pitchFamily="2" charset="-122"/>
        </a:defRPr>
      </a:lvl8pPr>
      <a:lvl9pPr marL="1828251" algn="l" rtl="0" fontAlgn="base">
        <a:spcBef>
          <a:spcPct val="0"/>
        </a:spcBef>
        <a:spcAft>
          <a:spcPct val="0"/>
        </a:spcAft>
        <a:defRPr sz="3199" b="1">
          <a:solidFill>
            <a:srgbClr val="990000"/>
          </a:solidFill>
          <a:latin typeface="FrutigerNext LT Medium" pitchFamily="34" charset="0"/>
          <a:ea typeface="宋体" pitchFamily="2" charset="-122"/>
        </a:defRPr>
      </a:lvl9pPr>
    </p:titleStyle>
    <p:bodyStyle>
      <a:lvl1pPr marL="342797" indent="-342797" algn="l" rtl="0" eaLnBrk="0" fontAlgn="base" hangingPunct="0">
        <a:spcBef>
          <a:spcPct val="20000"/>
        </a:spcBef>
        <a:spcAft>
          <a:spcPct val="0"/>
        </a:spcAft>
        <a:buClr>
          <a:srgbClr val="990000"/>
        </a:buClr>
        <a:buChar char="•"/>
        <a:defRPr sz="2399" b="1">
          <a:solidFill>
            <a:schemeClr val="tx1"/>
          </a:solidFill>
          <a:latin typeface="+mn-lt"/>
          <a:ea typeface="+mn-ea"/>
          <a:cs typeface="+mn-cs"/>
        </a:defRPr>
      </a:lvl1pPr>
      <a:lvl2pPr marL="742727" indent="-285664" algn="l" rtl="0" eaLnBrk="0" fontAlgn="base" hangingPunct="0">
        <a:spcBef>
          <a:spcPct val="20000"/>
        </a:spcBef>
        <a:spcAft>
          <a:spcPct val="0"/>
        </a:spcAft>
        <a:buFont typeface="Arial" pitchFamily="34" charset="0"/>
        <a:buChar char="›"/>
        <a:defRPr sz="1999">
          <a:solidFill>
            <a:schemeClr val="tx1"/>
          </a:solidFill>
          <a:latin typeface="+mn-lt"/>
          <a:ea typeface="+mn-ea"/>
        </a:defRPr>
      </a:lvl2pPr>
      <a:lvl3pPr marL="1142657" indent="-228531" algn="l" rtl="0" eaLnBrk="0" fontAlgn="base" hangingPunct="0">
        <a:spcBef>
          <a:spcPct val="20000"/>
        </a:spcBef>
        <a:spcAft>
          <a:spcPct val="0"/>
        </a:spcAft>
        <a:buFont typeface="FrutigerNext LT Medium"/>
        <a:buChar char="»"/>
        <a:defRPr sz="2399">
          <a:solidFill>
            <a:schemeClr val="tx1"/>
          </a:solidFill>
          <a:latin typeface="+mn-lt"/>
          <a:ea typeface="+mn-ea"/>
        </a:defRPr>
      </a:lvl3pPr>
      <a:lvl4pPr marL="1599720" indent="-228531" algn="l" rtl="0" eaLnBrk="0" fontAlgn="base" hangingPunct="0">
        <a:spcBef>
          <a:spcPct val="20000"/>
        </a:spcBef>
        <a:spcAft>
          <a:spcPct val="0"/>
        </a:spcAft>
        <a:buChar char="–"/>
        <a:defRPr sz="1600">
          <a:solidFill>
            <a:schemeClr val="tx1"/>
          </a:solidFill>
          <a:latin typeface="+mn-lt"/>
          <a:ea typeface="+mn-ea"/>
        </a:defRPr>
      </a:lvl4pPr>
      <a:lvl5pPr marL="2056783" indent="-228531" algn="l" rtl="0" eaLnBrk="0" fontAlgn="base" hangingPunct="0">
        <a:spcBef>
          <a:spcPct val="20000"/>
        </a:spcBef>
        <a:spcAft>
          <a:spcPct val="0"/>
        </a:spcAft>
        <a:buFont typeface="Arial" pitchFamily="34" charset="0"/>
        <a:buChar char="~"/>
        <a:defRPr sz="1600">
          <a:solidFill>
            <a:schemeClr val="tx1"/>
          </a:solidFill>
          <a:latin typeface="+mn-lt"/>
          <a:ea typeface="+mn-ea"/>
        </a:defRPr>
      </a:lvl5pPr>
      <a:lvl6pPr marL="2513846" indent="-228531" algn="l" rtl="0" fontAlgn="base">
        <a:spcBef>
          <a:spcPct val="20000"/>
        </a:spcBef>
        <a:spcAft>
          <a:spcPct val="0"/>
        </a:spcAft>
        <a:buFont typeface="Arial" pitchFamily="34" charset="0"/>
        <a:buChar char="~"/>
        <a:defRPr sz="1600">
          <a:solidFill>
            <a:schemeClr val="tx1"/>
          </a:solidFill>
          <a:latin typeface="+mn-lt"/>
          <a:ea typeface="+mn-ea"/>
        </a:defRPr>
      </a:lvl6pPr>
      <a:lvl7pPr marL="2970908" indent="-228531" algn="l" rtl="0" fontAlgn="base">
        <a:spcBef>
          <a:spcPct val="20000"/>
        </a:spcBef>
        <a:spcAft>
          <a:spcPct val="0"/>
        </a:spcAft>
        <a:buFont typeface="Arial" pitchFamily="34" charset="0"/>
        <a:buChar char="~"/>
        <a:defRPr sz="1600">
          <a:solidFill>
            <a:schemeClr val="tx1"/>
          </a:solidFill>
          <a:latin typeface="+mn-lt"/>
          <a:ea typeface="+mn-ea"/>
        </a:defRPr>
      </a:lvl7pPr>
      <a:lvl8pPr marL="3427971" indent="-228531" algn="l" rtl="0" fontAlgn="base">
        <a:spcBef>
          <a:spcPct val="20000"/>
        </a:spcBef>
        <a:spcAft>
          <a:spcPct val="0"/>
        </a:spcAft>
        <a:buFont typeface="Arial" pitchFamily="34" charset="0"/>
        <a:buChar char="~"/>
        <a:defRPr sz="1600">
          <a:solidFill>
            <a:schemeClr val="tx1"/>
          </a:solidFill>
          <a:latin typeface="+mn-lt"/>
          <a:ea typeface="+mn-ea"/>
        </a:defRPr>
      </a:lvl8pPr>
      <a:lvl9pPr marL="3885034" indent="-228531" algn="l" rtl="0" fontAlgn="base">
        <a:spcBef>
          <a:spcPct val="20000"/>
        </a:spcBef>
        <a:spcAft>
          <a:spcPct val="0"/>
        </a:spcAft>
        <a:buFont typeface="Arial" pitchFamily="34" charset="0"/>
        <a:buChar char="~"/>
        <a:defRPr sz="1600">
          <a:solidFill>
            <a:schemeClr val="tx1"/>
          </a:solidFill>
          <a:latin typeface="+mn-lt"/>
          <a:ea typeface="+mn-ea"/>
        </a:defRPr>
      </a:lvl9pPr>
    </p:bodyStyle>
    <p:otherStyle>
      <a:defPPr>
        <a:defRPr lang="zh-CN"/>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0" y="6224590"/>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4" y="6451603"/>
            <a:ext cx="3374481" cy="2462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106791"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600" dirty="0" smtClean="0">
                <a:solidFill>
                  <a:srgbClr val="000000"/>
                </a:solidFill>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0011836" y="6386515"/>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533" y="325441"/>
            <a:ext cx="10176934"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en-US" altLang="zh-CN" dirty="0" smtClean="0"/>
              <a:t>Click to edit Master title style</a:t>
            </a:r>
            <a:endParaRPr lang="zh-CN" altLang="en-US" dirty="0" smtClean="0"/>
          </a:p>
        </p:txBody>
      </p:sp>
      <p:sp>
        <p:nvSpPr>
          <p:cNvPr id="10248" name="Rectangle 68"/>
          <p:cNvSpPr>
            <a:spLocks noGrp="1" noChangeArrowheads="1"/>
          </p:cNvSpPr>
          <p:nvPr>
            <p:ph type="body" idx="1"/>
          </p:nvPr>
        </p:nvSpPr>
        <p:spPr bwMode="auto">
          <a:xfrm>
            <a:off x="1007533" y="1628778"/>
            <a:ext cx="10176934"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en-US" altLang="zh-CN" dirty="0" smtClean="0"/>
              <a:t>Click to edit Master text styles</a:t>
            </a:r>
            <a:endParaRPr lang="zh-CN" altLang="en-US" dirty="0" smtClean="0"/>
          </a:p>
          <a:p>
            <a:pPr lvl="1"/>
            <a:r>
              <a:rPr lang="en-US" altLang="zh-CN" dirty="0" smtClean="0"/>
              <a:t>Second level</a:t>
            </a:r>
            <a:endParaRPr lang="zh-CN" altLang="en-US" dirty="0" smtClean="0"/>
          </a:p>
          <a:p>
            <a:pPr lvl="2"/>
            <a:r>
              <a:rPr lang="en-US" altLang="zh-CN" dirty="0" smtClean="0"/>
              <a:t>Third level</a:t>
            </a:r>
            <a:endParaRPr lang="zh-CN" altLang="en-US" dirty="0" smtClean="0"/>
          </a:p>
          <a:p>
            <a:pPr lvl="3"/>
            <a:r>
              <a:rPr lang="en-US" altLang="zh-CN" dirty="0" smtClean="0"/>
              <a:t>Fourth level</a:t>
            </a:r>
            <a:endParaRPr lang="zh-CN" altLang="en-US" dirty="0" smtClean="0"/>
          </a:p>
          <a:p>
            <a:pPr lvl="4"/>
            <a:r>
              <a:rPr lang="en-US" altLang="zh-CN" dirty="0" smtClean="0"/>
              <a:t>Fifth level</a:t>
            </a:r>
            <a:endParaRPr lang="zh-CN" altLang="en-US" dirty="0" smtClean="0"/>
          </a:p>
        </p:txBody>
      </p:sp>
      <p:grpSp>
        <p:nvGrpSpPr>
          <p:cNvPr id="10328" name="Group 88"/>
          <p:cNvGrpSpPr>
            <a:grpSpLocks/>
          </p:cNvGrpSpPr>
          <p:nvPr/>
        </p:nvGrpSpPr>
        <p:grpSpPr bwMode="auto">
          <a:xfrm>
            <a:off x="12433301" y="3832227"/>
            <a:ext cx="1151467" cy="3025775"/>
            <a:chOff x="5874" y="2414"/>
            <a:chExt cx="544" cy="1906"/>
          </a:xfrm>
        </p:grpSpPr>
        <p:sp>
          <p:nvSpPr>
            <p:cNvPr id="10326" name="Rectangle 86"/>
            <p:cNvSpPr>
              <a:spLocks noChangeArrowheads="1"/>
            </p:cNvSpPr>
            <p:nvPr userDrawn="1"/>
          </p:nvSpPr>
          <p:spPr bwMode="auto">
            <a:xfrm>
              <a:off x="5874" y="2414"/>
              <a:ext cx="544" cy="1906"/>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399">
                <a:solidFill>
                  <a:srgbClr val="000000"/>
                </a:solidFill>
                <a:ea typeface="宋体" charset="-122"/>
              </a:endParaRPr>
            </a:p>
          </p:txBody>
        </p:sp>
        <p:grpSp>
          <p:nvGrpSpPr>
            <p:cNvPr id="10327" name="Group 87"/>
            <p:cNvGrpSpPr>
              <a:grpSpLocks/>
            </p:cNvGrpSpPr>
            <p:nvPr userDrawn="1"/>
          </p:nvGrpSpPr>
          <p:grpSpPr bwMode="auto">
            <a:xfrm>
              <a:off x="5941" y="2475"/>
              <a:ext cx="409" cy="1783"/>
              <a:chOff x="5921" y="2387"/>
              <a:chExt cx="409" cy="1783"/>
            </a:xfrm>
          </p:grpSpPr>
          <p:grpSp>
            <p:nvGrpSpPr>
              <p:cNvPr id="10254" name="Group 18"/>
              <p:cNvGrpSpPr>
                <a:grpSpLocks noChangeAspect="1"/>
              </p:cNvGrpSpPr>
              <p:nvPr userDrawn="1"/>
            </p:nvGrpSpPr>
            <p:grpSpPr bwMode="auto">
              <a:xfrm>
                <a:off x="5921" y="2506"/>
                <a:ext cx="409" cy="101"/>
                <a:chOff x="5893" y="2387"/>
                <a:chExt cx="466" cy="115"/>
              </a:xfrm>
            </p:grpSpPr>
            <p:sp>
              <p:nvSpPr>
                <p:cNvPr id="10315" name="Rectangle 19"/>
                <p:cNvSpPr>
                  <a:spLocks noChangeAspect="1"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6" name="Rectangle 20"/>
                <p:cNvSpPr>
                  <a:spLocks noChangeAspect="1"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7" name="Rectangle 21"/>
                <p:cNvSpPr>
                  <a:spLocks noChangeAspect="1"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8" name="Rectangle 22"/>
                <p:cNvSpPr>
                  <a:spLocks noChangeAspect="1"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5" name="Group 23"/>
              <p:cNvGrpSpPr>
                <a:grpSpLocks noChangeAspect="1"/>
              </p:cNvGrpSpPr>
              <p:nvPr userDrawn="1"/>
            </p:nvGrpSpPr>
            <p:grpSpPr bwMode="auto">
              <a:xfrm>
                <a:off x="5921" y="2626"/>
                <a:ext cx="409" cy="101"/>
                <a:chOff x="5893" y="2523"/>
                <a:chExt cx="466" cy="115"/>
              </a:xfrm>
            </p:grpSpPr>
            <p:sp>
              <p:nvSpPr>
                <p:cNvPr id="10311" name="Rectangle 24"/>
                <p:cNvSpPr>
                  <a:spLocks noChangeAspect="1"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2" name="Rectangle 25"/>
                <p:cNvSpPr>
                  <a:spLocks noChangeAspect="1"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3" name="Rectangle 26"/>
                <p:cNvSpPr>
                  <a:spLocks noChangeAspect="1"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4" name="Rectangle 27"/>
                <p:cNvSpPr>
                  <a:spLocks noChangeAspect="1"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6" name="Group 28"/>
              <p:cNvGrpSpPr>
                <a:grpSpLocks noChangeAspect="1"/>
              </p:cNvGrpSpPr>
              <p:nvPr userDrawn="1"/>
            </p:nvGrpSpPr>
            <p:grpSpPr bwMode="auto">
              <a:xfrm>
                <a:off x="5921" y="2745"/>
                <a:ext cx="409" cy="101"/>
                <a:chOff x="5893" y="2659"/>
                <a:chExt cx="466" cy="115"/>
              </a:xfrm>
            </p:grpSpPr>
            <p:sp>
              <p:nvSpPr>
                <p:cNvPr id="10307" name="Rectangle 29"/>
                <p:cNvSpPr>
                  <a:spLocks noChangeAspect="1"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8" name="Rectangle 30"/>
                <p:cNvSpPr>
                  <a:spLocks noChangeAspect="1"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9" name="Rectangle 31"/>
                <p:cNvSpPr>
                  <a:spLocks noChangeAspect="1"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0" name="Rectangle 32"/>
                <p:cNvSpPr>
                  <a:spLocks noChangeAspect="1"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7" name="Group 33"/>
              <p:cNvGrpSpPr>
                <a:grpSpLocks noChangeAspect="1"/>
              </p:cNvGrpSpPr>
              <p:nvPr userDrawn="1"/>
            </p:nvGrpSpPr>
            <p:grpSpPr bwMode="auto">
              <a:xfrm>
                <a:off x="5921" y="2387"/>
                <a:ext cx="409" cy="104"/>
                <a:chOff x="5893" y="2251"/>
                <a:chExt cx="466" cy="119"/>
              </a:xfrm>
            </p:grpSpPr>
            <p:sp>
              <p:nvSpPr>
                <p:cNvPr id="10303" name="Rectangle 34"/>
                <p:cNvSpPr>
                  <a:spLocks noChangeAspect="1"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4" name="Rectangle 35"/>
                <p:cNvSpPr>
                  <a:spLocks noChangeAspect="1"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5" name="Rectangle 36"/>
                <p:cNvSpPr>
                  <a:spLocks noChangeAspect="1"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6" name="Rectangle 37"/>
                <p:cNvSpPr>
                  <a:spLocks noChangeAspect="1"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8" name="Group 38"/>
              <p:cNvGrpSpPr>
                <a:grpSpLocks noChangeAspect="1"/>
              </p:cNvGrpSpPr>
              <p:nvPr userDrawn="1"/>
            </p:nvGrpSpPr>
            <p:grpSpPr bwMode="auto">
              <a:xfrm>
                <a:off x="5921" y="2944"/>
                <a:ext cx="409" cy="101"/>
                <a:chOff x="5893" y="2886"/>
                <a:chExt cx="466" cy="115"/>
              </a:xfrm>
            </p:grpSpPr>
            <p:sp>
              <p:nvSpPr>
                <p:cNvPr id="10299" name="Rectangle 39"/>
                <p:cNvSpPr>
                  <a:spLocks noChangeAspect="1"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0" name="Rectangle 40"/>
                <p:cNvSpPr>
                  <a:spLocks noChangeAspect="1"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1" name="Rectangle 41"/>
                <p:cNvSpPr>
                  <a:spLocks noChangeAspect="1"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2" name="Rectangle 42"/>
                <p:cNvSpPr>
                  <a:spLocks noChangeAspect="1"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9" name="Group 43"/>
              <p:cNvGrpSpPr>
                <a:grpSpLocks noChangeAspect="1"/>
              </p:cNvGrpSpPr>
              <p:nvPr userDrawn="1"/>
            </p:nvGrpSpPr>
            <p:grpSpPr bwMode="auto">
              <a:xfrm>
                <a:off x="5921" y="3064"/>
                <a:ext cx="409" cy="101"/>
                <a:chOff x="5893" y="3022"/>
                <a:chExt cx="466" cy="115"/>
              </a:xfrm>
            </p:grpSpPr>
            <p:sp>
              <p:nvSpPr>
                <p:cNvPr id="10295" name="Rectangle 44"/>
                <p:cNvSpPr>
                  <a:spLocks noChangeAspect="1"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6" name="Rectangle 45"/>
                <p:cNvSpPr>
                  <a:spLocks noChangeAspect="1"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7" name="Rectangle 46"/>
                <p:cNvSpPr>
                  <a:spLocks noChangeAspect="1"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8" name="Rectangle 47"/>
                <p:cNvSpPr>
                  <a:spLocks noChangeAspect="1"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0" name="Group 48"/>
              <p:cNvGrpSpPr>
                <a:grpSpLocks noChangeAspect="1"/>
              </p:cNvGrpSpPr>
              <p:nvPr userDrawn="1"/>
            </p:nvGrpSpPr>
            <p:grpSpPr bwMode="auto">
              <a:xfrm>
                <a:off x="5921" y="3183"/>
                <a:ext cx="409" cy="101"/>
                <a:chOff x="5893" y="3158"/>
                <a:chExt cx="466" cy="115"/>
              </a:xfrm>
            </p:grpSpPr>
            <p:sp>
              <p:nvSpPr>
                <p:cNvPr id="10291" name="Rectangle 49"/>
                <p:cNvSpPr>
                  <a:spLocks noChangeAspect="1"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2" name="Rectangle 50"/>
                <p:cNvSpPr>
                  <a:spLocks noChangeAspect="1"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3" name="Rectangle 51"/>
                <p:cNvSpPr>
                  <a:spLocks noChangeAspect="1"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4" name="Rectangle 52"/>
                <p:cNvSpPr>
                  <a:spLocks noChangeAspect="1"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1" name="Group 53"/>
              <p:cNvGrpSpPr>
                <a:grpSpLocks noChangeAspect="1"/>
              </p:cNvGrpSpPr>
              <p:nvPr userDrawn="1"/>
            </p:nvGrpSpPr>
            <p:grpSpPr bwMode="auto">
              <a:xfrm>
                <a:off x="5921" y="3383"/>
                <a:ext cx="409" cy="100"/>
                <a:chOff x="5893" y="3385"/>
                <a:chExt cx="466" cy="115"/>
              </a:xfrm>
            </p:grpSpPr>
            <p:sp>
              <p:nvSpPr>
                <p:cNvPr id="10287" name="Rectangle 54"/>
                <p:cNvSpPr>
                  <a:spLocks noChangeAspect="1"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8" name="Rectangle 55"/>
                <p:cNvSpPr>
                  <a:spLocks noChangeAspect="1"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9" name="Rectangle 56"/>
                <p:cNvSpPr>
                  <a:spLocks noChangeAspect="1"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0" name="Rectangle 57"/>
                <p:cNvSpPr>
                  <a:spLocks noChangeAspect="1"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2" name="Group 58"/>
              <p:cNvGrpSpPr>
                <a:grpSpLocks noChangeAspect="1"/>
              </p:cNvGrpSpPr>
              <p:nvPr userDrawn="1"/>
            </p:nvGrpSpPr>
            <p:grpSpPr bwMode="auto">
              <a:xfrm>
                <a:off x="5921" y="3502"/>
                <a:ext cx="409" cy="101"/>
                <a:chOff x="5893" y="3521"/>
                <a:chExt cx="466" cy="115"/>
              </a:xfrm>
            </p:grpSpPr>
            <p:sp>
              <p:nvSpPr>
                <p:cNvPr id="10283" name="Rectangle 59"/>
                <p:cNvSpPr>
                  <a:spLocks noChangeAspect="1"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4" name="Rectangle 60"/>
                <p:cNvSpPr>
                  <a:spLocks noChangeAspect="1"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5" name="Rectangle 61"/>
                <p:cNvSpPr>
                  <a:spLocks noChangeAspect="1"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6" name="Rectangle 62"/>
                <p:cNvSpPr>
                  <a:spLocks noChangeAspect="1"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3" name="Group 63"/>
              <p:cNvGrpSpPr>
                <a:grpSpLocks noChangeAspect="1"/>
              </p:cNvGrpSpPr>
              <p:nvPr userDrawn="1"/>
            </p:nvGrpSpPr>
            <p:grpSpPr bwMode="auto">
              <a:xfrm>
                <a:off x="5921" y="3621"/>
                <a:ext cx="409" cy="101"/>
                <a:chOff x="5893" y="3657"/>
                <a:chExt cx="466" cy="115"/>
              </a:xfrm>
            </p:grpSpPr>
            <p:sp>
              <p:nvSpPr>
                <p:cNvPr id="10279" name="Rectangle 64"/>
                <p:cNvSpPr>
                  <a:spLocks noChangeAspect="1"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0" name="Rectangle 65"/>
                <p:cNvSpPr>
                  <a:spLocks noChangeAspect="1"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1" name="Rectangle 66"/>
                <p:cNvSpPr>
                  <a:spLocks noChangeAspect="1"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2" name="Rectangle 67"/>
                <p:cNvSpPr>
                  <a:spLocks noChangeAspect="1"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4" name="Group 68"/>
              <p:cNvGrpSpPr>
                <a:grpSpLocks noChangeAspect="1"/>
              </p:cNvGrpSpPr>
              <p:nvPr userDrawn="1"/>
            </p:nvGrpSpPr>
            <p:grpSpPr bwMode="auto">
              <a:xfrm>
                <a:off x="5921" y="3821"/>
                <a:ext cx="409" cy="101"/>
                <a:chOff x="5893" y="3884"/>
                <a:chExt cx="466" cy="115"/>
              </a:xfrm>
            </p:grpSpPr>
            <p:sp>
              <p:nvSpPr>
                <p:cNvPr id="10275" name="Rectangle 69"/>
                <p:cNvSpPr>
                  <a:spLocks noChangeAspect="1"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6" name="Rectangle 70"/>
                <p:cNvSpPr>
                  <a:spLocks noChangeAspect="1"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7" name="Rectangle 71"/>
                <p:cNvSpPr>
                  <a:spLocks noChangeAspect="1"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8" name="Rectangle 72"/>
                <p:cNvSpPr>
                  <a:spLocks noChangeAspect="1"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5" name="Group 73"/>
              <p:cNvGrpSpPr>
                <a:grpSpLocks noChangeAspect="1"/>
              </p:cNvGrpSpPr>
              <p:nvPr userDrawn="1"/>
            </p:nvGrpSpPr>
            <p:grpSpPr bwMode="auto">
              <a:xfrm>
                <a:off x="5921" y="3945"/>
                <a:ext cx="409" cy="101"/>
                <a:chOff x="5893" y="4026"/>
                <a:chExt cx="466" cy="115"/>
              </a:xfrm>
            </p:grpSpPr>
            <p:sp>
              <p:nvSpPr>
                <p:cNvPr id="10271" name="Rectangle 74"/>
                <p:cNvSpPr>
                  <a:spLocks noChangeAspect="1"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2" name="Rectangle 75"/>
                <p:cNvSpPr>
                  <a:spLocks noChangeAspect="1"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3" name="Rectangle 76"/>
                <p:cNvSpPr>
                  <a:spLocks noChangeAspect="1"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4" name="Rectangle 77"/>
                <p:cNvSpPr>
                  <a:spLocks noChangeAspect="1"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6" name="Group 78"/>
              <p:cNvGrpSpPr>
                <a:grpSpLocks noChangeAspect="1"/>
              </p:cNvGrpSpPr>
              <p:nvPr userDrawn="1"/>
            </p:nvGrpSpPr>
            <p:grpSpPr bwMode="auto">
              <a:xfrm>
                <a:off x="5921" y="4069"/>
                <a:ext cx="409" cy="101"/>
                <a:chOff x="5893" y="4167"/>
                <a:chExt cx="466" cy="115"/>
              </a:xfrm>
            </p:grpSpPr>
            <p:sp>
              <p:nvSpPr>
                <p:cNvPr id="10267" name="Rectangle 79"/>
                <p:cNvSpPr>
                  <a:spLocks noChangeAspect="1"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68" name="Rectangle 80"/>
                <p:cNvSpPr>
                  <a:spLocks noChangeAspect="1"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69" name="Rectangle 81"/>
                <p:cNvSpPr>
                  <a:spLocks noChangeAspect="1"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0" name="Rectangle 82"/>
                <p:cNvSpPr>
                  <a:spLocks noChangeAspect="1"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grpSp>
      <p:sp>
        <p:nvSpPr>
          <p:cNvPr id="10321" name="Text Box 81"/>
          <p:cNvSpPr txBox="1">
            <a:spLocks noChangeArrowheads="1"/>
          </p:cNvSpPr>
          <p:nvPr/>
        </p:nvSpPr>
        <p:spPr bwMode="auto">
          <a:xfrm>
            <a:off x="-3845984" y="1330326"/>
            <a:ext cx="3702051" cy="5207580"/>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lgn="ctr">
                <a:solidFill>
                  <a:srgbClr val="B2B2B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04433" tIns="52215" rIns="104433" bIns="52215">
            <a:spAutoFit/>
          </a:bodyPr>
          <a:lstStyle>
            <a:lvl1pPr defTabSz="784225" eaLnBrk="0" hangingPunct="0">
              <a:defRPr>
                <a:solidFill>
                  <a:schemeClr val="tx1"/>
                </a:solidFill>
                <a:latin typeface="Calibri" pitchFamily="34" charset="0"/>
                <a:ea typeface="宋体" charset="-122"/>
              </a:defRPr>
            </a:lvl1pPr>
            <a:lvl2pPr marL="390525" defTabSz="784225" eaLnBrk="0" hangingPunct="0">
              <a:defRPr>
                <a:solidFill>
                  <a:schemeClr val="tx1"/>
                </a:solidFill>
                <a:latin typeface="Calibri" pitchFamily="34" charset="0"/>
                <a:ea typeface="宋体" charset="-122"/>
              </a:defRPr>
            </a:lvl2pPr>
            <a:lvl3pPr marL="784225" defTabSz="784225" eaLnBrk="0" hangingPunct="0">
              <a:defRPr>
                <a:solidFill>
                  <a:schemeClr val="tx1"/>
                </a:solidFill>
                <a:latin typeface="Calibri" pitchFamily="34" charset="0"/>
                <a:ea typeface="宋体" charset="-122"/>
              </a:defRPr>
            </a:lvl3pPr>
            <a:lvl4pPr marL="1174750" defTabSz="784225" eaLnBrk="0" hangingPunct="0">
              <a:defRPr>
                <a:solidFill>
                  <a:schemeClr val="tx1"/>
                </a:solidFill>
                <a:latin typeface="Calibri" pitchFamily="34" charset="0"/>
                <a:ea typeface="宋体" charset="-122"/>
              </a:defRPr>
            </a:lvl4pPr>
            <a:lvl5pPr marL="1566863" defTabSz="784225" eaLnBrk="0" hangingPunct="0">
              <a:defRPr>
                <a:solidFill>
                  <a:schemeClr val="tx1"/>
                </a:solidFill>
                <a:latin typeface="Calibri" pitchFamily="34" charset="0"/>
                <a:ea typeface="宋体" charset="-122"/>
              </a:defRPr>
            </a:lvl5pPr>
            <a:lvl6pPr marL="2024063" defTabSz="784225" eaLnBrk="0" fontAlgn="base" hangingPunct="0">
              <a:spcBef>
                <a:spcPct val="0"/>
              </a:spcBef>
              <a:spcAft>
                <a:spcPct val="0"/>
              </a:spcAft>
              <a:defRPr>
                <a:solidFill>
                  <a:schemeClr val="tx1"/>
                </a:solidFill>
                <a:latin typeface="Calibri" pitchFamily="34" charset="0"/>
                <a:ea typeface="宋体" charset="-122"/>
              </a:defRPr>
            </a:lvl6pPr>
            <a:lvl7pPr marL="2481263" defTabSz="784225" eaLnBrk="0" fontAlgn="base" hangingPunct="0">
              <a:spcBef>
                <a:spcPct val="0"/>
              </a:spcBef>
              <a:spcAft>
                <a:spcPct val="0"/>
              </a:spcAft>
              <a:defRPr>
                <a:solidFill>
                  <a:schemeClr val="tx1"/>
                </a:solidFill>
                <a:latin typeface="Calibri" pitchFamily="34" charset="0"/>
                <a:ea typeface="宋体" charset="-122"/>
              </a:defRPr>
            </a:lvl7pPr>
            <a:lvl8pPr marL="2938463" defTabSz="784225" eaLnBrk="0" fontAlgn="base" hangingPunct="0">
              <a:spcBef>
                <a:spcPct val="0"/>
              </a:spcBef>
              <a:spcAft>
                <a:spcPct val="0"/>
              </a:spcAft>
              <a:defRPr>
                <a:solidFill>
                  <a:schemeClr val="tx1"/>
                </a:solidFill>
                <a:latin typeface="Calibri" pitchFamily="34" charset="0"/>
                <a:ea typeface="宋体" charset="-122"/>
              </a:defRPr>
            </a:lvl8pPr>
            <a:lvl9pPr marL="3395663" defTabSz="784225" eaLnBrk="0" fontAlgn="base" hangingPunct="0">
              <a:spcBef>
                <a:spcPct val="0"/>
              </a:spcBef>
              <a:spcAft>
                <a:spcPct val="0"/>
              </a:spcAft>
              <a:defRPr>
                <a:solidFill>
                  <a:schemeClr val="tx1"/>
                </a:solidFill>
                <a:latin typeface="Calibri" pitchFamily="34" charset="0"/>
                <a:ea typeface="宋体" charset="-122"/>
              </a:defRPr>
            </a:lvl9pPr>
          </a:lstStyle>
          <a:p>
            <a:pPr algn="r" eaLnBrk="1" hangingPunct="1">
              <a:spcBef>
                <a:spcPct val="20000"/>
              </a:spcBef>
            </a:pPr>
            <a:r>
              <a:rPr lang="zh-CN" altLang="zh-CN" sz="1467" dirty="0">
                <a:solidFill>
                  <a:srgbClr val="FFFFFF"/>
                </a:solidFill>
                <a:latin typeface="FrutigerNext LT Regular" pitchFamily="34" charset="0"/>
              </a:rPr>
              <a:t>Slide title :32-35pt  </a:t>
            </a:r>
          </a:p>
          <a:p>
            <a:pPr algn="r" eaLnBrk="1" hangingPunct="1">
              <a:spcBef>
                <a:spcPct val="20000"/>
              </a:spcBef>
            </a:pPr>
            <a:r>
              <a:rPr lang="zh-CN" altLang="zh-CN" sz="1467" dirty="0">
                <a:solidFill>
                  <a:srgbClr val="FFFFFF"/>
                </a:solidFill>
                <a:latin typeface="FrutigerNext LT Regular" pitchFamily="34" charset="0"/>
              </a:rPr>
              <a:t>Color: R153 G0 B0</a:t>
            </a:r>
          </a:p>
          <a:p>
            <a:pPr algn="r" eaLnBrk="1" hangingPunct="1">
              <a:spcBef>
                <a:spcPct val="20000"/>
              </a:spcBef>
            </a:pPr>
            <a:r>
              <a:rPr lang="zh-CN" altLang="zh-CN" sz="1467" dirty="0">
                <a:solidFill>
                  <a:srgbClr val="FFFFFF"/>
                </a:solidFill>
                <a:latin typeface="FrutigerNext LT Regular" pitchFamily="34" charset="0"/>
              </a:rPr>
              <a:t>Corporate Font :</a:t>
            </a:r>
          </a:p>
          <a:p>
            <a:pPr algn="r" eaLnBrk="1" hangingPunct="1">
              <a:spcBef>
                <a:spcPct val="20000"/>
              </a:spcBef>
            </a:pPr>
            <a:r>
              <a:rPr lang="zh-CN" altLang="zh-CN" sz="1467" dirty="0">
                <a:solidFill>
                  <a:srgbClr val="FFFFFF"/>
                </a:solidFill>
                <a:latin typeface="FrutigerNext LT Regular" pitchFamily="34" charset="0"/>
              </a:rPr>
              <a:t>FrutigerNext LT Medium</a:t>
            </a:r>
          </a:p>
          <a:p>
            <a:pPr algn="r" eaLnBrk="1" hangingPunct="1">
              <a:spcBef>
                <a:spcPct val="20000"/>
              </a:spcBef>
            </a:pPr>
            <a:r>
              <a:rPr lang="zh-CN" altLang="zh-CN" sz="1467" dirty="0">
                <a:solidFill>
                  <a:srgbClr val="FFFFFF"/>
                </a:solidFill>
                <a:latin typeface="FrutigerNext LT Regular" pitchFamily="34" charset="0"/>
              </a:rPr>
              <a:t>Font to be used by customers and </a:t>
            </a:r>
          </a:p>
          <a:p>
            <a:pPr algn="r" eaLnBrk="1" hangingPunct="1">
              <a:spcBef>
                <a:spcPct val="20000"/>
              </a:spcBef>
            </a:pPr>
            <a:r>
              <a:rPr lang="zh-CN" altLang="zh-CN" sz="1467" dirty="0">
                <a:solidFill>
                  <a:srgbClr val="FFFFFF"/>
                </a:solidFill>
                <a:latin typeface="FrutigerNext LT Regular" pitchFamily="34" charset="0"/>
              </a:rPr>
              <a:t>partners : </a:t>
            </a:r>
          </a:p>
          <a:p>
            <a:pPr algn="r" eaLnBrk="1" hangingPunct="1">
              <a:spcBef>
                <a:spcPct val="20000"/>
              </a:spcBef>
            </a:pPr>
            <a:r>
              <a:rPr lang="zh-CN" altLang="zh-CN" sz="1467" dirty="0">
                <a:solidFill>
                  <a:srgbClr val="FFFFFF"/>
                </a:solidFill>
                <a:latin typeface="FrutigerNext LT Regular" pitchFamily="34" charset="0"/>
              </a:rPr>
              <a:t>Arial</a:t>
            </a: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r>
              <a:rPr lang="zh-CN" altLang="zh-CN" sz="1467" dirty="0">
                <a:solidFill>
                  <a:srgbClr val="FFFFFF"/>
                </a:solidFill>
                <a:latin typeface="FrutigerNext LT Regular" pitchFamily="34" charset="0"/>
              </a:rPr>
              <a:t>Slide text :20-22pt</a:t>
            </a:r>
          </a:p>
          <a:p>
            <a:pPr algn="r" eaLnBrk="1" hangingPunct="1">
              <a:spcBef>
                <a:spcPct val="20000"/>
              </a:spcBef>
            </a:pPr>
            <a:r>
              <a:rPr lang="zh-CN" altLang="zh-CN" sz="1467" dirty="0">
                <a:solidFill>
                  <a:srgbClr val="FFFFFF"/>
                </a:solidFill>
                <a:latin typeface="FrutigerNext LT Regular" pitchFamily="34" charset="0"/>
              </a:rPr>
              <a:t>Bullets level 2-5:</a:t>
            </a:r>
          </a:p>
          <a:p>
            <a:pPr algn="r" eaLnBrk="1" hangingPunct="1">
              <a:spcBef>
                <a:spcPct val="20000"/>
              </a:spcBef>
            </a:pPr>
            <a:r>
              <a:rPr lang="zh-CN" altLang="zh-CN" sz="1467" dirty="0">
                <a:solidFill>
                  <a:srgbClr val="FFFFFF"/>
                </a:solidFill>
                <a:latin typeface="FrutigerNext LT Regular" pitchFamily="34" charset="0"/>
              </a:rPr>
              <a:t> 18pt  </a:t>
            </a:r>
          </a:p>
          <a:p>
            <a:pPr algn="r" eaLnBrk="1" hangingPunct="1">
              <a:spcBef>
                <a:spcPct val="20000"/>
              </a:spcBef>
            </a:pPr>
            <a:r>
              <a:rPr lang="zh-CN" altLang="zh-CN" sz="1467" dirty="0">
                <a:solidFill>
                  <a:srgbClr val="FFFFFF"/>
                </a:solidFill>
                <a:latin typeface="FrutigerNext LT Regular" pitchFamily="34" charset="0"/>
              </a:rPr>
              <a:t>Color:Black</a:t>
            </a:r>
          </a:p>
          <a:p>
            <a:pPr algn="r" eaLnBrk="1" hangingPunct="1">
              <a:spcBef>
                <a:spcPct val="20000"/>
              </a:spcBef>
            </a:pPr>
            <a:r>
              <a:rPr lang="zh-CN" altLang="zh-CN" sz="1467" dirty="0">
                <a:solidFill>
                  <a:srgbClr val="FFFFFF"/>
                </a:solidFill>
                <a:latin typeface="FrutigerNext LT Regular" pitchFamily="34" charset="0"/>
              </a:rPr>
              <a:t>Corporate Font :</a:t>
            </a:r>
          </a:p>
          <a:p>
            <a:pPr algn="r" eaLnBrk="1" hangingPunct="1">
              <a:spcBef>
                <a:spcPct val="20000"/>
              </a:spcBef>
            </a:pPr>
            <a:r>
              <a:rPr lang="zh-CN" altLang="zh-CN" sz="1467" dirty="0">
                <a:solidFill>
                  <a:srgbClr val="FFFFFF"/>
                </a:solidFill>
                <a:latin typeface="FrutigerNext LT Regular" pitchFamily="34" charset="0"/>
              </a:rPr>
              <a:t>FrutigerNext LT Medium</a:t>
            </a:r>
          </a:p>
          <a:p>
            <a:pPr algn="r" eaLnBrk="1" hangingPunct="1">
              <a:spcBef>
                <a:spcPct val="20000"/>
              </a:spcBef>
            </a:pPr>
            <a:r>
              <a:rPr lang="zh-CN" altLang="zh-CN" sz="1467" dirty="0">
                <a:solidFill>
                  <a:srgbClr val="FFFFFF"/>
                </a:solidFill>
                <a:latin typeface="FrutigerNext LT Regular" pitchFamily="34" charset="0"/>
              </a:rPr>
              <a:t>Font to be used by customers and </a:t>
            </a:r>
          </a:p>
          <a:p>
            <a:pPr algn="r" eaLnBrk="1" hangingPunct="1">
              <a:spcBef>
                <a:spcPct val="20000"/>
              </a:spcBef>
            </a:pPr>
            <a:r>
              <a:rPr lang="zh-CN" altLang="zh-CN" sz="1467" dirty="0">
                <a:solidFill>
                  <a:srgbClr val="FFFFFF"/>
                </a:solidFill>
                <a:latin typeface="FrutigerNext LT Regular" pitchFamily="34" charset="0"/>
              </a:rPr>
              <a:t>partners : </a:t>
            </a:r>
          </a:p>
          <a:p>
            <a:pPr algn="r" eaLnBrk="1" hangingPunct="1">
              <a:spcBef>
                <a:spcPct val="20000"/>
              </a:spcBef>
            </a:pPr>
            <a:r>
              <a:rPr lang="zh-CN" altLang="zh-CN" sz="1467" dirty="0">
                <a:solidFill>
                  <a:srgbClr val="FFFFFF"/>
                </a:solidFill>
                <a:latin typeface="FrutigerNext LT Regular" pitchFamily="34" charset="0"/>
              </a:rPr>
              <a:t>Arial</a:t>
            </a:r>
          </a:p>
        </p:txBody>
      </p:sp>
      <p:sp>
        <p:nvSpPr>
          <p:cNvPr id="10324" name="Text Box 84"/>
          <p:cNvSpPr txBox="1">
            <a:spLocks noChangeArrowheads="1"/>
          </p:cNvSpPr>
          <p:nvPr/>
        </p:nvSpPr>
        <p:spPr bwMode="auto">
          <a:xfrm>
            <a:off x="12335934" y="57151"/>
            <a:ext cx="1727200" cy="167270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7">
                <a:solidFill>
                  <a:srgbClr val="FFFFFF"/>
                </a:solidFill>
                <a:latin typeface="FrutigerNext LT Regular" pitchFamily="34" charset="0"/>
                <a:ea typeface="宋体" charset="-122"/>
              </a:rPr>
              <a:t>Top right  corner  for   field-mark, customer or partner logotypes. </a:t>
            </a:r>
          </a:p>
          <a:p>
            <a:endParaRPr lang="en-US" altLang="zh-CN" sz="1467">
              <a:solidFill>
                <a:srgbClr val="FFFFFF"/>
              </a:solidFill>
              <a:latin typeface="FrutigerNext LT Regular" pitchFamily="34" charset="0"/>
              <a:ea typeface="宋体" charset="-122"/>
            </a:endParaRPr>
          </a:p>
          <a:p>
            <a:r>
              <a:rPr lang="en-US" altLang="zh-CN" sz="1467">
                <a:solidFill>
                  <a:srgbClr val="FFFFFF"/>
                </a:solidFill>
                <a:latin typeface="FrutigerNext LT Regular" pitchFamily="34" charset="0"/>
                <a:ea typeface="宋体" charset="-122"/>
              </a:rPr>
              <a:t>----------------   </a:t>
            </a:r>
          </a:p>
          <a:p>
            <a:endParaRPr lang="zh-CN" altLang="en-US" sz="1467">
              <a:solidFill>
                <a:srgbClr val="FFFFFF"/>
              </a:solidFill>
              <a:latin typeface="FrutigerNext LT Regular" pitchFamily="34" charset="0"/>
              <a:ea typeface="宋体" charset="-122"/>
            </a:endParaRPr>
          </a:p>
        </p:txBody>
      </p:sp>
      <p:sp>
        <p:nvSpPr>
          <p:cNvPr id="10325" name="Text Box 85"/>
          <p:cNvSpPr txBox="1">
            <a:spLocks noChangeArrowheads="1"/>
          </p:cNvSpPr>
          <p:nvPr/>
        </p:nvSpPr>
        <p:spPr bwMode="auto">
          <a:xfrm>
            <a:off x="12335934" y="1196975"/>
            <a:ext cx="1727200" cy="370460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7" dirty="0">
                <a:solidFill>
                  <a:srgbClr val="FFFFFF"/>
                </a:solidFill>
                <a:latin typeface="FrutigerNext LT Regular" pitchFamily="34" charset="0"/>
                <a:ea typeface="宋体" charset="-122"/>
              </a:rPr>
              <a:t>The following nine groups of colors are an example of how our design colors can be used, please take note that you should only use one design color group per slide. </a:t>
            </a:r>
          </a:p>
          <a:p>
            <a:r>
              <a:rPr lang="en-US" altLang="zh-CN" sz="1467" dirty="0">
                <a:solidFill>
                  <a:srgbClr val="FFFFFF"/>
                </a:solidFill>
                <a:latin typeface="FrutigerNext LT Regular" pitchFamily="34" charset="0"/>
                <a:ea typeface="宋体" charset="-122"/>
              </a:rPr>
              <a:t> For specific usage details, refer to the “Typesetting Standard”.</a:t>
            </a:r>
          </a:p>
        </p:txBody>
      </p:sp>
      <p:sp>
        <p:nvSpPr>
          <p:cNvPr id="80" name="Rectangle 21"/>
          <p:cNvSpPr>
            <a:spLocks noChangeArrowheads="1"/>
          </p:cNvSpPr>
          <p:nvPr/>
        </p:nvSpPr>
        <p:spPr bwMode="auto">
          <a:xfrm>
            <a:off x="5047622" y="6465938"/>
            <a:ext cx="2488539" cy="246221"/>
          </a:xfrm>
          <a:prstGeom prst="rect">
            <a:avLst/>
          </a:prstGeom>
          <a:noFill/>
          <a:ln w="9525" algn="ctr">
            <a:noFill/>
            <a:miter lim="800000"/>
            <a:headEnd/>
            <a:tailEnd/>
          </a:ln>
          <a:effectLst/>
        </p:spPr>
        <p:txBody>
          <a:bodyPr wrap="square" lIns="106748" tIns="0" rIns="106748" bIns="0">
            <a:spAutoFit/>
          </a:bodyPr>
          <a:lstStyle/>
          <a:p>
            <a:pPr defTabSz="1068570" eaLnBrk="0" hangingPunct="0">
              <a:defRPr/>
            </a:pPr>
            <a:r>
              <a:rPr lang="en-US" altLang="zh-CN" sz="1600" dirty="0" smtClean="0">
                <a:solidFill>
                  <a:srgbClr val="000000"/>
                </a:solidFill>
                <a:latin typeface="FrutigerNext LT Medium"/>
                <a:ea typeface="华文细黑"/>
              </a:rPr>
              <a:t>Huawei Confidential</a:t>
            </a:r>
          </a:p>
        </p:txBody>
      </p:sp>
      <p:sp>
        <p:nvSpPr>
          <p:cNvPr id="82" name="Rectangle 5"/>
          <p:cNvSpPr>
            <a:spLocks noChangeArrowheads="1"/>
          </p:cNvSpPr>
          <p:nvPr/>
        </p:nvSpPr>
        <p:spPr bwMode="auto">
          <a:xfrm>
            <a:off x="8481486" y="6480630"/>
            <a:ext cx="2796116" cy="377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fld id="{334777C4-916E-458D-ABE7-87ACD557FBD2}" type="slidenum">
              <a:rPr lang="de-DE" altLang="zh-CN" sz="1600" smtClean="0">
                <a:solidFill>
                  <a:srgbClr val="000000"/>
                </a:solidFill>
                <a:latin typeface="FrutigerNext LT Bold" pitchFamily="34" charset="0"/>
                <a:ea typeface="ＭＳ Ｐゴシック" pitchFamily="34" charset="-128"/>
              </a:rPr>
              <a:pPr eaLnBrk="0" hangingPunct="0">
                <a:lnSpc>
                  <a:spcPct val="85000"/>
                </a:lnSpc>
              </a:pPr>
              <a:t>‹#›</a:t>
            </a:fld>
            <a:endParaRPr lang="en-GB" altLang="zh-CN" sz="1600" dirty="0">
              <a:solidFill>
                <a:srgbClr val="000000"/>
              </a:solidFill>
              <a:latin typeface="FrutigerNext LT Bold" pitchFamily="34" charset="0"/>
              <a:ea typeface="ＭＳ Ｐゴシック" pitchFamily="34" charset="-128"/>
            </a:endParaRPr>
          </a:p>
        </p:txBody>
      </p:sp>
    </p:spTree>
    <p:extLst>
      <p:ext uri="{BB962C8B-B14F-4D97-AF65-F5344CB8AC3E}">
        <p14:creationId xmlns:p14="http://schemas.microsoft.com/office/powerpoint/2010/main" val="3229008487"/>
      </p:ext>
    </p:extLst>
  </p:cSld>
  <p:clrMap bg1="lt1" tx1="dk1" bg2="lt2" tx2="dk2" accent1="accent1" accent2="accent2" accent3="accent3" accent4="accent4" accent5="accent5" accent6="accent6" hlink="hlink" folHlink="folHlink"/>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txStyles>
    <p:titleStyle>
      <a:lvl1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5pPr>
      <a:lvl6pPr marL="609402"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7pPr>
      <a:lvl8pPr marL="1828205"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8pPr>
      <a:lvl9pPr marL="2437607"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9pPr>
    </p:titleStyle>
    <p:bodyStyle>
      <a:lvl1pPr marL="457052" indent="-457052" algn="l" rtl="0" eaLnBrk="0" fontAlgn="base" hangingPunct="0">
        <a:lnSpc>
          <a:spcPct val="140000"/>
        </a:lnSpc>
        <a:spcBef>
          <a:spcPct val="0"/>
        </a:spcBef>
        <a:spcAft>
          <a:spcPct val="0"/>
        </a:spcAft>
        <a:buClr>
          <a:srgbClr val="777777"/>
        </a:buClr>
        <a:buSzPct val="60000"/>
        <a:buFont typeface="Wingdings" pitchFamily="2" charset="2"/>
        <a:buChar char="l"/>
        <a:defRPr sz="2666" b="1">
          <a:solidFill>
            <a:schemeClr val="tx1"/>
          </a:solidFill>
          <a:latin typeface="FrutigerNext LT Regular" pitchFamily="34" charset="0"/>
          <a:ea typeface="黑体" pitchFamily="49" charset="-122"/>
          <a:cs typeface="+mn-cs"/>
        </a:defRPr>
      </a:lvl1pPr>
      <a:lvl2pPr marL="990278" indent="-380876"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523505" indent="-304701" algn="l" rtl="0" eaLnBrk="0" fontAlgn="base" hangingPunct="0">
        <a:lnSpc>
          <a:spcPct val="140000"/>
        </a:lnSpc>
        <a:spcBef>
          <a:spcPct val="0"/>
        </a:spcBef>
        <a:spcAft>
          <a:spcPct val="0"/>
        </a:spcAft>
        <a:buSzPct val="50000"/>
        <a:buFont typeface="Wingdings" pitchFamily="2" charset="2"/>
        <a:buChar char="n"/>
        <a:defRPr sz="2132">
          <a:solidFill>
            <a:schemeClr val="tx1"/>
          </a:solidFill>
          <a:latin typeface="FrutigerNext LT Regular" pitchFamily="34" charset="0"/>
          <a:ea typeface="+mn-ea"/>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FrutigerNext LT Regular" pitchFamily="34" charset="0"/>
          <a:ea typeface="+mn-ea"/>
          <a:cs typeface="+mn-cs"/>
        </a:defRPr>
      </a:lvl4pPr>
      <a:lvl5pPr marL="2742308" indent="-304701" algn="l" rtl="0" eaLnBrk="0" fontAlgn="base" hangingPunct="0">
        <a:lnSpc>
          <a:spcPct val="140000"/>
        </a:lnSpc>
        <a:spcBef>
          <a:spcPct val="0"/>
        </a:spcBef>
        <a:spcAft>
          <a:spcPct val="0"/>
        </a:spcAft>
        <a:buFont typeface="Arial" charset="0"/>
        <a:buChar char="~"/>
        <a:defRPr sz="1600">
          <a:solidFill>
            <a:schemeClr val="tx1"/>
          </a:solidFill>
          <a:latin typeface="FrutigerNext LT Regular" pitchFamily="34" charset="0"/>
          <a:ea typeface="+mn-ea"/>
          <a:cs typeface="+mn-cs"/>
        </a:defRPr>
      </a:lvl5pPr>
      <a:lvl6pPr marL="3351710"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5" algn="l" defTabSz="1218804" rtl="0" eaLnBrk="1" latinLnBrk="0" hangingPunct="1">
        <a:defRPr sz="2399" kern="1200">
          <a:solidFill>
            <a:schemeClr val="tx1"/>
          </a:solidFill>
          <a:latin typeface="+mn-lt"/>
          <a:ea typeface="+mn-ea"/>
          <a:cs typeface="+mn-cs"/>
        </a:defRPr>
      </a:lvl4pPr>
      <a:lvl5pPr marL="2437607" algn="l" defTabSz="1218804" rtl="0" eaLnBrk="1" latinLnBrk="0" hangingPunct="1">
        <a:defRPr sz="2399" kern="1200">
          <a:solidFill>
            <a:schemeClr val="tx1"/>
          </a:solidFill>
          <a:latin typeface="+mn-lt"/>
          <a:ea typeface="+mn-ea"/>
          <a:cs typeface="+mn-cs"/>
        </a:defRPr>
      </a:lvl5pPr>
      <a:lvl6pPr marL="3047010" algn="l" defTabSz="1218804" rtl="0" eaLnBrk="1" latinLnBrk="0" hangingPunct="1">
        <a:defRPr sz="2399" kern="1200">
          <a:solidFill>
            <a:schemeClr val="tx1"/>
          </a:solidFill>
          <a:latin typeface="+mn-lt"/>
          <a:ea typeface="+mn-ea"/>
          <a:cs typeface="+mn-cs"/>
        </a:defRPr>
      </a:lvl6pPr>
      <a:lvl7pPr marL="3656412"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0" y="6224590"/>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4" y="6451603"/>
            <a:ext cx="3374481" cy="2462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106791"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600" dirty="0" smtClean="0">
                <a:solidFill>
                  <a:srgbClr val="000000"/>
                </a:solidFill>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0011836" y="6386515"/>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533" y="325441"/>
            <a:ext cx="10176934"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en-US" altLang="zh-CN" dirty="0" smtClean="0"/>
              <a:t>Click to edit Master title style</a:t>
            </a:r>
            <a:endParaRPr lang="zh-CN" altLang="en-US" dirty="0" smtClean="0"/>
          </a:p>
        </p:txBody>
      </p:sp>
      <p:sp>
        <p:nvSpPr>
          <p:cNvPr id="10248" name="Rectangle 68"/>
          <p:cNvSpPr>
            <a:spLocks noGrp="1" noChangeArrowheads="1"/>
          </p:cNvSpPr>
          <p:nvPr>
            <p:ph type="body" idx="1"/>
          </p:nvPr>
        </p:nvSpPr>
        <p:spPr bwMode="auto">
          <a:xfrm>
            <a:off x="1007533" y="1628778"/>
            <a:ext cx="10176934"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en-US" altLang="zh-CN" dirty="0" smtClean="0"/>
              <a:t>Click to edit Master text styles</a:t>
            </a:r>
            <a:endParaRPr lang="zh-CN" altLang="en-US" dirty="0" smtClean="0"/>
          </a:p>
          <a:p>
            <a:pPr lvl="1"/>
            <a:r>
              <a:rPr lang="en-US" altLang="zh-CN" dirty="0" smtClean="0"/>
              <a:t>Second level</a:t>
            </a:r>
            <a:endParaRPr lang="zh-CN" altLang="en-US" dirty="0" smtClean="0"/>
          </a:p>
          <a:p>
            <a:pPr lvl="2"/>
            <a:r>
              <a:rPr lang="en-US" altLang="zh-CN" dirty="0" smtClean="0"/>
              <a:t>Third level</a:t>
            </a:r>
            <a:endParaRPr lang="zh-CN" altLang="en-US" dirty="0" smtClean="0"/>
          </a:p>
          <a:p>
            <a:pPr lvl="3"/>
            <a:r>
              <a:rPr lang="en-US" altLang="zh-CN" dirty="0" smtClean="0"/>
              <a:t>Fourth level</a:t>
            </a:r>
            <a:endParaRPr lang="zh-CN" altLang="en-US" dirty="0" smtClean="0"/>
          </a:p>
          <a:p>
            <a:pPr lvl="4"/>
            <a:r>
              <a:rPr lang="en-US" altLang="zh-CN" dirty="0" smtClean="0"/>
              <a:t>Fifth level</a:t>
            </a:r>
            <a:endParaRPr lang="zh-CN" altLang="en-US" dirty="0" smtClean="0"/>
          </a:p>
        </p:txBody>
      </p:sp>
      <p:grpSp>
        <p:nvGrpSpPr>
          <p:cNvPr id="10328" name="Group 88"/>
          <p:cNvGrpSpPr>
            <a:grpSpLocks/>
          </p:cNvGrpSpPr>
          <p:nvPr/>
        </p:nvGrpSpPr>
        <p:grpSpPr bwMode="auto">
          <a:xfrm>
            <a:off x="12433301" y="3832227"/>
            <a:ext cx="1151467" cy="3025775"/>
            <a:chOff x="5874" y="2414"/>
            <a:chExt cx="544" cy="1906"/>
          </a:xfrm>
        </p:grpSpPr>
        <p:sp>
          <p:nvSpPr>
            <p:cNvPr id="10326" name="Rectangle 86"/>
            <p:cNvSpPr>
              <a:spLocks noChangeArrowheads="1"/>
            </p:cNvSpPr>
            <p:nvPr userDrawn="1"/>
          </p:nvSpPr>
          <p:spPr bwMode="auto">
            <a:xfrm>
              <a:off x="5874" y="2414"/>
              <a:ext cx="544" cy="1906"/>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399">
                <a:solidFill>
                  <a:srgbClr val="000000"/>
                </a:solidFill>
                <a:ea typeface="宋体" charset="-122"/>
              </a:endParaRPr>
            </a:p>
          </p:txBody>
        </p:sp>
        <p:grpSp>
          <p:nvGrpSpPr>
            <p:cNvPr id="10327" name="Group 87"/>
            <p:cNvGrpSpPr>
              <a:grpSpLocks/>
            </p:cNvGrpSpPr>
            <p:nvPr userDrawn="1"/>
          </p:nvGrpSpPr>
          <p:grpSpPr bwMode="auto">
            <a:xfrm>
              <a:off x="5941" y="2475"/>
              <a:ext cx="409" cy="1783"/>
              <a:chOff x="5921" y="2387"/>
              <a:chExt cx="409" cy="1783"/>
            </a:xfrm>
          </p:grpSpPr>
          <p:grpSp>
            <p:nvGrpSpPr>
              <p:cNvPr id="10254" name="Group 18"/>
              <p:cNvGrpSpPr>
                <a:grpSpLocks noChangeAspect="1"/>
              </p:cNvGrpSpPr>
              <p:nvPr userDrawn="1"/>
            </p:nvGrpSpPr>
            <p:grpSpPr bwMode="auto">
              <a:xfrm>
                <a:off x="5921" y="2506"/>
                <a:ext cx="409" cy="101"/>
                <a:chOff x="5893" y="2387"/>
                <a:chExt cx="466" cy="115"/>
              </a:xfrm>
            </p:grpSpPr>
            <p:sp>
              <p:nvSpPr>
                <p:cNvPr id="10315" name="Rectangle 19"/>
                <p:cNvSpPr>
                  <a:spLocks noChangeAspect="1"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6" name="Rectangle 20"/>
                <p:cNvSpPr>
                  <a:spLocks noChangeAspect="1"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7" name="Rectangle 21"/>
                <p:cNvSpPr>
                  <a:spLocks noChangeAspect="1"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8" name="Rectangle 22"/>
                <p:cNvSpPr>
                  <a:spLocks noChangeAspect="1"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5" name="Group 23"/>
              <p:cNvGrpSpPr>
                <a:grpSpLocks noChangeAspect="1"/>
              </p:cNvGrpSpPr>
              <p:nvPr userDrawn="1"/>
            </p:nvGrpSpPr>
            <p:grpSpPr bwMode="auto">
              <a:xfrm>
                <a:off x="5921" y="2626"/>
                <a:ext cx="409" cy="101"/>
                <a:chOff x="5893" y="2523"/>
                <a:chExt cx="466" cy="115"/>
              </a:xfrm>
            </p:grpSpPr>
            <p:sp>
              <p:nvSpPr>
                <p:cNvPr id="10311" name="Rectangle 24"/>
                <p:cNvSpPr>
                  <a:spLocks noChangeAspect="1"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2" name="Rectangle 25"/>
                <p:cNvSpPr>
                  <a:spLocks noChangeAspect="1"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3" name="Rectangle 26"/>
                <p:cNvSpPr>
                  <a:spLocks noChangeAspect="1"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4" name="Rectangle 27"/>
                <p:cNvSpPr>
                  <a:spLocks noChangeAspect="1"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6" name="Group 28"/>
              <p:cNvGrpSpPr>
                <a:grpSpLocks noChangeAspect="1"/>
              </p:cNvGrpSpPr>
              <p:nvPr userDrawn="1"/>
            </p:nvGrpSpPr>
            <p:grpSpPr bwMode="auto">
              <a:xfrm>
                <a:off x="5921" y="2745"/>
                <a:ext cx="409" cy="101"/>
                <a:chOff x="5893" y="2659"/>
                <a:chExt cx="466" cy="115"/>
              </a:xfrm>
            </p:grpSpPr>
            <p:sp>
              <p:nvSpPr>
                <p:cNvPr id="10307" name="Rectangle 29"/>
                <p:cNvSpPr>
                  <a:spLocks noChangeAspect="1"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8" name="Rectangle 30"/>
                <p:cNvSpPr>
                  <a:spLocks noChangeAspect="1"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9" name="Rectangle 31"/>
                <p:cNvSpPr>
                  <a:spLocks noChangeAspect="1"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0" name="Rectangle 32"/>
                <p:cNvSpPr>
                  <a:spLocks noChangeAspect="1"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7" name="Group 33"/>
              <p:cNvGrpSpPr>
                <a:grpSpLocks noChangeAspect="1"/>
              </p:cNvGrpSpPr>
              <p:nvPr userDrawn="1"/>
            </p:nvGrpSpPr>
            <p:grpSpPr bwMode="auto">
              <a:xfrm>
                <a:off x="5921" y="2387"/>
                <a:ext cx="409" cy="104"/>
                <a:chOff x="5893" y="2251"/>
                <a:chExt cx="466" cy="119"/>
              </a:xfrm>
            </p:grpSpPr>
            <p:sp>
              <p:nvSpPr>
                <p:cNvPr id="10303" name="Rectangle 34"/>
                <p:cNvSpPr>
                  <a:spLocks noChangeAspect="1"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4" name="Rectangle 35"/>
                <p:cNvSpPr>
                  <a:spLocks noChangeAspect="1"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5" name="Rectangle 36"/>
                <p:cNvSpPr>
                  <a:spLocks noChangeAspect="1"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6" name="Rectangle 37"/>
                <p:cNvSpPr>
                  <a:spLocks noChangeAspect="1"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8" name="Group 38"/>
              <p:cNvGrpSpPr>
                <a:grpSpLocks noChangeAspect="1"/>
              </p:cNvGrpSpPr>
              <p:nvPr userDrawn="1"/>
            </p:nvGrpSpPr>
            <p:grpSpPr bwMode="auto">
              <a:xfrm>
                <a:off x="5921" y="2944"/>
                <a:ext cx="409" cy="101"/>
                <a:chOff x="5893" y="2886"/>
                <a:chExt cx="466" cy="115"/>
              </a:xfrm>
            </p:grpSpPr>
            <p:sp>
              <p:nvSpPr>
                <p:cNvPr id="10299" name="Rectangle 39"/>
                <p:cNvSpPr>
                  <a:spLocks noChangeAspect="1"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0" name="Rectangle 40"/>
                <p:cNvSpPr>
                  <a:spLocks noChangeAspect="1"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1" name="Rectangle 41"/>
                <p:cNvSpPr>
                  <a:spLocks noChangeAspect="1"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2" name="Rectangle 42"/>
                <p:cNvSpPr>
                  <a:spLocks noChangeAspect="1"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9" name="Group 43"/>
              <p:cNvGrpSpPr>
                <a:grpSpLocks noChangeAspect="1"/>
              </p:cNvGrpSpPr>
              <p:nvPr userDrawn="1"/>
            </p:nvGrpSpPr>
            <p:grpSpPr bwMode="auto">
              <a:xfrm>
                <a:off x="5921" y="3064"/>
                <a:ext cx="409" cy="101"/>
                <a:chOff x="5893" y="3022"/>
                <a:chExt cx="466" cy="115"/>
              </a:xfrm>
            </p:grpSpPr>
            <p:sp>
              <p:nvSpPr>
                <p:cNvPr id="10295" name="Rectangle 44"/>
                <p:cNvSpPr>
                  <a:spLocks noChangeAspect="1"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6" name="Rectangle 45"/>
                <p:cNvSpPr>
                  <a:spLocks noChangeAspect="1"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7" name="Rectangle 46"/>
                <p:cNvSpPr>
                  <a:spLocks noChangeAspect="1"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8" name="Rectangle 47"/>
                <p:cNvSpPr>
                  <a:spLocks noChangeAspect="1"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0" name="Group 48"/>
              <p:cNvGrpSpPr>
                <a:grpSpLocks noChangeAspect="1"/>
              </p:cNvGrpSpPr>
              <p:nvPr userDrawn="1"/>
            </p:nvGrpSpPr>
            <p:grpSpPr bwMode="auto">
              <a:xfrm>
                <a:off x="5921" y="3183"/>
                <a:ext cx="409" cy="101"/>
                <a:chOff x="5893" y="3158"/>
                <a:chExt cx="466" cy="115"/>
              </a:xfrm>
            </p:grpSpPr>
            <p:sp>
              <p:nvSpPr>
                <p:cNvPr id="10291" name="Rectangle 49"/>
                <p:cNvSpPr>
                  <a:spLocks noChangeAspect="1"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2" name="Rectangle 50"/>
                <p:cNvSpPr>
                  <a:spLocks noChangeAspect="1"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3" name="Rectangle 51"/>
                <p:cNvSpPr>
                  <a:spLocks noChangeAspect="1"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4" name="Rectangle 52"/>
                <p:cNvSpPr>
                  <a:spLocks noChangeAspect="1"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1" name="Group 53"/>
              <p:cNvGrpSpPr>
                <a:grpSpLocks noChangeAspect="1"/>
              </p:cNvGrpSpPr>
              <p:nvPr userDrawn="1"/>
            </p:nvGrpSpPr>
            <p:grpSpPr bwMode="auto">
              <a:xfrm>
                <a:off x="5921" y="3383"/>
                <a:ext cx="409" cy="100"/>
                <a:chOff x="5893" y="3385"/>
                <a:chExt cx="466" cy="115"/>
              </a:xfrm>
            </p:grpSpPr>
            <p:sp>
              <p:nvSpPr>
                <p:cNvPr id="10287" name="Rectangle 54"/>
                <p:cNvSpPr>
                  <a:spLocks noChangeAspect="1"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8" name="Rectangle 55"/>
                <p:cNvSpPr>
                  <a:spLocks noChangeAspect="1"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9" name="Rectangle 56"/>
                <p:cNvSpPr>
                  <a:spLocks noChangeAspect="1"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0" name="Rectangle 57"/>
                <p:cNvSpPr>
                  <a:spLocks noChangeAspect="1"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2" name="Group 58"/>
              <p:cNvGrpSpPr>
                <a:grpSpLocks noChangeAspect="1"/>
              </p:cNvGrpSpPr>
              <p:nvPr userDrawn="1"/>
            </p:nvGrpSpPr>
            <p:grpSpPr bwMode="auto">
              <a:xfrm>
                <a:off x="5921" y="3502"/>
                <a:ext cx="409" cy="101"/>
                <a:chOff x="5893" y="3521"/>
                <a:chExt cx="466" cy="115"/>
              </a:xfrm>
            </p:grpSpPr>
            <p:sp>
              <p:nvSpPr>
                <p:cNvPr id="10283" name="Rectangle 59"/>
                <p:cNvSpPr>
                  <a:spLocks noChangeAspect="1"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4" name="Rectangle 60"/>
                <p:cNvSpPr>
                  <a:spLocks noChangeAspect="1"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5" name="Rectangle 61"/>
                <p:cNvSpPr>
                  <a:spLocks noChangeAspect="1"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6" name="Rectangle 62"/>
                <p:cNvSpPr>
                  <a:spLocks noChangeAspect="1"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3" name="Group 63"/>
              <p:cNvGrpSpPr>
                <a:grpSpLocks noChangeAspect="1"/>
              </p:cNvGrpSpPr>
              <p:nvPr userDrawn="1"/>
            </p:nvGrpSpPr>
            <p:grpSpPr bwMode="auto">
              <a:xfrm>
                <a:off x="5921" y="3621"/>
                <a:ext cx="409" cy="101"/>
                <a:chOff x="5893" y="3657"/>
                <a:chExt cx="466" cy="115"/>
              </a:xfrm>
            </p:grpSpPr>
            <p:sp>
              <p:nvSpPr>
                <p:cNvPr id="10279" name="Rectangle 64"/>
                <p:cNvSpPr>
                  <a:spLocks noChangeAspect="1"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0" name="Rectangle 65"/>
                <p:cNvSpPr>
                  <a:spLocks noChangeAspect="1"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1" name="Rectangle 66"/>
                <p:cNvSpPr>
                  <a:spLocks noChangeAspect="1"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2" name="Rectangle 67"/>
                <p:cNvSpPr>
                  <a:spLocks noChangeAspect="1"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4" name="Group 68"/>
              <p:cNvGrpSpPr>
                <a:grpSpLocks noChangeAspect="1"/>
              </p:cNvGrpSpPr>
              <p:nvPr userDrawn="1"/>
            </p:nvGrpSpPr>
            <p:grpSpPr bwMode="auto">
              <a:xfrm>
                <a:off x="5921" y="3821"/>
                <a:ext cx="409" cy="101"/>
                <a:chOff x="5893" y="3884"/>
                <a:chExt cx="466" cy="115"/>
              </a:xfrm>
            </p:grpSpPr>
            <p:sp>
              <p:nvSpPr>
                <p:cNvPr id="10275" name="Rectangle 69"/>
                <p:cNvSpPr>
                  <a:spLocks noChangeAspect="1"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6" name="Rectangle 70"/>
                <p:cNvSpPr>
                  <a:spLocks noChangeAspect="1"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7" name="Rectangle 71"/>
                <p:cNvSpPr>
                  <a:spLocks noChangeAspect="1"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8" name="Rectangle 72"/>
                <p:cNvSpPr>
                  <a:spLocks noChangeAspect="1"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5" name="Group 73"/>
              <p:cNvGrpSpPr>
                <a:grpSpLocks noChangeAspect="1"/>
              </p:cNvGrpSpPr>
              <p:nvPr userDrawn="1"/>
            </p:nvGrpSpPr>
            <p:grpSpPr bwMode="auto">
              <a:xfrm>
                <a:off x="5921" y="3945"/>
                <a:ext cx="409" cy="101"/>
                <a:chOff x="5893" y="4026"/>
                <a:chExt cx="466" cy="115"/>
              </a:xfrm>
            </p:grpSpPr>
            <p:sp>
              <p:nvSpPr>
                <p:cNvPr id="10271" name="Rectangle 74"/>
                <p:cNvSpPr>
                  <a:spLocks noChangeAspect="1"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2" name="Rectangle 75"/>
                <p:cNvSpPr>
                  <a:spLocks noChangeAspect="1"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3" name="Rectangle 76"/>
                <p:cNvSpPr>
                  <a:spLocks noChangeAspect="1"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4" name="Rectangle 77"/>
                <p:cNvSpPr>
                  <a:spLocks noChangeAspect="1"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6" name="Group 78"/>
              <p:cNvGrpSpPr>
                <a:grpSpLocks noChangeAspect="1"/>
              </p:cNvGrpSpPr>
              <p:nvPr userDrawn="1"/>
            </p:nvGrpSpPr>
            <p:grpSpPr bwMode="auto">
              <a:xfrm>
                <a:off x="5921" y="4069"/>
                <a:ext cx="409" cy="101"/>
                <a:chOff x="5893" y="4167"/>
                <a:chExt cx="466" cy="115"/>
              </a:xfrm>
            </p:grpSpPr>
            <p:sp>
              <p:nvSpPr>
                <p:cNvPr id="10267" name="Rectangle 79"/>
                <p:cNvSpPr>
                  <a:spLocks noChangeAspect="1"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68" name="Rectangle 80"/>
                <p:cNvSpPr>
                  <a:spLocks noChangeAspect="1"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69" name="Rectangle 81"/>
                <p:cNvSpPr>
                  <a:spLocks noChangeAspect="1"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0" name="Rectangle 82"/>
                <p:cNvSpPr>
                  <a:spLocks noChangeAspect="1"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grpSp>
      <p:sp>
        <p:nvSpPr>
          <p:cNvPr id="10321" name="Text Box 81"/>
          <p:cNvSpPr txBox="1">
            <a:spLocks noChangeArrowheads="1"/>
          </p:cNvSpPr>
          <p:nvPr/>
        </p:nvSpPr>
        <p:spPr bwMode="auto">
          <a:xfrm>
            <a:off x="-3845984" y="1330326"/>
            <a:ext cx="3702051" cy="5207580"/>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lgn="ctr">
                <a:solidFill>
                  <a:srgbClr val="B2B2B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04433" tIns="52215" rIns="104433" bIns="52215">
            <a:spAutoFit/>
          </a:bodyPr>
          <a:lstStyle>
            <a:lvl1pPr defTabSz="784225" eaLnBrk="0" hangingPunct="0">
              <a:defRPr>
                <a:solidFill>
                  <a:schemeClr val="tx1"/>
                </a:solidFill>
                <a:latin typeface="Calibri" pitchFamily="34" charset="0"/>
                <a:ea typeface="宋体" charset="-122"/>
              </a:defRPr>
            </a:lvl1pPr>
            <a:lvl2pPr marL="390525" defTabSz="784225" eaLnBrk="0" hangingPunct="0">
              <a:defRPr>
                <a:solidFill>
                  <a:schemeClr val="tx1"/>
                </a:solidFill>
                <a:latin typeface="Calibri" pitchFamily="34" charset="0"/>
                <a:ea typeface="宋体" charset="-122"/>
              </a:defRPr>
            </a:lvl2pPr>
            <a:lvl3pPr marL="784225" defTabSz="784225" eaLnBrk="0" hangingPunct="0">
              <a:defRPr>
                <a:solidFill>
                  <a:schemeClr val="tx1"/>
                </a:solidFill>
                <a:latin typeface="Calibri" pitchFamily="34" charset="0"/>
                <a:ea typeface="宋体" charset="-122"/>
              </a:defRPr>
            </a:lvl3pPr>
            <a:lvl4pPr marL="1174750" defTabSz="784225" eaLnBrk="0" hangingPunct="0">
              <a:defRPr>
                <a:solidFill>
                  <a:schemeClr val="tx1"/>
                </a:solidFill>
                <a:latin typeface="Calibri" pitchFamily="34" charset="0"/>
                <a:ea typeface="宋体" charset="-122"/>
              </a:defRPr>
            </a:lvl4pPr>
            <a:lvl5pPr marL="1566863" defTabSz="784225" eaLnBrk="0" hangingPunct="0">
              <a:defRPr>
                <a:solidFill>
                  <a:schemeClr val="tx1"/>
                </a:solidFill>
                <a:latin typeface="Calibri" pitchFamily="34" charset="0"/>
                <a:ea typeface="宋体" charset="-122"/>
              </a:defRPr>
            </a:lvl5pPr>
            <a:lvl6pPr marL="2024063" defTabSz="784225" eaLnBrk="0" fontAlgn="base" hangingPunct="0">
              <a:spcBef>
                <a:spcPct val="0"/>
              </a:spcBef>
              <a:spcAft>
                <a:spcPct val="0"/>
              </a:spcAft>
              <a:defRPr>
                <a:solidFill>
                  <a:schemeClr val="tx1"/>
                </a:solidFill>
                <a:latin typeface="Calibri" pitchFamily="34" charset="0"/>
                <a:ea typeface="宋体" charset="-122"/>
              </a:defRPr>
            </a:lvl6pPr>
            <a:lvl7pPr marL="2481263" defTabSz="784225" eaLnBrk="0" fontAlgn="base" hangingPunct="0">
              <a:spcBef>
                <a:spcPct val="0"/>
              </a:spcBef>
              <a:spcAft>
                <a:spcPct val="0"/>
              </a:spcAft>
              <a:defRPr>
                <a:solidFill>
                  <a:schemeClr val="tx1"/>
                </a:solidFill>
                <a:latin typeface="Calibri" pitchFamily="34" charset="0"/>
                <a:ea typeface="宋体" charset="-122"/>
              </a:defRPr>
            </a:lvl7pPr>
            <a:lvl8pPr marL="2938463" defTabSz="784225" eaLnBrk="0" fontAlgn="base" hangingPunct="0">
              <a:spcBef>
                <a:spcPct val="0"/>
              </a:spcBef>
              <a:spcAft>
                <a:spcPct val="0"/>
              </a:spcAft>
              <a:defRPr>
                <a:solidFill>
                  <a:schemeClr val="tx1"/>
                </a:solidFill>
                <a:latin typeface="Calibri" pitchFamily="34" charset="0"/>
                <a:ea typeface="宋体" charset="-122"/>
              </a:defRPr>
            </a:lvl8pPr>
            <a:lvl9pPr marL="3395663" defTabSz="784225" eaLnBrk="0" fontAlgn="base" hangingPunct="0">
              <a:spcBef>
                <a:spcPct val="0"/>
              </a:spcBef>
              <a:spcAft>
                <a:spcPct val="0"/>
              </a:spcAft>
              <a:defRPr>
                <a:solidFill>
                  <a:schemeClr val="tx1"/>
                </a:solidFill>
                <a:latin typeface="Calibri" pitchFamily="34" charset="0"/>
                <a:ea typeface="宋体" charset="-122"/>
              </a:defRPr>
            </a:lvl9pPr>
          </a:lstStyle>
          <a:p>
            <a:pPr algn="r" eaLnBrk="1" hangingPunct="1">
              <a:spcBef>
                <a:spcPct val="20000"/>
              </a:spcBef>
            </a:pPr>
            <a:r>
              <a:rPr lang="zh-CN" altLang="zh-CN" sz="1467" dirty="0">
                <a:solidFill>
                  <a:srgbClr val="FFFFFF"/>
                </a:solidFill>
                <a:latin typeface="FrutigerNext LT Regular" pitchFamily="34" charset="0"/>
              </a:rPr>
              <a:t>Slide title :32-35pt  </a:t>
            </a:r>
          </a:p>
          <a:p>
            <a:pPr algn="r" eaLnBrk="1" hangingPunct="1">
              <a:spcBef>
                <a:spcPct val="20000"/>
              </a:spcBef>
            </a:pPr>
            <a:r>
              <a:rPr lang="zh-CN" altLang="zh-CN" sz="1467" dirty="0">
                <a:solidFill>
                  <a:srgbClr val="FFFFFF"/>
                </a:solidFill>
                <a:latin typeface="FrutigerNext LT Regular" pitchFamily="34" charset="0"/>
              </a:rPr>
              <a:t>Color: R153 G0 B0</a:t>
            </a:r>
          </a:p>
          <a:p>
            <a:pPr algn="r" eaLnBrk="1" hangingPunct="1">
              <a:spcBef>
                <a:spcPct val="20000"/>
              </a:spcBef>
            </a:pPr>
            <a:r>
              <a:rPr lang="zh-CN" altLang="zh-CN" sz="1467" dirty="0">
                <a:solidFill>
                  <a:srgbClr val="FFFFFF"/>
                </a:solidFill>
                <a:latin typeface="FrutigerNext LT Regular" pitchFamily="34" charset="0"/>
              </a:rPr>
              <a:t>Corporate Font :</a:t>
            </a:r>
          </a:p>
          <a:p>
            <a:pPr algn="r" eaLnBrk="1" hangingPunct="1">
              <a:spcBef>
                <a:spcPct val="20000"/>
              </a:spcBef>
            </a:pPr>
            <a:r>
              <a:rPr lang="zh-CN" altLang="zh-CN" sz="1467" dirty="0">
                <a:solidFill>
                  <a:srgbClr val="FFFFFF"/>
                </a:solidFill>
                <a:latin typeface="FrutigerNext LT Regular" pitchFamily="34" charset="0"/>
              </a:rPr>
              <a:t>FrutigerNext LT Medium</a:t>
            </a:r>
          </a:p>
          <a:p>
            <a:pPr algn="r" eaLnBrk="1" hangingPunct="1">
              <a:spcBef>
                <a:spcPct val="20000"/>
              </a:spcBef>
            </a:pPr>
            <a:r>
              <a:rPr lang="zh-CN" altLang="zh-CN" sz="1467" dirty="0">
                <a:solidFill>
                  <a:srgbClr val="FFFFFF"/>
                </a:solidFill>
                <a:latin typeface="FrutigerNext LT Regular" pitchFamily="34" charset="0"/>
              </a:rPr>
              <a:t>Font to be used by customers and </a:t>
            </a:r>
          </a:p>
          <a:p>
            <a:pPr algn="r" eaLnBrk="1" hangingPunct="1">
              <a:spcBef>
                <a:spcPct val="20000"/>
              </a:spcBef>
            </a:pPr>
            <a:r>
              <a:rPr lang="zh-CN" altLang="zh-CN" sz="1467" dirty="0">
                <a:solidFill>
                  <a:srgbClr val="FFFFFF"/>
                </a:solidFill>
                <a:latin typeface="FrutigerNext LT Regular" pitchFamily="34" charset="0"/>
              </a:rPr>
              <a:t>partners : </a:t>
            </a:r>
          </a:p>
          <a:p>
            <a:pPr algn="r" eaLnBrk="1" hangingPunct="1">
              <a:spcBef>
                <a:spcPct val="20000"/>
              </a:spcBef>
            </a:pPr>
            <a:r>
              <a:rPr lang="zh-CN" altLang="zh-CN" sz="1467" dirty="0">
                <a:solidFill>
                  <a:srgbClr val="FFFFFF"/>
                </a:solidFill>
                <a:latin typeface="FrutigerNext LT Regular" pitchFamily="34" charset="0"/>
              </a:rPr>
              <a:t>Arial</a:t>
            </a: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r>
              <a:rPr lang="zh-CN" altLang="zh-CN" sz="1467" dirty="0">
                <a:solidFill>
                  <a:srgbClr val="FFFFFF"/>
                </a:solidFill>
                <a:latin typeface="FrutigerNext LT Regular" pitchFamily="34" charset="0"/>
              </a:rPr>
              <a:t>Slide text :20-22pt</a:t>
            </a:r>
          </a:p>
          <a:p>
            <a:pPr algn="r" eaLnBrk="1" hangingPunct="1">
              <a:spcBef>
                <a:spcPct val="20000"/>
              </a:spcBef>
            </a:pPr>
            <a:r>
              <a:rPr lang="zh-CN" altLang="zh-CN" sz="1467" dirty="0">
                <a:solidFill>
                  <a:srgbClr val="FFFFFF"/>
                </a:solidFill>
                <a:latin typeface="FrutigerNext LT Regular" pitchFamily="34" charset="0"/>
              </a:rPr>
              <a:t>Bullets level 2-5:</a:t>
            </a:r>
          </a:p>
          <a:p>
            <a:pPr algn="r" eaLnBrk="1" hangingPunct="1">
              <a:spcBef>
                <a:spcPct val="20000"/>
              </a:spcBef>
            </a:pPr>
            <a:r>
              <a:rPr lang="zh-CN" altLang="zh-CN" sz="1467" dirty="0">
                <a:solidFill>
                  <a:srgbClr val="FFFFFF"/>
                </a:solidFill>
                <a:latin typeface="FrutigerNext LT Regular" pitchFamily="34" charset="0"/>
              </a:rPr>
              <a:t> 18pt  </a:t>
            </a:r>
          </a:p>
          <a:p>
            <a:pPr algn="r" eaLnBrk="1" hangingPunct="1">
              <a:spcBef>
                <a:spcPct val="20000"/>
              </a:spcBef>
            </a:pPr>
            <a:r>
              <a:rPr lang="zh-CN" altLang="zh-CN" sz="1467" dirty="0">
                <a:solidFill>
                  <a:srgbClr val="FFFFFF"/>
                </a:solidFill>
                <a:latin typeface="FrutigerNext LT Regular" pitchFamily="34" charset="0"/>
              </a:rPr>
              <a:t>Color:Black</a:t>
            </a:r>
          </a:p>
          <a:p>
            <a:pPr algn="r" eaLnBrk="1" hangingPunct="1">
              <a:spcBef>
                <a:spcPct val="20000"/>
              </a:spcBef>
            </a:pPr>
            <a:r>
              <a:rPr lang="zh-CN" altLang="zh-CN" sz="1467" dirty="0">
                <a:solidFill>
                  <a:srgbClr val="FFFFFF"/>
                </a:solidFill>
                <a:latin typeface="FrutigerNext LT Regular" pitchFamily="34" charset="0"/>
              </a:rPr>
              <a:t>Corporate Font :</a:t>
            </a:r>
          </a:p>
          <a:p>
            <a:pPr algn="r" eaLnBrk="1" hangingPunct="1">
              <a:spcBef>
                <a:spcPct val="20000"/>
              </a:spcBef>
            </a:pPr>
            <a:r>
              <a:rPr lang="zh-CN" altLang="zh-CN" sz="1467" dirty="0">
                <a:solidFill>
                  <a:srgbClr val="FFFFFF"/>
                </a:solidFill>
                <a:latin typeface="FrutigerNext LT Regular" pitchFamily="34" charset="0"/>
              </a:rPr>
              <a:t>FrutigerNext LT Medium</a:t>
            </a:r>
          </a:p>
          <a:p>
            <a:pPr algn="r" eaLnBrk="1" hangingPunct="1">
              <a:spcBef>
                <a:spcPct val="20000"/>
              </a:spcBef>
            </a:pPr>
            <a:r>
              <a:rPr lang="zh-CN" altLang="zh-CN" sz="1467" dirty="0">
                <a:solidFill>
                  <a:srgbClr val="FFFFFF"/>
                </a:solidFill>
                <a:latin typeface="FrutigerNext LT Regular" pitchFamily="34" charset="0"/>
              </a:rPr>
              <a:t>Font to be used by customers and </a:t>
            </a:r>
          </a:p>
          <a:p>
            <a:pPr algn="r" eaLnBrk="1" hangingPunct="1">
              <a:spcBef>
                <a:spcPct val="20000"/>
              </a:spcBef>
            </a:pPr>
            <a:r>
              <a:rPr lang="zh-CN" altLang="zh-CN" sz="1467" dirty="0">
                <a:solidFill>
                  <a:srgbClr val="FFFFFF"/>
                </a:solidFill>
                <a:latin typeface="FrutigerNext LT Regular" pitchFamily="34" charset="0"/>
              </a:rPr>
              <a:t>partners : </a:t>
            </a:r>
          </a:p>
          <a:p>
            <a:pPr algn="r" eaLnBrk="1" hangingPunct="1">
              <a:spcBef>
                <a:spcPct val="20000"/>
              </a:spcBef>
            </a:pPr>
            <a:r>
              <a:rPr lang="zh-CN" altLang="zh-CN" sz="1467" dirty="0">
                <a:solidFill>
                  <a:srgbClr val="FFFFFF"/>
                </a:solidFill>
                <a:latin typeface="FrutigerNext LT Regular" pitchFamily="34" charset="0"/>
              </a:rPr>
              <a:t>Arial</a:t>
            </a:r>
          </a:p>
        </p:txBody>
      </p:sp>
      <p:sp>
        <p:nvSpPr>
          <p:cNvPr id="10324" name="Text Box 84"/>
          <p:cNvSpPr txBox="1">
            <a:spLocks noChangeArrowheads="1"/>
          </p:cNvSpPr>
          <p:nvPr/>
        </p:nvSpPr>
        <p:spPr bwMode="auto">
          <a:xfrm>
            <a:off x="12335934" y="57151"/>
            <a:ext cx="1727200" cy="167270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7">
                <a:solidFill>
                  <a:srgbClr val="FFFFFF"/>
                </a:solidFill>
                <a:latin typeface="FrutigerNext LT Regular" pitchFamily="34" charset="0"/>
                <a:ea typeface="宋体" charset="-122"/>
              </a:rPr>
              <a:t>Top right  corner  for   field-mark, customer or partner logotypes. </a:t>
            </a:r>
          </a:p>
          <a:p>
            <a:endParaRPr lang="en-US" altLang="zh-CN" sz="1467">
              <a:solidFill>
                <a:srgbClr val="FFFFFF"/>
              </a:solidFill>
              <a:latin typeface="FrutigerNext LT Regular" pitchFamily="34" charset="0"/>
              <a:ea typeface="宋体" charset="-122"/>
            </a:endParaRPr>
          </a:p>
          <a:p>
            <a:r>
              <a:rPr lang="en-US" altLang="zh-CN" sz="1467">
                <a:solidFill>
                  <a:srgbClr val="FFFFFF"/>
                </a:solidFill>
                <a:latin typeface="FrutigerNext LT Regular" pitchFamily="34" charset="0"/>
                <a:ea typeface="宋体" charset="-122"/>
              </a:rPr>
              <a:t>----------------   </a:t>
            </a:r>
          </a:p>
          <a:p>
            <a:endParaRPr lang="zh-CN" altLang="en-US" sz="1467">
              <a:solidFill>
                <a:srgbClr val="FFFFFF"/>
              </a:solidFill>
              <a:latin typeface="FrutigerNext LT Regular" pitchFamily="34" charset="0"/>
              <a:ea typeface="宋体" charset="-122"/>
            </a:endParaRPr>
          </a:p>
        </p:txBody>
      </p:sp>
      <p:sp>
        <p:nvSpPr>
          <p:cNvPr id="10325" name="Text Box 85"/>
          <p:cNvSpPr txBox="1">
            <a:spLocks noChangeArrowheads="1"/>
          </p:cNvSpPr>
          <p:nvPr/>
        </p:nvSpPr>
        <p:spPr bwMode="auto">
          <a:xfrm>
            <a:off x="12335934" y="1196975"/>
            <a:ext cx="1727200" cy="370460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7" dirty="0">
                <a:solidFill>
                  <a:srgbClr val="FFFFFF"/>
                </a:solidFill>
                <a:latin typeface="FrutigerNext LT Regular" pitchFamily="34" charset="0"/>
                <a:ea typeface="宋体" charset="-122"/>
              </a:rPr>
              <a:t>The following nine groups of colors are an example of how our design colors can be used, please take note that you should only use one design color group per slide. </a:t>
            </a:r>
          </a:p>
          <a:p>
            <a:r>
              <a:rPr lang="en-US" altLang="zh-CN" sz="1467" dirty="0">
                <a:solidFill>
                  <a:srgbClr val="FFFFFF"/>
                </a:solidFill>
                <a:latin typeface="FrutigerNext LT Regular" pitchFamily="34" charset="0"/>
                <a:ea typeface="宋体" charset="-122"/>
              </a:rPr>
              <a:t> For specific usage details, refer to the “Typesetting Standard”.</a:t>
            </a:r>
          </a:p>
        </p:txBody>
      </p:sp>
      <p:sp>
        <p:nvSpPr>
          <p:cNvPr id="80" name="Rectangle 21"/>
          <p:cNvSpPr>
            <a:spLocks noChangeArrowheads="1"/>
          </p:cNvSpPr>
          <p:nvPr/>
        </p:nvSpPr>
        <p:spPr bwMode="auto">
          <a:xfrm>
            <a:off x="5047622" y="6465938"/>
            <a:ext cx="2488539" cy="246221"/>
          </a:xfrm>
          <a:prstGeom prst="rect">
            <a:avLst/>
          </a:prstGeom>
          <a:noFill/>
          <a:ln w="9525" algn="ctr">
            <a:noFill/>
            <a:miter lim="800000"/>
            <a:headEnd/>
            <a:tailEnd/>
          </a:ln>
          <a:effectLst/>
        </p:spPr>
        <p:txBody>
          <a:bodyPr wrap="square" lIns="106748" tIns="0" rIns="106748" bIns="0">
            <a:spAutoFit/>
          </a:bodyPr>
          <a:lstStyle/>
          <a:p>
            <a:pPr defTabSz="1068570" eaLnBrk="0" hangingPunct="0">
              <a:defRPr/>
            </a:pPr>
            <a:r>
              <a:rPr lang="en-US" altLang="zh-CN" sz="1600" dirty="0" smtClean="0">
                <a:solidFill>
                  <a:srgbClr val="000000"/>
                </a:solidFill>
                <a:latin typeface="FrutigerNext LT Medium"/>
                <a:ea typeface="华文细黑"/>
              </a:rPr>
              <a:t>Huawei Confidential</a:t>
            </a:r>
          </a:p>
        </p:txBody>
      </p:sp>
      <p:sp>
        <p:nvSpPr>
          <p:cNvPr id="82" name="Rectangle 5"/>
          <p:cNvSpPr>
            <a:spLocks noChangeArrowheads="1"/>
          </p:cNvSpPr>
          <p:nvPr/>
        </p:nvSpPr>
        <p:spPr bwMode="auto">
          <a:xfrm>
            <a:off x="8481486" y="6480630"/>
            <a:ext cx="2796116" cy="377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fld id="{334777C4-916E-458D-ABE7-87ACD557FBD2}" type="slidenum">
              <a:rPr lang="de-DE" altLang="zh-CN" sz="1600" smtClean="0">
                <a:solidFill>
                  <a:srgbClr val="000000"/>
                </a:solidFill>
                <a:latin typeface="FrutigerNext LT Bold" pitchFamily="34" charset="0"/>
                <a:ea typeface="ＭＳ Ｐゴシック" pitchFamily="34" charset="-128"/>
              </a:rPr>
              <a:pPr eaLnBrk="0" hangingPunct="0">
                <a:lnSpc>
                  <a:spcPct val="85000"/>
                </a:lnSpc>
              </a:pPr>
              <a:t>‹#›</a:t>
            </a:fld>
            <a:endParaRPr lang="en-GB" altLang="zh-CN" sz="1600" dirty="0">
              <a:solidFill>
                <a:srgbClr val="000000"/>
              </a:solidFill>
              <a:latin typeface="FrutigerNext LT Bold" pitchFamily="34" charset="0"/>
              <a:ea typeface="ＭＳ Ｐゴシック" pitchFamily="34" charset="-128"/>
            </a:endParaRPr>
          </a:p>
        </p:txBody>
      </p:sp>
    </p:spTree>
    <p:extLst>
      <p:ext uri="{BB962C8B-B14F-4D97-AF65-F5344CB8AC3E}">
        <p14:creationId xmlns:p14="http://schemas.microsoft.com/office/powerpoint/2010/main" val="1454795810"/>
      </p:ext>
    </p:extLst>
  </p:cSld>
  <p:clrMap bg1="lt1" tx1="dk1" bg2="lt2" tx2="dk2" accent1="accent1" accent2="accent2" accent3="accent3" accent4="accent4" accent5="accent5" accent6="accent6" hlink="hlink" folHlink="folHlink"/>
  <p:sldLayoutIdLst>
    <p:sldLayoutId id="2147483877" r:id="rId1"/>
    <p:sldLayoutId id="2147483878" r:id="rId2"/>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txStyles>
    <p:titleStyle>
      <a:lvl1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5pPr>
      <a:lvl6pPr marL="609402"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7pPr>
      <a:lvl8pPr marL="1828205"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8pPr>
      <a:lvl9pPr marL="2437607"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9pPr>
    </p:titleStyle>
    <p:bodyStyle>
      <a:lvl1pPr marL="457052" indent="-457052" algn="l" rtl="0" eaLnBrk="0" fontAlgn="base" hangingPunct="0">
        <a:lnSpc>
          <a:spcPct val="140000"/>
        </a:lnSpc>
        <a:spcBef>
          <a:spcPct val="0"/>
        </a:spcBef>
        <a:spcAft>
          <a:spcPct val="0"/>
        </a:spcAft>
        <a:buClr>
          <a:srgbClr val="777777"/>
        </a:buClr>
        <a:buSzPct val="60000"/>
        <a:buFont typeface="Wingdings" pitchFamily="2" charset="2"/>
        <a:buChar char="l"/>
        <a:defRPr sz="2666" b="1">
          <a:solidFill>
            <a:schemeClr val="tx1"/>
          </a:solidFill>
          <a:latin typeface="FrutigerNext LT Regular" pitchFamily="34" charset="0"/>
          <a:ea typeface="黑体" pitchFamily="49" charset="-122"/>
          <a:cs typeface="+mn-cs"/>
        </a:defRPr>
      </a:lvl1pPr>
      <a:lvl2pPr marL="990278" indent="-380876"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523505" indent="-304701" algn="l" rtl="0" eaLnBrk="0" fontAlgn="base" hangingPunct="0">
        <a:lnSpc>
          <a:spcPct val="140000"/>
        </a:lnSpc>
        <a:spcBef>
          <a:spcPct val="0"/>
        </a:spcBef>
        <a:spcAft>
          <a:spcPct val="0"/>
        </a:spcAft>
        <a:buSzPct val="50000"/>
        <a:buFont typeface="Wingdings" pitchFamily="2" charset="2"/>
        <a:buChar char="n"/>
        <a:defRPr sz="2132">
          <a:solidFill>
            <a:schemeClr val="tx1"/>
          </a:solidFill>
          <a:latin typeface="FrutigerNext LT Regular" pitchFamily="34" charset="0"/>
          <a:ea typeface="+mn-ea"/>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FrutigerNext LT Regular" pitchFamily="34" charset="0"/>
          <a:ea typeface="+mn-ea"/>
          <a:cs typeface="+mn-cs"/>
        </a:defRPr>
      </a:lvl4pPr>
      <a:lvl5pPr marL="2742308" indent="-304701" algn="l" rtl="0" eaLnBrk="0" fontAlgn="base" hangingPunct="0">
        <a:lnSpc>
          <a:spcPct val="140000"/>
        </a:lnSpc>
        <a:spcBef>
          <a:spcPct val="0"/>
        </a:spcBef>
        <a:spcAft>
          <a:spcPct val="0"/>
        </a:spcAft>
        <a:buFont typeface="Arial" charset="0"/>
        <a:buChar char="~"/>
        <a:defRPr sz="1600">
          <a:solidFill>
            <a:schemeClr val="tx1"/>
          </a:solidFill>
          <a:latin typeface="FrutigerNext LT Regular" pitchFamily="34" charset="0"/>
          <a:ea typeface="+mn-ea"/>
          <a:cs typeface="+mn-cs"/>
        </a:defRPr>
      </a:lvl5pPr>
      <a:lvl6pPr marL="3351710"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5" algn="l" defTabSz="1218804" rtl="0" eaLnBrk="1" latinLnBrk="0" hangingPunct="1">
        <a:defRPr sz="2399" kern="1200">
          <a:solidFill>
            <a:schemeClr val="tx1"/>
          </a:solidFill>
          <a:latin typeface="+mn-lt"/>
          <a:ea typeface="+mn-ea"/>
          <a:cs typeface="+mn-cs"/>
        </a:defRPr>
      </a:lvl4pPr>
      <a:lvl5pPr marL="2437607" algn="l" defTabSz="1218804" rtl="0" eaLnBrk="1" latinLnBrk="0" hangingPunct="1">
        <a:defRPr sz="2399" kern="1200">
          <a:solidFill>
            <a:schemeClr val="tx1"/>
          </a:solidFill>
          <a:latin typeface="+mn-lt"/>
          <a:ea typeface="+mn-ea"/>
          <a:cs typeface="+mn-cs"/>
        </a:defRPr>
      </a:lvl5pPr>
      <a:lvl6pPr marL="3047010" algn="l" defTabSz="1218804" rtl="0" eaLnBrk="1" latinLnBrk="0" hangingPunct="1">
        <a:defRPr sz="2399" kern="1200">
          <a:solidFill>
            <a:schemeClr val="tx1"/>
          </a:solidFill>
          <a:latin typeface="+mn-lt"/>
          <a:ea typeface="+mn-ea"/>
          <a:cs typeface="+mn-cs"/>
        </a:defRPr>
      </a:lvl6pPr>
      <a:lvl7pPr marL="3656412"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0" y="6224590"/>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4" y="6451600"/>
            <a:ext cx="2679628" cy="1846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80093"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200" dirty="0" smtClean="0">
                <a:solidFill>
                  <a:srgbClr val="000000"/>
                </a:solidFill>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0011834" y="6386515"/>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533" y="325440"/>
            <a:ext cx="10176934"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zh-CN" altLang="en-US" dirty="0" smtClean="0"/>
              <a:t>单击此处编辑母版标题样式</a:t>
            </a:r>
          </a:p>
        </p:txBody>
      </p:sp>
      <p:sp>
        <p:nvSpPr>
          <p:cNvPr id="10248" name="Rectangle 68"/>
          <p:cNvSpPr>
            <a:spLocks noGrp="1" noChangeArrowheads="1"/>
          </p:cNvSpPr>
          <p:nvPr>
            <p:ph type="body" idx="1"/>
          </p:nvPr>
        </p:nvSpPr>
        <p:spPr bwMode="auto">
          <a:xfrm>
            <a:off x="1007533" y="1628777"/>
            <a:ext cx="10176934"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p>
        </p:txBody>
      </p:sp>
      <p:sp>
        <p:nvSpPr>
          <p:cNvPr id="10249" name="Rectangle 15"/>
          <p:cNvSpPr>
            <a:spLocks noChangeArrowheads="1"/>
          </p:cNvSpPr>
          <p:nvPr/>
        </p:nvSpPr>
        <p:spPr bwMode="auto">
          <a:xfrm>
            <a:off x="-2603498" y="692150"/>
            <a:ext cx="2459566" cy="5500688"/>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英文标题</a:t>
            </a:r>
            <a:r>
              <a:rPr lang="en-US" altLang="zh-CN" sz="1100" dirty="0">
                <a:solidFill>
                  <a:srgbClr val="FFFFFF"/>
                </a:solidFill>
                <a:ea typeface="华文细黑" pitchFamily="2" charset="-122"/>
              </a:rPr>
              <a:t>:32-35pt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 R153 G0 B0</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内部使用字体 </a:t>
            </a:r>
            <a:r>
              <a:rPr lang="en-US" altLang="zh-CN" sz="1100" dirty="0">
                <a:solidFill>
                  <a:srgbClr val="FFFFFF"/>
                </a:solidFill>
                <a:ea typeface="华文细黑" pitchFamily="2" charset="-122"/>
              </a:rPr>
              <a:t>:</a:t>
            </a:r>
          </a:p>
          <a:p>
            <a:pPr marL="342797" indent="-342797" algn="r" eaLnBrk="0" hangingPunct="0">
              <a:lnSpc>
                <a:spcPct val="125000"/>
              </a:lnSpc>
              <a:spcBef>
                <a:spcPct val="20000"/>
              </a:spcBef>
              <a:buFont typeface="Arial" pitchFamily="34" charset="0"/>
              <a:buNone/>
            </a:pPr>
            <a:r>
              <a:rPr lang="en-US" altLang="zh-CN" sz="1100" dirty="0" err="1">
                <a:solidFill>
                  <a:srgbClr val="FFFFFF"/>
                </a:solidFill>
                <a:ea typeface="华文细黑" pitchFamily="2" charset="-122"/>
              </a:rPr>
              <a:t>FrutigerNext</a:t>
            </a:r>
            <a:r>
              <a:rPr lang="en-US" altLang="zh-CN" sz="1100" dirty="0">
                <a:solidFill>
                  <a:srgbClr val="FFFFFF"/>
                </a:solidFill>
                <a:ea typeface="华文细黑" pitchFamily="2" charset="-122"/>
              </a:rPr>
              <a:t> LT Medium</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外部使用字体 </a:t>
            </a:r>
            <a:r>
              <a:rPr lang="en-US" altLang="zh-CN" sz="1100" dirty="0">
                <a:solidFill>
                  <a:srgbClr val="FFFFFF"/>
                </a:solidFill>
                <a:ea typeface="华文细黑" pitchFamily="2" charset="-122"/>
              </a:rPr>
              <a:t>: Arial</a:t>
            </a:r>
          </a:p>
          <a:p>
            <a:pPr marL="342797" indent="-342797" algn="r" eaLnBrk="0" hangingPunct="0">
              <a:lnSpc>
                <a:spcPct val="75000"/>
              </a:lnSpc>
              <a:spcBef>
                <a:spcPct val="20000"/>
              </a:spcBef>
              <a:buFont typeface="Arial" pitchFamily="34" charset="0"/>
              <a:buNone/>
            </a:pPr>
            <a:endParaRPr lang="en-US" altLang="zh-CN"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中文标题</a:t>
            </a:r>
            <a:r>
              <a:rPr lang="en-US" altLang="zh-CN" sz="1100" dirty="0">
                <a:solidFill>
                  <a:srgbClr val="FFFFFF"/>
                </a:solidFill>
                <a:ea typeface="华文细黑" pitchFamily="2" charset="-122"/>
              </a:rPr>
              <a:t>:30-32pt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 R153 G0 B0</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字体</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黑体</a:t>
            </a:r>
          </a:p>
          <a:p>
            <a:pPr marL="342797" indent="-342797"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英文正文</a:t>
            </a:r>
            <a:r>
              <a:rPr lang="en-US" altLang="zh-CN" sz="1100" dirty="0">
                <a:solidFill>
                  <a:srgbClr val="FFFFFF"/>
                </a:solidFill>
                <a:ea typeface="华文细黑" pitchFamily="2" charset="-122"/>
              </a:rPr>
              <a:t>:20-22pt</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子目录 </a:t>
            </a:r>
            <a:r>
              <a:rPr lang="en-US" altLang="zh-CN" sz="1100" dirty="0">
                <a:solidFill>
                  <a:srgbClr val="FFFFFF"/>
                </a:solidFill>
                <a:ea typeface="华文细黑" pitchFamily="2" charset="-122"/>
              </a:rPr>
              <a:t>(2-5</a:t>
            </a:r>
            <a:r>
              <a:rPr lang="zh-CN" altLang="en-US" sz="1100" dirty="0">
                <a:solidFill>
                  <a:srgbClr val="FFFFFF"/>
                </a:solidFill>
                <a:ea typeface="华文细黑" pitchFamily="2" charset="-122"/>
              </a:rPr>
              <a:t>级</a:t>
            </a:r>
            <a:r>
              <a:rPr lang="en-US" altLang="zh-CN" sz="1100" dirty="0">
                <a:solidFill>
                  <a:srgbClr val="FFFFFF"/>
                </a:solidFill>
                <a:ea typeface="华文细黑" pitchFamily="2" charset="-122"/>
              </a:rPr>
              <a:t>) :18pt  </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黑色</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内部使用字体 </a:t>
            </a:r>
            <a:r>
              <a:rPr lang="en-US" altLang="zh-CN" sz="1100" dirty="0">
                <a:solidFill>
                  <a:srgbClr val="FFFFFF"/>
                </a:solidFill>
                <a:ea typeface="华文细黑" pitchFamily="2" charset="-122"/>
              </a:rPr>
              <a:t>:</a:t>
            </a:r>
          </a:p>
          <a:p>
            <a:pPr marL="342797" indent="-342797" algn="r" eaLnBrk="0" hangingPunct="0">
              <a:lnSpc>
                <a:spcPct val="125000"/>
              </a:lnSpc>
              <a:spcBef>
                <a:spcPct val="20000"/>
              </a:spcBef>
              <a:buFont typeface="Arial" pitchFamily="34" charset="0"/>
              <a:buNone/>
            </a:pPr>
            <a:r>
              <a:rPr lang="en-US" altLang="zh-CN" sz="1100" dirty="0" err="1">
                <a:solidFill>
                  <a:srgbClr val="FFFFFF"/>
                </a:solidFill>
                <a:ea typeface="华文细黑" pitchFamily="2" charset="-122"/>
              </a:rPr>
              <a:t>FrutigerNext</a:t>
            </a:r>
            <a:r>
              <a:rPr lang="en-US" altLang="zh-CN" sz="1100" dirty="0">
                <a:solidFill>
                  <a:srgbClr val="FFFFFF"/>
                </a:solidFill>
                <a:ea typeface="华文细黑" pitchFamily="2" charset="-122"/>
              </a:rPr>
              <a:t> LT Regular</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外部使用字体 </a:t>
            </a:r>
            <a:r>
              <a:rPr lang="en-US" altLang="zh-CN" sz="1100" dirty="0">
                <a:solidFill>
                  <a:srgbClr val="FFFFFF"/>
                </a:solidFill>
                <a:ea typeface="华文细黑" pitchFamily="2" charset="-122"/>
              </a:rPr>
              <a:t>: Arial</a:t>
            </a:r>
          </a:p>
          <a:p>
            <a:pPr marL="342797" indent="-342797" algn="r" eaLnBrk="0" hangingPunct="0">
              <a:lnSpc>
                <a:spcPct val="75000"/>
              </a:lnSpc>
              <a:spcBef>
                <a:spcPct val="20000"/>
              </a:spcBef>
              <a:buFont typeface="Arial" pitchFamily="34" charset="0"/>
              <a:buNone/>
            </a:pPr>
            <a:endParaRPr lang="en-US" altLang="zh-CN"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中文正文</a:t>
            </a:r>
            <a:r>
              <a:rPr lang="en-US" altLang="zh-CN" sz="1100" dirty="0">
                <a:solidFill>
                  <a:srgbClr val="FFFFFF"/>
                </a:solidFill>
                <a:ea typeface="华文细黑" pitchFamily="2" charset="-122"/>
              </a:rPr>
              <a:t>:18-20pt</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子目录</a:t>
            </a:r>
            <a:r>
              <a:rPr lang="en-US" altLang="zh-CN" sz="1100" dirty="0">
                <a:solidFill>
                  <a:srgbClr val="FFFFFF"/>
                </a:solidFill>
                <a:ea typeface="华文细黑" pitchFamily="2" charset="-122"/>
              </a:rPr>
              <a:t>(2-5</a:t>
            </a:r>
            <a:r>
              <a:rPr lang="zh-CN" altLang="en-US" sz="1100" dirty="0">
                <a:solidFill>
                  <a:srgbClr val="FFFFFF"/>
                </a:solidFill>
                <a:ea typeface="华文细黑" pitchFamily="2" charset="-122"/>
              </a:rPr>
              <a:t>级</a:t>
            </a:r>
            <a:r>
              <a:rPr lang="en-US" altLang="zh-CN" sz="1100" dirty="0">
                <a:solidFill>
                  <a:srgbClr val="FFFFFF"/>
                </a:solidFill>
                <a:ea typeface="华文细黑" pitchFamily="2" charset="-122"/>
              </a:rPr>
              <a:t>):18pt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黑色</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字体</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细黑体</a:t>
            </a:r>
            <a:r>
              <a:rPr lang="zh-CN" altLang="en-US" sz="1100" b="1" dirty="0">
                <a:solidFill>
                  <a:srgbClr val="FFFFFF"/>
                </a:solidFill>
                <a:latin typeface="Arial" pitchFamily="34" charset="0"/>
                <a:ea typeface="华文细黑" pitchFamily="2" charset="-122"/>
              </a:rPr>
              <a:t> </a:t>
            </a:r>
          </a:p>
        </p:txBody>
      </p:sp>
      <p:grpSp>
        <p:nvGrpSpPr>
          <p:cNvPr id="10250" name="Group 16"/>
          <p:cNvGrpSpPr>
            <a:grpSpLocks/>
          </p:cNvGrpSpPr>
          <p:nvPr/>
        </p:nvGrpSpPr>
        <p:grpSpPr bwMode="auto">
          <a:xfrm>
            <a:off x="12433300" y="3511550"/>
            <a:ext cx="1225551" cy="3224212"/>
            <a:chOff x="5839" y="2251"/>
            <a:chExt cx="579" cy="2031"/>
          </a:xfrm>
        </p:grpSpPr>
        <p:sp>
          <p:nvSpPr>
            <p:cNvPr id="10253" name="Rectangle 17"/>
            <p:cNvSpPr>
              <a:spLocks noChangeArrowheads="1"/>
            </p:cNvSpPr>
            <p:nvPr userDrawn="1"/>
          </p:nvSpPr>
          <p:spPr bwMode="auto">
            <a:xfrm>
              <a:off x="5839" y="3143"/>
              <a:ext cx="579" cy="233"/>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425" tIns="45712" rIns="91425" bIns="45712" anchor="ctr">
              <a:spAutoFit/>
            </a:bodyPr>
            <a:lstStyle/>
            <a:p>
              <a:endParaRPr lang="zh-CN" altLang="en-US" dirty="0">
                <a:solidFill>
                  <a:srgbClr val="000000"/>
                </a:solidFill>
                <a:ea typeface="华文细黑" pitchFamily="2" charset="-122"/>
              </a:endParaRPr>
            </a:p>
          </p:txBody>
        </p:sp>
        <p:grpSp>
          <p:nvGrpSpPr>
            <p:cNvPr id="10254" name="Group 18"/>
            <p:cNvGrpSpPr>
              <a:grpSpLocks/>
            </p:cNvGrpSpPr>
            <p:nvPr userDrawn="1"/>
          </p:nvGrpSpPr>
          <p:grpSpPr bwMode="auto">
            <a:xfrm>
              <a:off x="5893" y="2387"/>
              <a:ext cx="466" cy="115"/>
              <a:chOff x="5893" y="2387"/>
              <a:chExt cx="466" cy="115"/>
            </a:xfrm>
          </p:grpSpPr>
          <p:sp>
            <p:nvSpPr>
              <p:cNvPr id="10315" name="Rectangle 19"/>
              <p:cNvSpPr>
                <a:spLocks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6" name="Rectangle 20"/>
              <p:cNvSpPr>
                <a:spLocks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7" name="Rectangle 21"/>
              <p:cNvSpPr>
                <a:spLocks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8" name="Rectangle 22"/>
              <p:cNvSpPr>
                <a:spLocks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5" name="Group 23"/>
            <p:cNvGrpSpPr>
              <a:grpSpLocks/>
            </p:cNvGrpSpPr>
            <p:nvPr userDrawn="1"/>
          </p:nvGrpSpPr>
          <p:grpSpPr bwMode="auto">
            <a:xfrm>
              <a:off x="5893" y="2523"/>
              <a:ext cx="466" cy="115"/>
              <a:chOff x="5893" y="2523"/>
              <a:chExt cx="466" cy="115"/>
            </a:xfrm>
          </p:grpSpPr>
          <p:sp>
            <p:nvSpPr>
              <p:cNvPr id="10311" name="Rectangle 24"/>
              <p:cNvSpPr>
                <a:spLocks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2" name="Rectangle 25"/>
              <p:cNvSpPr>
                <a:spLocks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3" name="Rectangle 26"/>
              <p:cNvSpPr>
                <a:spLocks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4" name="Rectangle 27"/>
              <p:cNvSpPr>
                <a:spLocks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6" name="Group 28"/>
            <p:cNvGrpSpPr>
              <a:grpSpLocks/>
            </p:cNvGrpSpPr>
            <p:nvPr userDrawn="1"/>
          </p:nvGrpSpPr>
          <p:grpSpPr bwMode="auto">
            <a:xfrm>
              <a:off x="5893" y="2659"/>
              <a:ext cx="466" cy="115"/>
              <a:chOff x="5893" y="2659"/>
              <a:chExt cx="466" cy="115"/>
            </a:xfrm>
          </p:grpSpPr>
          <p:sp>
            <p:nvSpPr>
              <p:cNvPr id="10307" name="Rectangle 29"/>
              <p:cNvSpPr>
                <a:spLocks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8" name="Rectangle 30"/>
              <p:cNvSpPr>
                <a:spLocks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9" name="Rectangle 31"/>
              <p:cNvSpPr>
                <a:spLocks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0" name="Rectangle 32"/>
              <p:cNvSpPr>
                <a:spLocks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7" name="Group 33"/>
            <p:cNvGrpSpPr>
              <a:grpSpLocks/>
            </p:cNvGrpSpPr>
            <p:nvPr userDrawn="1"/>
          </p:nvGrpSpPr>
          <p:grpSpPr bwMode="auto">
            <a:xfrm>
              <a:off x="5893" y="2251"/>
              <a:ext cx="466" cy="119"/>
              <a:chOff x="5893" y="2251"/>
              <a:chExt cx="466" cy="119"/>
            </a:xfrm>
          </p:grpSpPr>
          <p:sp>
            <p:nvSpPr>
              <p:cNvPr id="10303" name="Rectangle 34"/>
              <p:cNvSpPr>
                <a:spLocks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4" name="Rectangle 35"/>
              <p:cNvSpPr>
                <a:spLocks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5" name="Rectangle 36"/>
              <p:cNvSpPr>
                <a:spLocks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6" name="Rectangle 37"/>
              <p:cNvSpPr>
                <a:spLocks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8" name="Group 38"/>
            <p:cNvGrpSpPr>
              <a:grpSpLocks/>
            </p:cNvGrpSpPr>
            <p:nvPr userDrawn="1"/>
          </p:nvGrpSpPr>
          <p:grpSpPr bwMode="auto">
            <a:xfrm>
              <a:off x="5893" y="2886"/>
              <a:ext cx="466" cy="115"/>
              <a:chOff x="5893" y="2886"/>
              <a:chExt cx="466" cy="115"/>
            </a:xfrm>
          </p:grpSpPr>
          <p:sp>
            <p:nvSpPr>
              <p:cNvPr id="10299" name="Rectangle 39"/>
              <p:cNvSpPr>
                <a:spLocks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0" name="Rectangle 40"/>
              <p:cNvSpPr>
                <a:spLocks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1" name="Rectangle 41"/>
              <p:cNvSpPr>
                <a:spLocks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2" name="Rectangle 42"/>
              <p:cNvSpPr>
                <a:spLocks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9" name="Group 43"/>
            <p:cNvGrpSpPr>
              <a:grpSpLocks/>
            </p:cNvGrpSpPr>
            <p:nvPr userDrawn="1"/>
          </p:nvGrpSpPr>
          <p:grpSpPr bwMode="auto">
            <a:xfrm>
              <a:off x="5893" y="3022"/>
              <a:ext cx="466" cy="115"/>
              <a:chOff x="5893" y="3022"/>
              <a:chExt cx="466" cy="115"/>
            </a:xfrm>
          </p:grpSpPr>
          <p:sp>
            <p:nvSpPr>
              <p:cNvPr id="10295" name="Rectangle 44"/>
              <p:cNvSpPr>
                <a:spLocks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6" name="Rectangle 45"/>
              <p:cNvSpPr>
                <a:spLocks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7" name="Rectangle 46"/>
              <p:cNvSpPr>
                <a:spLocks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8" name="Rectangle 47"/>
              <p:cNvSpPr>
                <a:spLocks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0" name="Group 48"/>
            <p:cNvGrpSpPr>
              <a:grpSpLocks/>
            </p:cNvGrpSpPr>
            <p:nvPr userDrawn="1"/>
          </p:nvGrpSpPr>
          <p:grpSpPr bwMode="auto">
            <a:xfrm>
              <a:off x="5893" y="3158"/>
              <a:ext cx="466" cy="115"/>
              <a:chOff x="5893" y="3158"/>
              <a:chExt cx="466" cy="115"/>
            </a:xfrm>
          </p:grpSpPr>
          <p:sp>
            <p:nvSpPr>
              <p:cNvPr id="10291" name="Rectangle 49"/>
              <p:cNvSpPr>
                <a:spLocks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2" name="Rectangle 50"/>
              <p:cNvSpPr>
                <a:spLocks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3" name="Rectangle 51"/>
              <p:cNvSpPr>
                <a:spLocks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4" name="Rectangle 52"/>
              <p:cNvSpPr>
                <a:spLocks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1" name="Group 53"/>
            <p:cNvGrpSpPr>
              <a:grpSpLocks/>
            </p:cNvGrpSpPr>
            <p:nvPr userDrawn="1"/>
          </p:nvGrpSpPr>
          <p:grpSpPr bwMode="auto">
            <a:xfrm>
              <a:off x="5893" y="3385"/>
              <a:ext cx="466" cy="115"/>
              <a:chOff x="5893" y="3385"/>
              <a:chExt cx="466" cy="115"/>
            </a:xfrm>
          </p:grpSpPr>
          <p:sp>
            <p:nvSpPr>
              <p:cNvPr id="10287" name="Rectangle 54"/>
              <p:cNvSpPr>
                <a:spLocks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8" name="Rectangle 55"/>
              <p:cNvSpPr>
                <a:spLocks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9" name="Rectangle 56"/>
              <p:cNvSpPr>
                <a:spLocks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0" name="Rectangle 57"/>
              <p:cNvSpPr>
                <a:spLocks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2" name="Group 58"/>
            <p:cNvGrpSpPr>
              <a:grpSpLocks/>
            </p:cNvGrpSpPr>
            <p:nvPr userDrawn="1"/>
          </p:nvGrpSpPr>
          <p:grpSpPr bwMode="auto">
            <a:xfrm>
              <a:off x="5893" y="3521"/>
              <a:ext cx="466" cy="115"/>
              <a:chOff x="5893" y="3521"/>
              <a:chExt cx="466" cy="115"/>
            </a:xfrm>
          </p:grpSpPr>
          <p:sp>
            <p:nvSpPr>
              <p:cNvPr id="10283" name="Rectangle 59"/>
              <p:cNvSpPr>
                <a:spLocks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4" name="Rectangle 60"/>
              <p:cNvSpPr>
                <a:spLocks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5" name="Rectangle 61"/>
              <p:cNvSpPr>
                <a:spLocks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6" name="Rectangle 62"/>
              <p:cNvSpPr>
                <a:spLocks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3" name="Group 63"/>
            <p:cNvGrpSpPr>
              <a:grpSpLocks/>
            </p:cNvGrpSpPr>
            <p:nvPr userDrawn="1"/>
          </p:nvGrpSpPr>
          <p:grpSpPr bwMode="auto">
            <a:xfrm>
              <a:off x="5893" y="3657"/>
              <a:ext cx="466" cy="115"/>
              <a:chOff x="5893" y="3657"/>
              <a:chExt cx="466" cy="115"/>
            </a:xfrm>
          </p:grpSpPr>
          <p:sp>
            <p:nvSpPr>
              <p:cNvPr id="10279" name="Rectangle 64"/>
              <p:cNvSpPr>
                <a:spLocks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0" name="Rectangle 65"/>
              <p:cNvSpPr>
                <a:spLocks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1" name="Rectangle 66"/>
              <p:cNvSpPr>
                <a:spLocks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2" name="Rectangle 67"/>
              <p:cNvSpPr>
                <a:spLocks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4" name="Group 68"/>
            <p:cNvGrpSpPr>
              <a:grpSpLocks/>
            </p:cNvGrpSpPr>
            <p:nvPr userDrawn="1"/>
          </p:nvGrpSpPr>
          <p:grpSpPr bwMode="auto">
            <a:xfrm>
              <a:off x="5893" y="3884"/>
              <a:ext cx="466" cy="115"/>
              <a:chOff x="5893" y="3884"/>
              <a:chExt cx="466" cy="115"/>
            </a:xfrm>
          </p:grpSpPr>
          <p:sp>
            <p:nvSpPr>
              <p:cNvPr id="10275" name="Rectangle 69"/>
              <p:cNvSpPr>
                <a:spLocks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6" name="Rectangle 70"/>
              <p:cNvSpPr>
                <a:spLocks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7" name="Rectangle 71"/>
              <p:cNvSpPr>
                <a:spLocks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8" name="Rectangle 72"/>
              <p:cNvSpPr>
                <a:spLocks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5" name="Group 73"/>
            <p:cNvGrpSpPr>
              <a:grpSpLocks/>
            </p:cNvGrpSpPr>
            <p:nvPr userDrawn="1"/>
          </p:nvGrpSpPr>
          <p:grpSpPr bwMode="auto">
            <a:xfrm>
              <a:off x="5893" y="4026"/>
              <a:ext cx="466" cy="115"/>
              <a:chOff x="5893" y="4026"/>
              <a:chExt cx="466" cy="115"/>
            </a:xfrm>
          </p:grpSpPr>
          <p:sp>
            <p:nvSpPr>
              <p:cNvPr id="10271" name="Rectangle 74"/>
              <p:cNvSpPr>
                <a:spLocks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2" name="Rectangle 75"/>
              <p:cNvSpPr>
                <a:spLocks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3" name="Rectangle 76"/>
              <p:cNvSpPr>
                <a:spLocks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4" name="Rectangle 77"/>
              <p:cNvSpPr>
                <a:spLocks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6" name="Group 78"/>
            <p:cNvGrpSpPr>
              <a:grpSpLocks/>
            </p:cNvGrpSpPr>
            <p:nvPr userDrawn="1"/>
          </p:nvGrpSpPr>
          <p:grpSpPr bwMode="auto">
            <a:xfrm>
              <a:off x="5893" y="4167"/>
              <a:ext cx="466" cy="115"/>
              <a:chOff x="5893" y="4167"/>
              <a:chExt cx="466" cy="115"/>
            </a:xfrm>
          </p:grpSpPr>
          <p:sp>
            <p:nvSpPr>
              <p:cNvPr id="10267" name="Rectangle 79"/>
              <p:cNvSpPr>
                <a:spLocks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68" name="Rectangle 80"/>
              <p:cNvSpPr>
                <a:spLocks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69" name="Rectangle 81"/>
              <p:cNvSpPr>
                <a:spLocks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0" name="Rectangle 82"/>
              <p:cNvSpPr>
                <a:spLocks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sp>
        <p:nvSpPr>
          <p:cNvPr id="10251" name="Rectangle 83"/>
          <p:cNvSpPr>
            <a:spLocks noChangeArrowheads="1"/>
          </p:cNvSpPr>
          <p:nvPr/>
        </p:nvSpPr>
        <p:spPr bwMode="auto">
          <a:xfrm>
            <a:off x="12335935" y="1341439"/>
            <a:ext cx="1589617" cy="133355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eaLnBrk="0" hangingPunct="0">
              <a:lnSpc>
                <a:spcPct val="120000"/>
              </a:lnSpc>
              <a:spcBef>
                <a:spcPct val="20000"/>
              </a:spcBef>
              <a:buFont typeface="Arial" pitchFamily="34" charset="0"/>
              <a:buNone/>
            </a:pPr>
            <a:r>
              <a:rPr lang="zh-CN" altLang="en-US" sz="1100" dirty="0">
                <a:solidFill>
                  <a:srgbClr val="FFFFFF"/>
                </a:solidFill>
                <a:ea typeface="华文细黑" pitchFamily="2" charset="-122"/>
              </a:rPr>
              <a:t>配色参考方案：</a:t>
            </a:r>
          </a:p>
          <a:p>
            <a:pPr eaLnBrk="0" hangingPunct="0">
              <a:lnSpc>
                <a:spcPct val="120000"/>
              </a:lnSpc>
              <a:spcBef>
                <a:spcPct val="20000"/>
              </a:spcBef>
              <a:buFont typeface="Arial" pitchFamily="34" charset="0"/>
              <a:buNone/>
            </a:pPr>
            <a:r>
              <a:rPr lang="zh-CN" altLang="en-US" sz="1100" dirty="0">
                <a:solidFill>
                  <a:srgbClr val="FFFFFF"/>
                </a:solidFill>
                <a:ea typeface="华文细黑" pitchFamily="2" charset="-122"/>
              </a:rPr>
              <a:t>建议同一页面内不超过四种颜色，以下是</a:t>
            </a:r>
            <a:r>
              <a:rPr lang="en-US" altLang="zh-CN" sz="1100" dirty="0">
                <a:solidFill>
                  <a:srgbClr val="FFFFFF"/>
                </a:solidFill>
                <a:ea typeface="华文细黑" pitchFamily="2" charset="-122"/>
              </a:rPr>
              <a:t>13</a:t>
            </a:r>
            <a:r>
              <a:rPr lang="zh-CN" altLang="en-US" sz="1100" dirty="0">
                <a:solidFill>
                  <a:srgbClr val="FFFFFF"/>
                </a:solidFill>
                <a:ea typeface="华文细黑" pitchFamily="2" charset="-122"/>
              </a:rPr>
              <a:t>组配色方案，同一页面内只选择一组使用。（仅供参考）</a:t>
            </a:r>
          </a:p>
        </p:txBody>
      </p:sp>
      <p:sp>
        <p:nvSpPr>
          <p:cNvPr id="10252" name="Rectangle 84"/>
          <p:cNvSpPr>
            <a:spLocks noChangeArrowheads="1"/>
          </p:cNvSpPr>
          <p:nvPr/>
        </p:nvSpPr>
        <p:spPr bwMode="auto">
          <a:xfrm>
            <a:off x="12335933" y="7938"/>
            <a:ext cx="1494367" cy="48717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a:lnSpc>
                <a:spcPct val="120000"/>
              </a:lnSpc>
              <a:buClr>
                <a:srgbClr val="777777"/>
              </a:buClr>
              <a:buSzPct val="60000"/>
              <a:buFont typeface="Wingdings" pitchFamily="2" charset="2"/>
              <a:buNone/>
            </a:pPr>
            <a:r>
              <a:rPr lang="zh-CN" altLang="en-US" sz="1100" dirty="0">
                <a:solidFill>
                  <a:srgbClr val="FFFFFF"/>
                </a:solidFill>
                <a:ea typeface="华文细黑" pitchFamily="2" charset="-122"/>
              </a:rPr>
              <a:t>客户或者合作伙伴的标志放在右上角</a:t>
            </a:r>
            <a:r>
              <a:rPr lang="en-US" altLang="zh-CN" sz="1100" dirty="0">
                <a:solidFill>
                  <a:srgbClr val="FFFFFF"/>
                </a:solidFill>
                <a:ea typeface="华文细黑" pitchFamily="2" charset="-122"/>
              </a:rPr>
              <a:t>.</a:t>
            </a:r>
            <a:endParaRPr lang="zh-CN" altLang="en-US" sz="1100" dirty="0">
              <a:solidFill>
                <a:srgbClr val="FFFFFF"/>
              </a:solidFill>
              <a:ea typeface="华文细黑" pitchFamily="2" charset="-122"/>
            </a:endParaRPr>
          </a:p>
        </p:txBody>
      </p:sp>
      <p:sp>
        <p:nvSpPr>
          <p:cNvPr id="79" name="Rectangle 21"/>
          <p:cNvSpPr>
            <a:spLocks noChangeArrowheads="1"/>
          </p:cNvSpPr>
          <p:nvPr/>
        </p:nvSpPr>
        <p:spPr bwMode="auto">
          <a:xfrm>
            <a:off x="5047621" y="6465937"/>
            <a:ext cx="1648053" cy="184666"/>
          </a:xfrm>
          <a:prstGeom prst="rect">
            <a:avLst/>
          </a:prstGeom>
          <a:noFill/>
          <a:ln w="9525" algn="ctr">
            <a:noFill/>
            <a:miter lim="800000"/>
            <a:headEnd/>
            <a:tailEnd/>
          </a:ln>
          <a:effectLst/>
        </p:spPr>
        <p:txBody>
          <a:bodyPr wrap="none" lIns="80061" tIns="0" rIns="80061" bIns="0">
            <a:spAutoFit/>
          </a:bodyPr>
          <a:lstStyle/>
          <a:p>
            <a:pPr defTabSz="801447" eaLnBrk="0" hangingPunct="0">
              <a:defRPr/>
            </a:pPr>
            <a:r>
              <a:rPr lang="en-US" altLang="zh-CN" sz="1200" dirty="0" smtClean="0">
                <a:solidFill>
                  <a:srgbClr val="000000"/>
                </a:solidFill>
                <a:latin typeface="FrutigerNext LT Medium"/>
                <a:ea typeface="微软雅黑"/>
              </a:rPr>
              <a:t>Huawei Confidential</a:t>
            </a:r>
            <a:endParaRPr lang="en-US" altLang="zh-CN" sz="1200" dirty="0">
              <a:solidFill>
                <a:srgbClr val="000000"/>
              </a:solidFill>
              <a:latin typeface="FrutigerNext LT Medium"/>
              <a:ea typeface="微软雅黑"/>
            </a:endParaRPr>
          </a:p>
        </p:txBody>
      </p:sp>
      <p:sp>
        <p:nvSpPr>
          <p:cNvPr id="81" name="Rectangle 5"/>
          <p:cNvSpPr>
            <a:spLocks noChangeArrowheads="1"/>
          </p:cNvSpPr>
          <p:nvPr/>
        </p:nvSpPr>
        <p:spPr bwMode="auto">
          <a:xfrm>
            <a:off x="8481484" y="6489701"/>
            <a:ext cx="240453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200" dirty="0" smtClean="0">
                <a:solidFill>
                  <a:srgbClr val="000000"/>
                </a:solidFill>
                <a:latin typeface="FrutigerNext LT Bold" pitchFamily="34" charset="0"/>
                <a:ea typeface="MS PGothic" pitchFamily="34" charset="-128"/>
              </a:rPr>
              <a:t> </a:t>
            </a:r>
            <a:fld id="{A4C34F22-587E-473D-9099-376F4F013A30}" type="slidenum">
              <a:rPr lang="de-DE" altLang="zh-CN" sz="1200">
                <a:solidFill>
                  <a:srgbClr val="000000"/>
                </a:solidFill>
                <a:latin typeface="FrutigerNext LT Bold" pitchFamily="34" charset="0"/>
                <a:ea typeface="MS PGothic" pitchFamily="34" charset="-128"/>
              </a:rPr>
              <a:pPr eaLnBrk="0" hangingPunct="0">
                <a:lnSpc>
                  <a:spcPct val="85000"/>
                </a:lnSpc>
              </a:pPr>
              <a:t>‹#›</a:t>
            </a:fld>
            <a:endParaRPr lang="en-GB" altLang="zh-CN" sz="1200" dirty="0">
              <a:solidFill>
                <a:srgbClr val="000000"/>
              </a:solidFill>
              <a:latin typeface="FrutigerNext LT Bold" pitchFamily="34" charset="0"/>
              <a:ea typeface="MS PGothic" pitchFamily="34" charset="-128"/>
            </a:endParaRPr>
          </a:p>
        </p:txBody>
      </p:sp>
    </p:spTree>
    <p:extLst>
      <p:ext uri="{BB962C8B-B14F-4D97-AF65-F5344CB8AC3E}">
        <p14:creationId xmlns:p14="http://schemas.microsoft.com/office/powerpoint/2010/main" val="3550799091"/>
      </p:ext>
    </p:extLst>
  </p:cSld>
  <p:clrMap bg1="lt1" tx1="dk1" bg2="lt2" tx2="dk2" accent1="accent1" accent2="accent2" accent3="accent3" accent4="accent4" accent5="accent5" accent6="accent6" hlink="hlink" folHlink="folHlink"/>
  <p:sldLayoutIdLst>
    <p:sldLayoutId id="2147483881" r:id="rId1"/>
    <p:sldLayoutId id="2147483882" r:id="rId2"/>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txStyles>
    <p:titleStyle>
      <a:lvl1pPr algn="l" rtl="0" eaLnBrk="0" fontAlgn="base" hangingPunct="0">
        <a:spcBef>
          <a:spcPct val="0"/>
        </a:spcBef>
        <a:spcAft>
          <a:spcPct val="0"/>
        </a:spcAft>
        <a:defRPr sz="3199" b="1">
          <a:solidFill>
            <a:srgbClr val="990000"/>
          </a:solidFill>
          <a:latin typeface="Arial" pitchFamily="34" charset="0"/>
          <a:ea typeface="黑体" pitchFamily="49" charset="-122"/>
          <a:cs typeface="Arial" pitchFamily="34" charset="0"/>
        </a:defRPr>
      </a:lvl1pPr>
      <a:lvl2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2pPr>
      <a:lvl3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3pPr>
      <a:lvl4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4pPr>
      <a:lvl5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5pPr>
      <a:lvl6pPr marL="457063"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6pPr>
      <a:lvl7pPr marL="914126"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7pPr>
      <a:lvl8pPr marL="1371189"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8pPr>
      <a:lvl9pPr marL="182825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9pPr>
    </p:titleStyle>
    <p:bodyStyle>
      <a:lvl1pPr marL="342797" indent="-342797" algn="l" rtl="0" eaLnBrk="0" fontAlgn="base" hangingPunct="0">
        <a:lnSpc>
          <a:spcPct val="140000"/>
        </a:lnSpc>
        <a:spcBef>
          <a:spcPct val="0"/>
        </a:spcBef>
        <a:spcAft>
          <a:spcPct val="0"/>
        </a:spcAft>
        <a:buClr>
          <a:srgbClr val="777777"/>
        </a:buClr>
        <a:buSzPct val="60000"/>
        <a:buFont typeface="Wingdings" pitchFamily="2" charset="2"/>
        <a:buChar char="l"/>
        <a:defRPr sz="1999">
          <a:solidFill>
            <a:schemeClr val="tx1"/>
          </a:solidFill>
          <a:latin typeface="+mn-lt"/>
          <a:ea typeface="黑体" pitchFamily="49" charset="-122"/>
          <a:cs typeface="+mn-cs"/>
        </a:defRPr>
      </a:lvl1pPr>
      <a:lvl2pPr marL="742727" indent="-285664"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142657" indent="-228531" algn="l" rtl="0" eaLnBrk="0" fontAlgn="base" hangingPunct="0">
        <a:lnSpc>
          <a:spcPct val="140000"/>
        </a:lnSpc>
        <a:spcBef>
          <a:spcPct val="0"/>
        </a:spcBef>
        <a:spcAft>
          <a:spcPct val="0"/>
        </a:spcAft>
        <a:buSzPct val="50000"/>
        <a:buFont typeface="Wingdings" pitchFamily="2" charset="2"/>
        <a:buChar char="n"/>
        <a:defRPr sz="1600">
          <a:solidFill>
            <a:schemeClr val="tx1"/>
          </a:solidFill>
          <a:latin typeface="+mn-lt"/>
          <a:ea typeface="+mn-ea"/>
          <a:cs typeface="+mn-cs"/>
        </a:defRPr>
      </a:lvl3pPr>
      <a:lvl4pPr marL="1599720" indent="-228531" algn="l" rtl="0" eaLnBrk="0" fontAlgn="base" hangingPunct="0">
        <a:lnSpc>
          <a:spcPct val="140000"/>
        </a:lnSpc>
        <a:spcBef>
          <a:spcPct val="0"/>
        </a:spcBef>
        <a:spcAft>
          <a:spcPct val="0"/>
        </a:spcAft>
        <a:buChar char="–"/>
        <a:defRPr sz="1400">
          <a:solidFill>
            <a:schemeClr val="tx1"/>
          </a:solidFill>
          <a:latin typeface="+mn-lt"/>
          <a:ea typeface="+mn-ea"/>
          <a:cs typeface="+mn-cs"/>
        </a:defRPr>
      </a:lvl4pPr>
      <a:lvl5pPr marL="2056783" indent="-228531" algn="l" rtl="0" eaLnBrk="0" fontAlgn="base" hangingPunct="0">
        <a:lnSpc>
          <a:spcPct val="140000"/>
        </a:lnSpc>
        <a:spcBef>
          <a:spcPct val="0"/>
        </a:spcBef>
        <a:spcAft>
          <a:spcPct val="0"/>
        </a:spcAft>
        <a:buFont typeface="Arial" pitchFamily="34" charset="0"/>
        <a:buChar char="~"/>
        <a:defRPr sz="1200">
          <a:solidFill>
            <a:schemeClr val="tx1"/>
          </a:solidFill>
          <a:latin typeface="+mn-lt"/>
          <a:ea typeface="+mn-ea"/>
          <a:cs typeface="+mn-cs"/>
        </a:defRPr>
      </a:lvl5pPr>
      <a:lvl6pPr marL="2513846"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0908"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7971"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5034"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0" y="6224590"/>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4" y="6451600"/>
            <a:ext cx="2679628" cy="1846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80093"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200" dirty="0" smtClean="0">
                <a:solidFill>
                  <a:prstClr val="black"/>
                </a:solidFill>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10011834" y="6386515"/>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533" y="325440"/>
            <a:ext cx="10176934"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zh-CN" altLang="en-US" dirty="0" smtClean="0"/>
              <a:t>单击此处编辑母版标题样式</a:t>
            </a:r>
          </a:p>
        </p:txBody>
      </p:sp>
      <p:sp>
        <p:nvSpPr>
          <p:cNvPr id="10248" name="Rectangle 68"/>
          <p:cNvSpPr>
            <a:spLocks noGrp="1" noChangeArrowheads="1"/>
          </p:cNvSpPr>
          <p:nvPr>
            <p:ph type="body" idx="1"/>
          </p:nvPr>
        </p:nvSpPr>
        <p:spPr bwMode="auto">
          <a:xfrm>
            <a:off x="1007533" y="1628777"/>
            <a:ext cx="10176934"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p>
        </p:txBody>
      </p:sp>
      <p:sp>
        <p:nvSpPr>
          <p:cNvPr id="10249" name="Rectangle 15"/>
          <p:cNvSpPr>
            <a:spLocks noChangeArrowheads="1"/>
          </p:cNvSpPr>
          <p:nvPr/>
        </p:nvSpPr>
        <p:spPr bwMode="auto">
          <a:xfrm>
            <a:off x="-2603498" y="692150"/>
            <a:ext cx="2459566" cy="5500688"/>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英文标题</a:t>
            </a:r>
            <a:r>
              <a:rPr lang="en-US" altLang="zh-CN" sz="1100" dirty="0">
                <a:solidFill>
                  <a:srgbClr val="FFFFFF"/>
                </a:solidFill>
                <a:ea typeface="华文细黑" pitchFamily="2" charset="-122"/>
              </a:rPr>
              <a:t>:32-35pt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 R153 G0 B0</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内部使用字体 </a:t>
            </a:r>
            <a:r>
              <a:rPr lang="en-US" altLang="zh-CN" sz="1100" dirty="0">
                <a:solidFill>
                  <a:srgbClr val="FFFFFF"/>
                </a:solidFill>
                <a:ea typeface="华文细黑" pitchFamily="2" charset="-122"/>
              </a:rPr>
              <a:t>:</a:t>
            </a:r>
          </a:p>
          <a:p>
            <a:pPr marL="342797" indent="-342797" algn="r" eaLnBrk="0" hangingPunct="0">
              <a:lnSpc>
                <a:spcPct val="125000"/>
              </a:lnSpc>
              <a:spcBef>
                <a:spcPct val="20000"/>
              </a:spcBef>
              <a:buFont typeface="Arial" pitchFamily="34" charset="0"/>
              <a:buNone/>
            </a:pPr>
            <a:r>
              <a:rPr lang="en-US" altLang="zh-CN" sz="1100" dirty="0" err="1">
                <a:solidFill>
                  <a:srgbClr val="FFFFFF"/>
                </a:solidFill>
                <a:ea typeface="华文细黑" pitchFamily="2" charset="-122"/>
              </a:rPr>
              <a:t>FrutigerNext</a:t>
            </a:r>
            <a:r>
              <a:rPr lang="en-US" altLang="zh-CN" sz="1100" dirty="0">
                <a:solidFill>
                  <a:srgbClr val="FFFFFF"/>
                </a:solidFill>
                <a:ea typeface="华文细黑" pitchFamily="2" charset="-122"/>
              </a:rPr>
              <a:t> LT Medium</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外部使用字体 </a:t>
            </a:r>
            <a:r>
              <a:rPr lang="en-US" altLang="zh-CN" sz="1100" dirty="0">
                <a:solidFill>
                  <a:srgbClr val="FFFFFF"/>
                </a:solidFill>
                <a:ea typeface="华文细黑" pitchFamily="2" charset="-122"/>
              </a:rPr>
              <a:t>: Arial</a:t>
            </a:r>
          </a:p>
          <a:p>
            <a:pPr marL="342797" indent="-342797" algn="r" eaLnBrk="0" hangingPunct="0">
              <a:lnSpc>
                <a:spcPct val="75000"/>
              </a:lnSpc>
              <a:spcBef>
                <a:spcPct val="20000"/>
              </a:spcBef>
              <a:buFont typeface="Arial" pitchFamily="34" charset="0"/>
              <a:buNone/>
            </a:pPr>
            <a:endParaRPr lang="en-US" altLang="zh-CN"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中文标题</a:t>
            </a:r>
            <a:r>
              <a:rPr lang="en-US" altLang="zh-CN" sz="1100" dirty="0">
                <a:solidFill>
                  <a:srgbClr val="FFFFFF"/>
                </a:solidFill>
                <a:ea typeface="华文细黑" pitchFamily="2" charset="-122"/>
              </a:rPr>
              <a:t>:30-32pt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 R153 G0 B0</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字体</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黑体</a:t>
            </a:r>
          </a:p>
          <a:p>
            <a:pPr marL="342797" indent="-342797"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英文正文</a:t>
            </a:r>
            <a:r>
              <a:rPr lang="en-US" altLang="zh-CN" sz="1100" dirty="0">
                <a:solidFill>
                  <a:srgbClr val="FFFFFF"/>
                </a:solidFill>
                <a:ea typeface="华文细黑" pitchFamily="2" charset="-122"/>
              </a:rPr>
              <a:t>:20-22pt</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子目录 </a:t>
            </a:r>
            <a:r>
              <a:rPr lang="en-US" altLang="zh-CN" sz="1100" dirty="0">
                <a:solidFill>
                  <a:srgbClr val="FFFFFF"/>
                </a:solidFill>
                <a:ea typeface="华文细黑" pitchFamily="2" charset="-122"/>
              </a:rPr>
              <a:t>(2-5</a:t>
            </a:r>
            <a:r>
              <a:rPr lang="zh-CN" altLang="en-US" sz="1100" dirty="0">
                <a:solidFill>
                  <a:srgbClr val="FFFFFF"/>
                </a:solidFill>
                <a:ea typeface="华文细黑" pitchFamily="2" charset="-122"/>
              </a:rPr>
              <a:t>级</a:t>
            </a:r>
            <a:r>
              <a:rPr lang="en-US" altLang="zh-CN" sz="1100" dirty="0">
                <a:solidFill>
                  <a:srgbClr val="FFFFFF"/>
                </a:solidFill>
                <a:ea typeface="华文细黑" pitchFamily="2" charset="-122"/>
              </a:rPr>
              <a:t>) :18pt  </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黑色</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内部使用字体 </a:t>
            </a:r>
            <a:r>
              <a:rPr lang="en-US" altLang="zh-CN" sz="1100" dirty="0">
                <a:solidFill>
                  <a:srgbClr val="FFFFFF"/>
                </a:solidFill>
                <a:ea typeface="华文细黑" pitchFamily="2" charset="-122"/>
              </a:rPr>
              <a:t>:</a:t>
            </a:r>
          </a:p>
          <a:p>
            <a:pPr marL="342797" indent="-342797" algn="r" eaLnBrk="0" hangingPunct="0">
              <a:lnSpc>
                <a:spcPct val="125000"/>
              </a:lnSpc>
              <a:spcBef>
                <a:spcPct val="20000"/>
              </a:spcBef>
              <a:buFont typeface="Arial" pitchFamily="34" charset="0"/>
              <a:buNone/>
            </a:pPr>
            <a:r>
              <a:rPr lang="en-US" altLang="zh-CN" sz="1100" dirty="0" err="1">
                <a:solidFill>
                  <a:srgbClr val="FFFFFF"/>
                </a:solidFill>
                <a:ea typeface="华文细黑" pitchFamily="2" charset="-122"/>
              </a:rPr>
              <a:t>FrutigerNext</a:t>
            </a:r>
            <a:r>
              <a:rPr lang="en-US" altLang="zh-CN" sz="1100" dirty="0">
                <a:solidFill>
                  <a:srgbClr val="FFFFFF"/>
                </a:solidFill>
                <a:ea typeface="华文细黑" pitchFamily="2" charset="-122"/>
              </a:rPr>
              <a:t> LT Regular</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外部使用字体 </a:t>
            </a:r>
            <a:r>
              <a:rPr lang="en-US" altLang="zh-CN" sz="1100" dirty="0">
                <a:solidFill>
                  <a:srgbClr val="FFFFFF"/>
                </a:solidFill>
                <a:ea typeface="华文细黑" pitchFamily="2" charset="-122"/>
              </a:rPr>
              <a:t>: Arial</a:t>
            </a:r>
          </a:p>
          <a:p>
            <a:pPr marL="342797" indent="-342797" algn="r" eaLnBrk="0" hangingPunct="0">
              <a:lnSpc>
                <a:spcPct val="75000"/>
              </a:lnSpc>
              <a:spcBef>
                <a:spcPct val="20000"/>
              </a:spcBef>
              <a:buFont typeface="Arial" pitchFamily="34" charset="0"/>
              <a:buNone/>
            </a:pPr>
            <a:endParaRPr lang="en-US" altLang="zh-CN"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中文正文</a:t>
            </a:r>
            <a:r>
              <a:rPr lang="en-US" altLang="zh-CN" sz="1100" dirty="0">
                <a:solidFill>
                  <a:srgbClr val="FFFFFF"/>
                </a:solidFill>
                <a:ea typeface="华文细黑" pitchFamily="2" charset="-122"/>
              </a:rPr>
              <a:t>:18-20pt</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子目录</a:t>
            </a:r>
            <a:r>
              <a:rPr lang="en-US" altLang="zh-CN" sz="1100" dirty="0">
                <a:solidFill>
                  <a:srgbClr val="FFFFFF"/>
                </a:solidFill>
                <a:ea typeface="华文细黑" pitchFamily="2" charset="-122"/>
              </a:rPr>
              <a:t>(2-5</a:t>
            </a:r>
            <a:r>
              <a:rPr lang="zh-CN" altLang="en-US" sz="1100" dirty="0">
                <a:solidFill>
                  <a:srgbClr val="FFFFFF"/>
                </a:solidFill>
                <a:ea typeface="华文细黑" pitchFamily="2" charset="-122"/>
              </a:rPr>
              <a:t>级</a:t>
            </a:r>
            <a:r>
              <a:rPr lang="en-US" altLang="zh-CN" sz="1100" dirty="0">
                <a:solidFill>
                  <a:srgbClr val="FFFFFF"/>
                </a:solidFill>
                <a:ea typeface="华文细黑" pitchFamily="2" charset="-122"/>
              </a:rPr>
              <a:t>):18pt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黑色</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字体</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细黑体</a:t>
            </a:r>
            <a:r>
              <a:rPr lang="zh-CN" altLang="en-US" sz="1100" b="1" dirty="0">
                <a:solidFill>
                  <a:srgbClr val="FFFFFF"/>
                </a:solidFill>
                <a:latin typeface="Arial" pitchFamily="34" charset="0"/>
                <a:ea typeface="华文细黑" pitchFamily="2" charset="-122"/>
              </a:rPr>
              <a:t> </a:t>
            </a:r>
          </a:p>
        </p:txBody>
      </p:sp>
      <p:grpSp>
        <p:nvGrpSpPr>
          <p:cNvPr id="10250" name="Group 16"/>
          <p:cNvGrpSpPr>
            <a:grpSpLocks/>
          </p:cNvGrpSpPr>
          <p:nvPr/>
        </p:nvGrpSpPr>
        <p:grpSpPr bwMode="auto">
          <a:xfrm>
            <a:off x="12433300" y="3511550"/>
            <a:ext cx="1225551" cy="3224212"/>
            <a:chOff x="5839" y="2251"/>
            <a:chExt cx="579" cy="2031"/>
          </a:xfrm>
        </p:grpSpPr>
        <p:sp>
          <p:nvSpPr>
            <p:cNvPr id="10253" name="Rectangle 17"/>
            <p:cNvSpPr>
              <a:spLocks noChangeArrowheads="1"/>
            </p:cNvSpPr>
            <p:nvPr userDrawn="1"/>
          </p:nvSpPr>
          <p:spPr bwMode="auto">
            <a:xfrm>
              <a:off x="5839" y="3143"/>
              <a:ext cx="579" cy="233"/>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425" tIns="45712" rIns="91425" bIns="45712" anchor="ctr">
              <a:spAutoFit/>
            </a:bodyPr>
            <a:lstStyle/>
            <a:p>
              <a:endParaRPr lang="zh-CN" altLang="en-US" dirty="0">
                <a:solidFill>
                  <a:prstClr val="black"/>
                </a:solidFill>
                <a:ea typeface="华文细黑" pitchFamily="2" charset="-122"/>
              </a:endParaRPr>
            </a:p>
          </p:txBody>
        </p:sp>
        <p:grpSp>
          <p:nvGrpSpPr>
            <p:cNvPr id="10254" name="Group 18"/>
            <p:cNvGrpSpPr>
              <a:grpSpLocks/>
            </p:cNvGrpSpPr>
            <p:nvPr userDrawn="1"/>
          </p:nvGrpSpPr>
          <p:grpSpPr bwMode="auto">
            <a:xfrm>
              <a:off x="5893" y="2387"/>
              <a:ext cx="466" cy="115"/>
              <a:chOff x="5893" y="2387"/>
              <a:chExt cx="466" cy="115"/>
            </a:xfrm>
          </p:grpSpPr>
          <p:sp>
            <p:nvSpPr>
              <p:cNvPr id="10315" name="Rectangle 19"/>
              <p:cNvSpPr>
                <a:spLocks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16" name="Rectangle 20"/>
              <p:cNvSpPr>
                <a:spLocks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17" name="Rectangle 21"/>
              <p:cNvSpPr>
                <a:spLocks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18" name="Rectangle 22"/>
              <p:cNvSpPr>
                <a:spLocks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10255" name="Group 23"/>
            <p:cNvGrpSpPr>
              <a:grpSpLocks/>
            </p:cNvGrpSpPr>
            <p:nvPr userDrawn="1"/>
          </p:nvGrpSpPr>
          <p:grpSpPr bwMode="auto">
            <a:xfrm>
              <a:off x="5893" y="2523"/>
              <a:ext cx="466" cy="115"/>
              <a:chOff x="5893" y="2523"/>
              <a:chExt cx="466" cy="115"/>
            </a:xfrm>
          </p:grpSpPr>
          <p:sp>
            <p:nvSpPr>
              <p:cNvPr id="10311" name="Rectangle 24"/>
              <p:cNvSpPr>
                <a:spLocks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12" name="Rectangle 25"/>
              <p:cNvSpPr>
                <a:spLocks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13" name="Rectangle 26"/>
              <p:cNvSpPr>
                <a:spLocks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14" name="Rectangle 27"/>
              <p:cNvSpPr>
                <a:spLocks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10256" name="Group 28"/>
            <p:cNvGrpSpPr>
              <a:grpSpLocks/>
            </p:cNvGrpSpPr>
            <p:nvPr userDrawn="1"/>
          </p:nvGrpSpPr>
          <p:grpSpPr bwMode="auto">
            <a:xfrm>
              <a:off x="5893" y="2659"/>
              <a:ext cx="466" cy="115"/>
              <a:chOff x="5893" y="2659"/>
              <a:chExt cx="466" cy="115"/>
            </a:xfrm>
          </p:grpSpPr>
          <p:sp>
            <p:nvSpPr>
              <p:cNvPr id="10307" name="Rectangle 29"/>
              <p:cNvSpPr>
                <a:spLocks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08" name="Rectangle 30"/>
              <p:cNvSpPr>
                <a:spLocks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09" name="Rectangle 31"/>
              <p:cNvSpPr>
                <a:spLocks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10" name="Rectangle 32"/>
              <p:cNvSpPr>
                <a:spLocks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10257" name="Group 33"/>
            <p:cNvGrpSpPr>
              <a:grpSpLocks/>
            </p:cNvGrpSpPr>
            <p:nvPr userDrawn="1"/>
          </p:nvGrpSpPr>
          <p:grpSpPr bwMode="auto">
            <a:xfrm>
              <a:off x="5893" y="2251"/>
              <a:ext cx="466" cy="119"/>
              <a:chOff x="5893" y="2251"/>
              <a:chExt cx="466" cy="119"/>
            </a:xfrm>
          </p:grpSpPr>
          <p:sp>
            <p:nvSpPr>
              <p:cNvPr id="10303" name="Rectangle 34"/>
              <p:cNvSpPr>
                <a:spLocks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04" name="Rectangle 35"/>
              <p:cNvSpPr>
                <a:spLocks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05" name="Rectangle 36"/>
              <p:cNvSpPr>
                <a:spLocks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06" name="Rectangle 37"/>
              <p:cNvSpPr>
                <a:spLocks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10258" name="Group 38"/>
            <p:cNvGrpSpPr>
              <a:grpSpLocks/>
            </p:cNvGrpSpPr>
            <p:nvPr userDrawn="1"/>
          </p:nvGrpSpPr>
          <p:grpSpPr bwMode="auto">
            <a:xfrm>
              <a:off x="5893" y="2886"/>
              <a:ext cx="466" cy="115"/>
              <a:chOff x="5893" y="2886"/>
              <a:chExt cx="466" cy="115"/>
            </a:xfrm>
          </p:grpSpPr>
          <p:sp>
            <p:nvSpPr>
              <p:cNvPr id="10299" name="Rectangle 39"/>
              <p:cNvSpPr>
                <a:spLocks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00" name="Rectangle 40"/>
              <p:cNvSpPr>
                <a:spLocks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01" name="Rectangle 41"/>
              <p:cNvSpPr>
                <a:spLocks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02" name="Rectangle 42"/>
              <p:cNvSpPr>
                <a:spLocks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10259" name="Group 43"/>
            <p:cNvGrpSpPr>
              <a:grpSpLocks/>
            </p:cNvGrpSpPr>
            <p:nvPr userDrawn="1"/>
          </p:nvGrpSpPr>
          <p:grpSpPr bwMode="auto">
            <a:xfrm>
              <a:off x="5893" y="3022"/>
              <a:ext cx="466" cy="115"/>
              <a:chOff x="5893" y="3022"/>
              <a:chExt cx="466" cy="115"/>
            </a:xfrm>
          </p:grpSpPr>
          <p:sp>
            <p:nvSpPr>
              <p:cNvPr id="10295" name="Rectangle 44"/>
              <p:cNvSpPr>
                <a:spLocks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96" name="Rectangle 45"/>
              <p:cNvSpPr>
                <a:spLocks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97" name="Rectangle 46"/>
              <p:cNvSpPr>
                <a:spLocks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98" name="Rectangle 47"/>
              <p:cNvSpPr>
                <a:spLocks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10260" name="Group 48"/>
            <p:cNvGrpSpPr>
              <a:grpSpLocks/>
            </p:cNvGrpSpPr>
            <p:nvPr userDrawn="1"/>
          </p:nvGrpSpPr>
          <p:grpSpPr bwMode="auto">
            <a:xfrm>
              <a:off x="5893" y="3158"/>
              <a:ext cx="466" cy="115"/>
              <a:chOff x="5893" y="3158"/>
              <a:chExt cx="466" cy="115"/>
            </a:xfrm>
          </p:grpSpPr>
          <p:sp>
            <p:nvSpPr>
              <p:cNvPr id="10291" name="Rectangle 49"/>
              <p:cNvSpPr>
                <a:spLocks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92" name="Rectangle 50"/>
              <p:cNvSpPr>
                <a:spLocks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93" name="Rectangle 51"/>
              <p:cNvSpPr>
                <a:spLocks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94" name="Rectangle 52"/>
              <p:cNvSpPr>
                <a:spLocks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10261" name="Group 53"/>
            <p:cNvGrpSpPr>
              <a:grpSpLocks/>
            </p:cNvGrpSpPr>
            <p:nvPr userDrawn="1"/>
          </p:nvGrpSpPr>
          <p:grpSpPr bwMode="auto">
            <a:xfrm>
              <a:off x="5893" y="3385"/>
              <a:ext cx="466" cy="115"/>
              <a:chOff x="5893" y="3385"/>
              <a:chExt cx="466" cy="115"/>
            </a:xfrm>
          </p:grpSpPr>
          <p:sp>
            <p:nvSpPr>
              <p:cNvPr id="10287" name="Rectangle 54"/>
              <p:cNvSpPr>
                <a:spLocks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88" name="Rectangle 55"/>
              <p:cNvSpPr>
                <a:spLocks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89" name="Rectangle 56"/>
              <p:cNvSpPr>
                <a:spLocks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90" name="Rectangle 57"/>
              <p:cNvSpPr>
                <a:spLocks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10262" name="Group 58"/>
            <p:cNvGrpSpPr>
              <a:grpSpLocks/>
            </p:cNvGrpSpPr>
            <p:nvPr userDrawn="1"/>
          </p:nvGrpSpPr>
          <p:grpSpPr bwMode="auto">
            <a:xfrm>
              <a:off x="5893" y="3521"/>
              <a:ext cx="466" cy="115"/>
              <a:chOff x="5893" y="3521"/>
              <a:chExt cx="466" cy="115"/>
            </a:xfrm>
          </p:grpSpPr>
          <p:sp>
            <p:nvSpPr>
              <p:cNvPr id="10283" name="Rectangle 59"/>
              <p:cNvSpPr>
                <a:spLocks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84" name="Rectangle 60"/>
              <p:cNvSpPr>
                <a:spLocks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85" name="Rectangle 61"/>
              <p:cNvSpPr>
                <a:spLocks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86" name="Rectangle 62"/>
              <p:cNvSpPr>
                <a:spLocks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10263" name="Group 63"/>
            <p:cNvGrpSpPr>
              <a:grpSpLocks/>
            </p:cNvGrpSpPr>
            <p:nvPr userDrawn="1"/>
          </p:nvGrpSpPr>
          <p:grpSpPr bwMode="auto">
            <a:xfrm>
              <a:off x="5893" y="3657"/>
              <a:ext cx="466" cy="115"/>
              <a:chOff x="5893" y="3657"/>
              <a:chExt cx="466" cy="115"/>
            </a:xfrm>
          </p:grpSpPr>
          <p:sp>
            <p:nvSpPr>
              <p:cNvPr id="10279" name="Rectangle 64"/>
              <p:cNvSpPr>
                <a:spLocks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80" name="Rectangle 65"/>
              <p:cNvSpPr>
                <a:spLocks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81" name="Rectangle 66"/>
              <p:cNvSpPr>
                <a:spLocks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82" name="Rectangle 67"/>
              <p:cNvSpPr>
                <a:spLocks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10264" name="Group 68"/>
            <p:cNvGrpSpPr>
              <a:grpSpLocks/>
            </p:cNvGrpSpPr>
            <p:nvPr userDrawn="1"/>
          </p:nvGrpSpPr>
          <p:grpSpPr bwMode="auto">
            <a:xfrm>
              <a:off x="5893" y="3884"/>
              <a:ext cx="466" cy="115"/>
              <a:chOff x="5893" y="3884"/>
              <a:chExt cx="466" cy="115"/>
            </a:xfrm>
          </p:grpSpPr>
          <p:sp>
            <p:nvSpPr>
              <p:cNvPr id="10275" name="Rectangle 69"/>
              <p:cNvSpPr>
                <a:spLocks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76" name="Rectangle 70"/>
              <p:cNvSpPr>
                <a:spLocks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77" name="Rectangle 71"/>
              <p:cNvSpPr>
                <a:spLocks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78" name="Rectangle 72"/>
              <p:cNvSpPr>
                <a:spLocks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10265" name="Group 73"/>
            <p:cNvGrpSpPr>
              <a:grpSpLocks/>
            </p:cNvGrpSpPr>
            <p:nvPr userDrawn="1"/>
          </p:nvGrpSpPr>
          <p:grpSpPr bwMode="auto">
            <a:xfrm>
              <a:off x="5893" y="4026"/>
              <a:ext cx="466" cy="115"/>
              <a:chOff x="5893" y="4026"/>
              <a:chExt cx="466" cy="115"/>
            </a:xfrm>
          </p:grpSpPr>
          <p:sp>
            <p:nvSpPr>
              <p:cNvPr id="10271" name="Rectangle 74"/>
              <p:cNvSpPr>
                <a:spLocks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72" name="Rectangle 75"/>
              <p:cNvSpPr>
                <a:spLocks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73" name="Rectangle 76"/>
              <p:cNvSpPr>
                <a:spLocks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74" name="Rectangle 77"/>
              <p:cNvSpPr>
                <a:spLocks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10266" name="Group 78"/>
            <p:cNvGrpSpPr>
              <a:grpSpLocks/>
            </p:cNvGrpSpPr>
            <p:nvPr userDrawn="1"/>
          </p:nvGrpSpPr>
          <p:grpSpPr bwMode="auto">
            <a:xfrm>
              <a:off x="5893" y="4167"/>
              <a:ext cx="466" cy="115"/>
              <a:chOff x="5893" y="4167"/>
              <a:chExt cx="466" cy="115"/>
            </a:xfrm>
          </p:grpSpPr>
          <p:sp>
            <p:nvSpPr>
              <p:cNvPr id="10267" name="Rectangle 79"/>
              <p:cNvSpPr>
                <a:spLocks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68" name="Rectangle 80"/>
              <p:cNvSpPr>
                <a:spLocks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69" name="Rectangle 81"/>
              <p:cNvSpPr>
                <a:spLocks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70" name="Rectangle 82"/>
              <p:cNvSpPr>
                <a:spLocks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sp>
        <p:nvSpPr>
          <p:cNvPr id="10251" name="Rectangle 83"/>
          <p:cNvSpPr>
            <a:spLocks noChangeArrowheads="1"/>
          </p:cNvSpPr>
          <p:nvPr/>
        </p:nvSpPr>
        <p:spPr bwMode="auto">
          <a:xfrm>
            <a:off x="12335935" y="1341439"/>
            <a:ext cx="1589617" cy="133355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eaLnBrk="0" hangingPunct="0">
              <a:lnSpc>
                <a:spcPct val="120000"/>
              </a:lnSpc>
              <a:spcBef>
                <a:spcPct val="20000"/>
              </a:spcBef>
              <a:buFont typeface="Arial" pitchFamily="34" charset="0"/>
              <a:buNone/>
            </a:pPr>
            <a:r>
              <a:rPr lang="zh-CN" altLang="en-US" sz="1100" dirty="0">
                <a:solidFill>
                  <a:srgbClr val="FFFFFF"/>
                </a:solidFill>
                <a:ea typeface="华文细黑" pitchFamily="2" charset="-122"/>
              </a:rPr>
              <a:t>配色参考方案：</a:t>
            </a:r>
          </a:p>
          <a:p>
            <a:pPr eaLnBrk="0" hangingPunct="0">
              <a:lnSpc>
                <a:spcPct val="120000"/>
              </a:lnSpc>
              <a:spcBef>
                <a:spcPct val="20000"/>
              </a:spcBef>
              <a:buFont typeface="Arial" pitchFamily="34" charset="0"/>
              <a:buNone/>
            </a:pPr>
            <a:r>
              <a:rPr lang="zh-CN" altLang="en-US" sz="1100" dirty="0">
                <a:solidFill>
                  <a:srgbClr val="FFFFFF"/>
                </a:solidFill>
                <a:ea typeface="华文细黑" pitchFamily="2" charset="-122"/>
              </a:rPr>
              <a:t>建议同一页面内不超过四种颜色，以下是</a:t>
            </a:r>
            <a:r>
              <a:rPr lang="en-US" altLang="zh-CN" sz="1100" dirty="0">
                <a:solidFill>
                  <a:srgbClr val="FFFFFF"/>
                </a:solidFill>
                <a:ea typeface="华文细黑" pitchFamily="2" charset="-122"/>
              </a:rPr>
              <a:t>13</a:t>
            </a:r>
            <a:r>
              <a:rPr lang="zh-CN" altLang="en-US" sz="1100" dirty="0">
                <a:solidFill>
                  <a:srgbClr val="FFFFFF"/>
                </a:solidFill>
                <a:ea typeface="华文细黑" pitchFamily="2" charset="-122"/>
              </a:rPr>
              <a:t>组配色方案，同一页面内只选择一组使用。（仅供参考）</a:t>
            </a:r>
          </a:p>
        </p:txBody>
      </p:sp>
      <p:sp>
        <p:nvSpPr>
          <p:cNvPr id="10252" name="Rectangle 84"/>
          <p:cNvSpPr>
            <a:spLocks noChangeArrowheads="1"/>
          </p:cNvSpPr>
          <p:nvPr/>
        </p:nvSpPr>
        <p:spPr bwMode="auto">
          <a:xfrm>
            <a:off x="12335933" y="7938"/>
            <a:ext cx="1494367" cy="48717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a:lnSpc>
                <a:spcPct val="120000"/>
              </a:lnSpc>
              <a:buClr>
                <a:srgbClr val="777777"/>
              </a:buClr>
              <a:buSzPct val="60000"/>
              <a:buFont typeface="Wingdings" pitchFamily="2" charset="2"/>
              <a:buNone/>
            </a:pPr>
            <a:r>
              <a:rPr lang="zh-CN" altLang="en-US" sz="1100" dirty="0">
                <a:solidFill>
                  <a:srgbClr val="FFFFFF"/>
                </a:solidFill>
                <a:ea typeface="华文细黑" pitchFamily="2" charset="-122"/>
              </a:rPr>
              <a:t>客户或者合作伙伴的标志放在右上角</a:t>
            </a:r>
            <a:r>
              <a:rPr lang="en-US" altLang="zh-CN" sz="1100" dirty="0">
                <a:solidFill>
                  <a:srgbClr val="FFFFFF"/>
                </a:solidFill>
                <a:ea typeface="华文细黑" pitchFamily="2" charset="-122"/>
              </a:rPr>
              <a:t>.</a:t>
            </a:r>
            <a:endParaRPr lang="zh-CN" altLang="en-US" sz="1100" dirty="0">
              <a:solidFill>
                <a:srgbClr val="FFFFFF"/>
              </a:solidFill>
              <a:ea typeface="华文细黑" pitchFamily="2" charset="-122"/>
            </a:endParaRPr>
          </a:p>
        </p:txBody>
      </p:sp>
      <p:sp>
        <p:nvSpPr>
          <p:cNvPr id="79" name="Rectangle 21"/>
          <p:cNvSpPr>
            <a:spLocks noChangeArrowheads="1"/>
          </p:cNvSpPr>
          <p:nvPr/>
        </p:nvSpPr>
        <p:spPr bwMode="auto">
          <a:xfrm>
            <a:off x="5047621" y="6465937"/>
            <a:ext cx="1648053" cy="184666"/>
          </a:xfrm>
          <a:prstGeom prst="rect">
            <a:avLst/>
          </a:prstGeom>
          <a:noFill/>
          <a:ln w="9525" algn="ctr">
            <a:noFill/>
            <a:miter lim="800000"/>
            <a:headEnd/>
            <a:tailEnd/>
          </a:ln>
          <a:effectLst/>
        </p:spPr>
        <p:txBody>
          <a:bodyPr wrap="none" lIns="80061" tIns="0" rIns="80061" bIns="0">
            <a:spAutoFit/>
          </a:bodyPr>
          <a:lstStyle/>
          <a:p>
            <a:pPr defTabSz="801447" eaLnBrk="0" hangingPunct="0">
              <a:defRPr/>
            </a:pPr>
            <a:r>
              <a:rPr lang="en-US" altLang="zh-CN" sz="1200" dirty="0" smtClean="0">
                <a:solidFill>
                  <a:srgbClr val="000000"/>
                </a:solidFill>
                <a:latin typeface="FrutigerNext LT Medium"/>
                <a:ea typeface="微软雅黑"/>
              </a:rPr>
              <a:t>Huawei Confidential</a:t>
            </a:r>
            <a:endParaRPr lang="en-US" altLang="zh-CN" sz="1200" dirty="0">
              <a:solidFill>
                <a:prstClr val="black"/>
              </a:solidFill>
              <a:latin typeface="FrutigerNext LT Medium"/>
              <a:ea typeface="微软雅黑"/>
            </a:endParaRPr>
          </a:p>
        </p:txBody>
      </p:sp>
      <p:sp>
        <p:nvSpPr>
          <p:cNvPr id="81" name="Rectangle 5"/>
          <p:cNvSpPr>
            <a:spLocks noChangeArrowheads="1"/>
          </p:cNvSpPr>
          <p:nvPr/>
        </p:nvSpPr>
        <p:spPr bwMode="auto">
          <a:xfrm>
            <a:off x="8481484" y="6489701"/>
            <a:ext cx="240453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200" dirty="0" smtClean="0">
                <a:solidFill>
                  <a:srgbClr val="000000"/>
                </a:solidFill>
                <a:latin typeface="FrutigerNext LT Bold" pitchFamily="34" charset="0"/>
                <a:ea typeface="MS PGothic" pitchFamily="34" charset="-128"/>
              </a:rPr>
              <a:t> </a:t>
            </a:r>
            <a:fld id="{A4C34F22-587E-473D-9099-376F4F013A30}" type="slidenum">
              <a:rPr lang="de-DE" altLang="zh-CN" sz="1200">
                <a:solidFill>
                  <a:srgbClr val="000000"/>
                </a:solidFill>
                <a:latin typeface="FrutigerNext LT Bold" pitchFamily="34" charset="0"/>
                <a:ea typeface="MS PGothic" pitchFamily="34" charset="-128"/>
              </a:rPr>
              <a:pPr eaLnBrk="0" hangingPunct="0">
                <a:lnSpc>
                  <a:spcPct val="85000"/>
                </a:lnSpc>
              </a:pPr>
              <a:t>‹#›</a:t>
            </a:fld>
            <a:endParaRPr lang="en-GB" altLang="zh-CN" sz="1200" dirty="0">
              <a:solidFill>
                <a:srgbClr val="000000"/>
              </a:solidFill>
              <a:latin typeface="FrutigerNext LT Bold" pitchFamily="34" charset="0"/>
              <a:ea typeface="MS PGothic" pitchFamily="34" charset="-128"/>
            </a:endParaRPr>
          </a:p>
        </p:txBody>
      </p:sp>
    </p:spTree>
    <p:extLst>
      <p:ext uri="{BB962C8B-B14F-4D97-AF65-F5344CB8AC3E}">
        <p14:creationId xmlns:p14="http://schemas.microsoft.com/office/powerpoint/2010/main" val="1171800042"/>
      </p:ext>
    </p:extLst>
  </p:cSld>
  <p:clrMap bg1="lt1" tx1="dk1" bg2="lt2" tx2="dk2" accent1="accent1" accent2="accent2" accent3="accent3" accent4="accent4" accent5="accent5" accent6="accent6" hlink="hlink" folHlink="folHlink"/>
  <p:sldLayoutIdLst>
    <p:sldLayoutId id="2147483888" r:id="rId1"/>
    <p:sldLayoutId id="2147483890" r:id="rId2"/>
    <p:sldLayoutId id="2147483891" r:id="rId3"/>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txStyles>
    <p:titleStyle>
      <a:lvl1pPr algn="l" rtl="0" eaLnBrk="0" fontAlgn="base" hangingPunct="0">
        <a:spcBef>
          <a:spcPct val="0"/>
        </a:spcBef>
        <a:spcAft>
          <a:spcPct val="0"/>
        </a:spcAft>
        <a:defRPr sz="3199" b="1">
          <a:solidFill>
            <a:srgbClr val="990000"/>
          </a:solidFill>
          <a:latin typeface="Arial" pitchFamily="34" charset="0"/>
          <a:ea typeface="黑体" pitchFamily="49" charset="-122"/>
          <a:cs typeface="Arial" pitchFamily="34" charset="0"/>
        </a:defRPr>
      </a:lvl1pPr>
      <a:lvl2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2pPr>
      <a:lvl3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3pPr>
      <a:lvl4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4pPr>
      <a:lvl5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5pPr>
      <a:lvl6pPr marL="457063"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6pPr>
      <a:lvl7pPr marL="914126"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7pPr>
      <a:lvl8pPr marL="1371189"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8pPr>
      <a:lvl9pPr marL="182825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9pPr>
    </p:titleStyle>
    <p:bodyStyle>
      <a:lvl1pPr marL="342797" indent="-342797" algn="l" rtl="0" eaLnBrk="0" fontAlgn="base" hangingPunct="0">
        <a:lnSpc>
          <a:spcPct val="140000"/>
        </a:lnSpc>
        <a:spcBef>
          <a:spcPct val="0"/>
        </a:spcBef>
        <a:spcAft>
          <a:spcPct val="0"/>
        </a:spcAft>
        <a:buClr>
          <a:srgbClr val="777777"/>
        </a:buClr>
        <a:buSzPct val="60000"/>
        <a:buFont typeface="Wingdings" pitchFamily="2" charset="2"/>
        <a:buChar char="l"/>
        <a:defRPr sz="1999">
          <a:solidFill>
            <a:schemeClr val="tx1"/>
          </a:solidFill>
          <a:latin typeface="+mn-lt"/>
          <a:ea typeface="黑体" pitchFamily="49" charset="-122"/>
          <a:cs typeface="+mn-cs"/>
        </a:defRPr>
      </a:lvl1pPr>
      <a:lvl2pPr marL="742727" indent="-285664"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142657" indent="-228531" algn="l" rtl="0" eaLnBrk="0" fontAlgn="base" hangingPunct="0">
        <a:lnSpc>
          <a:spcPct val="140000"/>
        </a:lnSpc>
        <a:spcBef>
          <a:spcPct val="0"/>
        </a:spcBef>
        <a:spcAft>
          <a:spcPct val="0"/>
        </a:spcAft>
        <a:buSzPct val="50000"/>
        <a:buFont typeface="Wingdings" pitchFamily="2" charset="2"/>
        <a:buChar char="n"/>
        <a:defRPr sz="1600">
          <a:solidFill>
            <a:schemeClr val="tx1"/>
          </a:solidFill>
          <a:latin typeface="+mn-lt"/>
          <a:ea typeface="+mn-ea"/>
          <a:cs typeface="+mn-cs"/>
        </a:defRPr>
      </a:lvl3pPr>
      <a:lvl4pPr marL="1599720" indent="-228531" algn="l" rtl="0" eaLnBrk="0" fontAlgn="base" hangingPunct="0">
        <a:lnSpc>
          <a:spcPct val="140000"/>
        </a:lnSpc>
        <a:spcBef>
          <a:spcPct val="0"/>
        </a:spcBef>
        <a:spcAft>
          <a:spcPct val="0"/>
        </a:spcAft>
        <a:buChar char="–"/>
        <a:defRPr sz="1400">
          <a:solidFill>
            <a:schemeClr val="tx1"/>
          </a:solidFill>
          <a:latin typeface="+mn-lt"/>
          <a:ea typeface="+mn-ea"/>
          <a:cs typeface="+mn-cs"/>
        </a:defRPr>
      </a:lvl4pPr>
      <a:lvl5pPr marL="2056783" indent="-228531" algn="l" rtl="0" eaLnBrk="0" fontAlgn="base" hangingPunct="0">
        <a:lnSpc>
          <a:spcPct val="140000"/>
        </a:lnSpc>
        <a:spcBef>
          <a:spcPct val="0"/>
        </a:spcBef>
        <a:spcAft>
          <a:spcPct val="0"/>
        </a:spcAft>
        <a:buFont typeface="Arial" pitchFamily="34" charset="0"/>
        <a:buChar char="~"/>
        <a:defRPr sz="1200">
          <a:solidFill>
            <a:schemeClr val="tx1"/>
          </a:solidFill>
          <a:latin typeface="+mn-lt"/>
          <a:ea typeface="+mn-ea"/>
          <a:cs typeface="+mn-cs"/>
        </a:defRPr>
      </a:lvl5pPr>
      <a:lvl6pPr marL="2513846"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0908"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7971"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5034"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828887" y="274864"/>
            <a:ext cx="10753699"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1" tIns="45684" rIns="91371" bIns="45684" numCol="1" anchor="ctr" anchorCtr="0" compatLnSpc="1">
            <a:prstTxWarp prst="textNoShape">
              <a:avLst/>
            </a:prstTxWarp>
          </a:bodyPr>
          <a:lstStyle/>
          <a:p>
            <a:pPr lvl="0"/>
            <a:r>
              <a:rPr lang="zh-CN" altLang="en-US" smtClean="0"/>
              <a:t>单击此处编辑母版标题样式</a:t>
            </a:r>
          </a:p>
        </p:txBody>
      </p:sp>
      <p:sp>
        <p:nvSpPr>
          <p:cNvPr id="1027" name="Rectangle 3"/>
          <p:cNvSpPr>
            <a:spLocks noGrp="1" noChangeArrowheads="1"/>
          </p:cNvSpPr>
          <p:nvPr>
            <p:ph type="body" idx="1"/>
          </p:nvPr>
        </p:nvSpPr>
        <p:spPr bwMode="auto">
          <a:xfrm>
            <a:off x="828887" y="1600200"/>
            <a:ext cx="10753699" cy="45257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1" tIns="45684" rIns="91371" bIns="45684"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pic>
        <p:nvPicPr>
          <p:cNvPr id="1028" name="Picture 7" descr="7"/>
          <p:cNvPicPr>
            <a:picLocks noChangeAspect="1" noChangeArrowheads="1"/>
          </p:cNvPicPr>
          <p:nvPr userDrawn="1"/>
        </p:nvPicPr>
        <p:blipFill>
          <a:blip r:embed="rId17" cstate="print">
            <a:extLst>
              <a:ext uri="{28A0092B-C50C-407E-A947-70E740481C1C}">
                <a14:useLocalDpi xmlns:a14="http://schemas.microsoft.com/office/drawing/2010/main" val="0"/>
              </a:ext>
            </a:extLst>
          </a:blip>
          <a:srcRect/>
          <a:stretch>
            <a:fillRect/>
          </a:stretch>
        </p:blipFill>
        <p:spPr bwMode="auto">
          <a:xfrm>
            <a:off x="1" y="6221186"/>
            <a:ext cx="12190186" cy="6368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9" name="Text Box 8"/>
          <p:cNvSpPr txBox="1">
            <a:spLocks noChangeArrowheads="1"/>
          </p:cNvSpPr>
          <p:nvPr userDrawn="1"/>
        </p:nvSpPr>
        <p:spPr bwMode="auto">
          <a:xfrm>
            <a:off x="870598" y="6466123"/>
            <a:ext cx="2555029" cy="263759"/>
          </a:xfrm>
          <a:prstGeom prst="rect">
            <a:avLst/>
          </a:prstGeom>
          <a:noFill/>
          <a:ln>
            <a:noFill/>
          </a:ln>
          <a:extLst/>
        </p:spPr>
        <p:txBody>
          <a:bodyPr wrap="none" lIns="78304" tIns="39154" rIns="78304" bIns="39154">
            <a:spAutoFit/>
          </a:bodyPr>
          <a:lstStyle>
            <a:lvl1pPr algn="ctr">
              <a:defRPr sz="2500">
                <a:solidFill>
                  <a:schemeClr val="tx1"/>
                </a:solidFill>
                <a:latin typeface="FrutigerNext LT BlackCn"/>
                <a:ea typeface="MS PGothic" panose="020B0600070205080204" pitchFamily="34" charset="-128"/>
              </a:defRPr>
            </a:lvl1pPr>
            <a:lvl2pPr marL="742950" indent="-285750" algn="ctr">
              <a:defRPr sz="2500">
                <a:solidFill>
                  <a:schemeClr val="tx1"/>
                </a:solidFill>
                <a:latin typeface="FrutigerNext LT BlackCn"/>
                <a:ea typeface="MS PGothic" panose="020B0600070205080204" pitchFamily="34" charset="-128"/>
              </a:defRPr>
            </a:lvl2pPr>
            <a:lvl3pPr marL="1143000" indent="-228600" algn="ctr">
              <a:defRPr sz="2500">
                <a:solidFill>
                  <a:schemeClr val="tx1"/>
                </a:solidFill>
                <a:latin typeface="FrutigerNext LT BlackCn"/>
                <a:ea typeface="MS PGothic" panose="020B0600070205080204" pitchFamily="34" charset="-128"/>
              </a:defRPr>
            </a:lvl3pPr>
            <a:lvl4pPr marL="1600200" indent="-228600" algn="ctr">
              <a:defRPr sz="2500">
                <a:solidFill>
                  <a:schemeClr val="tx1"/>
                </a:solidFill>
                <a:latin typeface="FrutigerNext LT BlackCn"/>
                <a:ea typeface="MS PGothic" panose="020B0600070205080204" pitchFamily="34" charset="-128"/>
              </a:defRPr>
            </a:lvl4pPr>
            <a:lvl5pPr marL="2057400" indent="-228600" algn="ctr">
              <a:defRPr sz="2500">
                <a:solidFill>
                  <a:schemeClr val="tx1"/>
                </a:solidFill>
                <a:latin typeface="FrutigerNext LT BlackCn"/>
                <a:ea typeface="MS PGothic" panose="020B0600070205080204" pitchFamily="34" charset="-128"/>
              </a:defRPr>
            </a:lvl5pPr>
            <a:lvl6pPr marL="25146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6pPr>
            <a:lvl7pPr marL="29718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7pPr>
            <a:lvl8pPr marL="34290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8pPr>
            <a:lvl9pPr marL="38862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9pPr>
          </a:lstStyle>
          <a:p>
            <a:pPr algn="l" eaLnBrk="0" hangingPunct="0">
              <a:defRPr/>
            </a:pPr>
            <a:r>
              <a:rPr lang="en-US" altLang="zh-CN" sz="1200" smtClean="0">
                <a:solidFill>
                  <a:srgbClr val="000000"/>
                </a:solidFill>
                <a:latin typeface="FrutigerNext LT Bold" panose="020B0803040504020204" pitchFamily="34" charset="0"/>
              </a:rPr>
              <a:t>HUAWEI TECHNOLOGIES Co., Ltd.</a:t>
            </a:r>
            <a:endParaRPr lang="en-US" altLang="zh-CN" sz="2142" smtClean="0">
              <a:solidFill>
                <a:srgbClr val="000000"/>
              </a:solidFill>
              <a:latin typeface="Arial" panose="020B0604020202020204" pitchFamily="34" charset="0"/>
            </a:endParaRPr>
          </a:p>
        </p:txBody>
      </p:sp>
      <p:sp>
        <p:nvSpPr>
          <p:cNvPr id="38921" name="Rectangle 9"/>
          <p:cNvSpPr>
            <a:spLocks noGrp="1" noChangeArrowheads="1"/>
          </p:cNvSpPr>
          <p:nvPr>
            <p:ph type="dt" sz="half" idx="2"/>
          </p:nvPr>
        </p:nvSpPr>
        <p:spPr bwMode="auto">
          <a:xfrm>
            <a:off x="7906124" y="6400804"/>
            <a:ext cx="1409280" cy="1102179"/>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nSpc>
                <a:spcPct val="85000"/>
              </a:lnSpc>
              <a:defRPr sz="1029">
                <a:latin typeface="FrutigerNext LT Medium" panose="020B0603040504020204" pitchFamily="34" charset="0"/>
              </a:defRPr>
            </a:lvl1pPr>
          </a:lstStyle>
          <a:p>
            <a:pPr eaLnBrk="0" hangingPunct="0">
              <a:defRPr/>
            </a:pPr>
            <a:endParaRPr lang="de-DE" altLang="zh-CN">
              <a:solidFill>
                <a:srgbClr val="000000"/>
              </a:solidFill>
              <a:ea typeface="MS PGothic" panose="020B0600070205080204" pitchFamily="34" charset="-128"/>
            </a:endParaRPr>
          </a:p>
          <a:p>
            <a:pPr eaLnBrk="0" hangingPunct="0">
              <a:defRPr/>
            </a:pPr>
            <a:r>
              <a:rPr lang="de-DE" altLang="zh-CN">
                <a:solidFill>
                  <a:srgbClr val="000000"/>
                </a:solidFill>
                <a:ea typeface="MS PGothic" panose="020B0600070205080204" pitchFamily="34" charset="-128"/>
              </a:rPr>
              <a:t>Page </a:t>
            </a:r>
            <a:fld id="{820E6346-A0AD-4C49-9AB5-C3586A0B660A}" type="slidenum">
              <a:rPr lang="de-DE" altLang="zh-CN">
                <a:solidFill>
                  <a:srgbClr val="000000"/>
                </a:solidFill>
                <a:ea typeface="MS PGothic" panose="020B0600070205080204" pitchFamily="34" charset="-128"/>
              </a:rPr>
              <a:pPr eaLnBrk="0" hangingPunct="0">
                <a:defRPr/>
              </a:pPr>
              <a:t>‹#›</a:t>
            </a:fld>
            <a:endParaRPr lang="en-GB" altLang="zh-CN">
              <a:solidFill>
                <a:srgbClr val="000000"/>
              </a:solidFill>
              <a:ea typeface="MS PGothic" panose="020B0600070205080204" pitchFamily="34" charset="-128"/>
            </a:endParaRPr>
          </a:p>
        </p:txBody>
      </p:sp>
      <p:pic>
        <p:nvPicPr>
          <p:cNvPr id="1031" name="Picture 10" descr="8"/>
          <p:cNvPicPr>
            <a:picLocks noChangeAspect="1" noChangeArrowheads="1"/>
          </p:cNvPicPr>
          <p:nvPr userDrawn="1"/>
        </p:nvPicPr>
        <p:blipFill>
          <a:blip r:embed="rId18" cstate="print">
            <a:extLst>
              <a:ext uri="{28A0092B-C50C-407E-A947-70E740481C1C}">
                <a14:useLocalDpi xmlns:a14="http://schemas.microsoft.com/office/drawing/2010/main" val="0"/>
              </a:ext>
            </a:extLst>
          </a:blip>
          <a:srcRect/>
          <a:stretch>
            <a:fillRect/>
          </a:stretch>
        </p:blipFill>
        <p:spPr bwMode="auto">
          <a:xfrm>
            <a:off x="10011882" y="6400809"/>
            <a:ext cx="1746638" cy="310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11"/>
          <p:cNvSpPr>
            <a:spLocks noChangeArrowheads="1"/>
          </p:cNvSpPr>
          <p:nvPr userDrawn="1"/>
        </p:nvSpPr>
        <p:spPr bwMode="auto">
          <a:xfrm>
            <a:off x="4880792" y="6467485"/>
            <a:ext cx="1703658" cy="263747"/>
          </a:xfrm>
          <a:prstGeom prst="rect">
            <a:avLst/>
          </a:prstGeom>
          <a:noFill/>
          <a:ln>
            <a:noFill/>
          </a:ln>
          <a:extLst/>
        </p:spPr>
        <p:txBody>
          <a:bodyPr wrap="none" lIns="78298" tIns="39148" rIns="78298" bIns="39148">
            <a:spAutoFit/>
          </a:bodyPr>
          <a:lstStyle>
            <a:lvl1pPr algn="ctr">
              <a:defRPr sz="2500">
                <a:solidFill>
                  <a:schemeClr val="tx1"/>
                </a:solidFill>
                <a:latin typeface="FrutigerNext LT BlackCn"/>
                <a:ea typeface="MS PGothic" panose="020B0600070205080204" pitchFamily="34" charset="-128"/>
              </a:defRPr>
            </a:lvl1pPr>
            <a:lvl2pPr marL="742950" indent="-285750" algn="ctr">
              <a:defRPr sz="2500">
                <a:solidFill>
                  <a:schemeClr val="tx1"/>
                </a:solidFill>
                <a:latin typeface="FrutigerNext LT BlackCn"/>
                <a:ea typeface="MS PGothic" panose="020B0600070205080204" pitchFamily="34" charset="-128"/>
              </a:defRPr>
            </a:lvl2pPr>
            <a:lvl3pPr marL="1143000" indent="-228600" algn="ctr">
              <a:defRPr sz="2500">
                <a:solidFill>
                  <a:schemeClr val="tx1"/>
                </a:solidFill>
                <a:latin typeface="FrutigerNext LT BlackCn"/>
                <a:ea typeface="MS PGothic" panose="020B0600070205080204" pitchFamily="34" charset="-128"/>
              </a:defRPr>
            </a:lvl3pPr>
            <a:lvl4pPr marL="1600200" indent="-228600" algn="ctr">
              <a:defRPr sz="2500">
                <a:solidFill>
                  <a:schemeClr val="tx1"/>
                </a:solidFill>
                <a:latin typeface="FrutigerNext LT BlackCn"/>
                <a:ea typeface="MS PGothic" panose="020B0600070205080204" pitchFamily="34" charset="-128"/>
              </a:defRPr>
            </a:lvl4pPr>
            <a:lvl5pPr marL="2057400" indent="-228600" algn="ctr">
              <a:defRPr sz="2500">
                <a:solidFill>
                  <a:schemeClr val="tx1"/>
                </a:solidFill>
                <a:latin typeface="FrutigerNext LT BlackCn"/>
                <a:ea typeface="MS PGothic" panose="020B0600070205080204" pitchFamily="34" charset="-128"/>
              </a:defRPr>
            </a:lvl5pPr>
            <a:lvl6pPr marL="25146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6pPr>
            <a:lvl7pPr marL="29718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7pPr>
            <a:lvl8pPr marL="34290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8pPr>
            <a:lvl9pPr marL="38862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9pPr>
          </a:lstStyle>
          <a:p>
            <a:pPr algn="l" eaLnBrk="0" hangingPunct="0">
              <a:defRPr/>
            </a:pPr>
            <a:r>
              <a:rPr lang="en-US" altLang="zh-CN" sz="1200" smtClean="0">
                <a:solidFill>
                  <a:srgbClr val="000000"/>
                </a:solidFill>
                <a:latin typeface="FrutigerNext LT Bold" panose="020B0803040504020204" pitchFamily="34" charset="0"/>
              </a:rPr>
              <a:t>HUAWEI Confidential </a:t>
            </a:r>
          </a:p>
        </p:txBody>
      </p:sp>
    </p:spTree>
    <p:extLst>
      <p:ext uri="{BB962C8B-B14F-4D97-AF65-F5344CB8AC3E}">
        <p14:creationId xmlns:p14="http://schemas.microsoft.com/office/powerpoint/2010/main" val="1289064423"/>
      </p:ext>
    </p:extLst>
  </p:cSld>
  <p:clrMap bg1="lt1" tx1="dk1" bg2="lt2" tx2="dk2" accent1="accent1" accent2="accent2" accent3="accent3" accent4="accent4" accent5="accent5" accent6="accent6" hlink="hlink" folHlink="folHlink"/>
  <p:sldLayoutIdLst>
    <p:sldLayoutId id="2147483893" r:id="rId1"/>
    <p:sldLayoutId id="2147483894" r:id="rId2"/>
    <p:sldLayoutId id="2147483895" r:id="rId3"/>
    <p:sldLayoutId id="2147483896" r:id="rId4"/>
    <p:sldLayoutId id="2147483897" r:id="rId5"/>
    <p:sldLayoutId id="2147483898" r:id="rId6"/>
    <p:sldLayoutId id="2147483899" r:id="rId7"/>
    <p:sldLayoutId id="2147483900" r:id="rId8"/>
    <p:sldLayoutId id="2147483901" r:id="rId9"/>
    <p:sldLayoutId id="2147483902" r:id="rId10"/>
    <p:sldLayoutId id="2147483903" r:id="rId11"/>
    <p:sldLayoutId id="2147483904" r:id="rId12"/>
    <p:sldLayoutId id="2147483905" r:id="rId13"/>
    <p:sldLayoutId id="2147483906" r:id="rId14"/>
    <p:sldLayoutId id="2147483907" r:id="rId15"/>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hf sldNum="0" hdr="0" ftr="0"/>
  <p:txStyles>
    <p:titleStyle>
      <a:lvl1pPr algn="ctr" rtl="0" eaLnBrk="0" fontAlgn="base" hangingPunct="0">
        <a:spcBef>
          <a:spcPct val="0"/>
        </a:spcBef>
        <a:spcAft>
          <a:spcPct val="0"/>
        </a:spcAft>
        <a:defRPr sz="2999" b="1">
          <a:solidFill>
            <a:schemeClr val="tx1"/>
          </a:solidFill>
          <a:latin typeface="+mj-lt"/>
          <a:ea typeface="+mj-ea"/>
          <a:cs typeface="+mj-cs"/>
        </a:defRPr>
      </a:lvl1pPr>
      <a:lvl2pPr algn="ctr" rtl="0" eaLnBrk="0" fontAlgn="base" hangingPunct="0">
        <a:spcBef>
          <a:spcPct val="0"/>
        </a:spcBef>
        <a:spcAft>
          <a:spcPct val="0"/>
        </a:spcAft>
        <a:defRPr sz="2999" b="1">
          <a:solidFill>
            <a:schemeClr val="tx1"/>
          </a:solidFill>
          <a:latin typeface="Arial" charset="0"/>
          <a:ea typeface="黑体" pitchFamily="2" charset="-122"/>
        </a:defRPr>
      </a:lvl2pPr>
      <a:lvl3pPr algn="ctr" rtl="0" eaLnBrk="0" fontAlgn="base" hangingPunct="0">
        <a:spcBef>
          <a:spcPct val="0"/>
        </a:spcBef>
        <a:spcAft>
          <a:spcPct val="0"/>
        </a:spcAft>
        <a:defRPr sz="2999" b="1">
          <a:solidFill>
            <a:schemeClr val="tx1"/>
          </a:solidFill>
          <a:latin typeface="Arial" charset="0"/>
          <a:ea typeface="黑体" pitchFamily="2" charset="-122"/>
        </a:defRPr>
      </a:lvl3pPr>
      <a:lvl4pPr algn="ctr" rtl="0" eaLnBrk="0" fontAlgn="base" hangingPunct="0">
        <a:spcBef>
          <a:spcPct val="0"/>
        </a:spcBef>
        <a:spcAft>
          <a:spcPct val="0"/>
        </a:spcAft>
        <a:defRPr sz="2999" b="1">
          <a:solidFill>
            <a:schemeClr val="tx1"/>
          </a:solidFill>
          <a:latin typeface="Arial" charset="0"/>
          <a:ea typeface="黑体" pitchFamily="2" charset="-122"/>
        </a:defRPr>
      </a:lvl4pPr>
      <a:lvl5pPr algn="ctr" rtl="0" eaLnBrk="0" fontAlgn="base" hangingPunct="0">
        <a:spcBef>
          <a:spcPct val="0"/>
        </a:spcBef>
        <a:spcAft>
          <a:spcPct val="0"/>
        </a:spcAft>
        <a:defRPr sz="2999" b="1">
          <a:solidFill>
            <a:schemeClr val="tx1"/>
          </a:solidFill>
          <a:latin typeface="Arial" charset="0"/>
          <a:ea typeface="黑体" pitchFamily="2" charset="-122"/>
        </a:defRPr>
      </a:lvl5pPr>
      <a:lvl6pPr marL="391748" algn="ctr" rtl="0" fontAlgn="base">
        <a:spcBef>
          <a:spcPct val="0"/>
        </a:spcBef>
        <a:spcAft>
          <a:spcPct val="0"/>
        </a:spcAft>
        <a:defRPr sz="2999" b="1">
          <a:solidFill>
            <a:schemeClr val="tx1"/>
          </a:solidFill>
          <a:latin typeface="Arial" charset="0"/>
          <a:ea typeface="黑体" pitchFamily="2" charset="-122"/>
        </a:defRPr>
      </a:lvl6pPr>
      <a:lvl7pPr marL="783497" algn="ctr" rtl="0" fontAlgn="base">
        <a:spcBef>
          <a:spcPct val="0"/>
        </a:spcBef>
        <a:spcAft>
          <a:spcPct val="0"/>
        </a:spcAft>
        <a:defRPr sz="2999" b="1">
          <a:solidFill>
            <a:schemeClr val="tx1"/>
          </a:solidFill>
          <a:latin typeface="Arial" charset="0"/>
          <a:ea typeface="黑体" pitchFamily="2" charset="-122"/>
        </a:defRPr>
      </a:lvl7pPr>
      <a:lvl8pPr marL="1175245" algn="ctr" rtl="0" fontAlgn="base">
        <a:spcBef>
          <a:spcPct val="0"/>
        </a:spcBef>
        <a:spcAft>
          <a:spcPct val="0"/>
        </a:spcAft>
        <a:defRPr sz="2999" b="1">
          <a:solidFill>
            <a:schemeClr val="tx1"/>
          </a:solidFill>
          <a:latin typeface="Arial" charset="0"/>
          <a:ea typeface="黑体" pitchFamily="2" charset="-122"/>
        </a:defRPr>
      </a:lvl8pPr>
      <a:lvl9pPr marL="1566994" algn="ctr" rtl="0" fontAlgn="base">
        <a:spcBef>
          <a:spcPct val="0"/>
        </a:spcBef>
        <a:spcAft>
          <a:spcPct val="0"/>
        </a:spcAft>
        <a:defRPr sz="2999" b="1">
          <a:solidFill>
            <a:schemeClr val="tx1"/>
          </a:solidFill>
          <a:latin typeface="Arial" charset="0"/>
          <a:ea typeface="黑体" pitchFamily="2" charset="-122"/>
        </a:defRPr>
      </a:lvl9pPr>
    </p:titleStyle>
    <p:bodyStyle>
      <a:lvl1pPr marL="293812" indent="-293812" algn="l" rtl="0" eaLnBrk="0" fontAlgn="base" hangingPunct="0">
        <a:lnSpc>
          <a:spcPct val="140000"/>
        </a:lnSpc>
        <a:spcBef>
          <a:spcPct val="0"/>
        </a:spcBef>
        <a:spcAft>
          <a:spcPct val="0"/>
        </a:spcAft>
        <a:defRPr sz="1885" b="1">
          <a:solidFill>
            <a:schemeClr val="tx1"/>
          </a:solidFill>
          <a:latin typeface="+mn-lt"/>
          <a:ea typeface="+mn-ea"/>
          <a:cs typeface="+mn-cs"/>
        </a:defRPr>
      </a:lvl1pPr>
      <a:lvl2pPr marL="636591" indent="-244843" algn="l" rtl="0" eaLnBrk="0" fontAlgn="base" hangingPunct="0">
        <a:lnSpc>
          <a:spcPct val="140000"/>
        </a:lnSpc>
        <a:spcBef>
          <a:spcPct val="0"/>
        </a:spcBef>
        <a:spcAft>
          <a:spcPct val="0"/>
        </a:spcAft>
        <a:defRPr sz="1885">
          <a:solidFill>
            <a:schemeClr val="tx1"/>
          </a:solidFill>
          <a:latin typeface="+mn-lt"/>
          <a:ea typeface="华文细黑" pitchFamily="2" charset="-122"/>
        </a:defRPr>
      </a:lvl2pPr>
      <a:lvl3pPr marL="979371" indent="-195874" algn="l" rtl="0" eaLnBrk="0" fontAlgn="base" hangingPunct="0">
        <a:lnSpc>
          <a:spcPct val="140000"/>
        </a:lnSpc>
        <a:spcBef>
          <a:spcPct val="0"/>
        </a:spcBef>
        <a:spcAft>
          <a:spcPct val="0"/>
        </a:spcAft>
        <a:defRPr sz="1885">
          <a:solidFill>
            <a:schemeClr val="tx1"/>
          </a:solidFill>
          <a:latin typeface="+mn-lt"/>
          <a:ea typeface="华文细黑" pitchFamily="2" charset="-122"/>
        </a:defRPr>
      </a:lvl3pPr>
      <a:lvl4pPr marL="1371120" indent="-197235" algn="l" rtl="0" eaLnBrk="0" fontAlgn="base" hangingPunct="0">
        <a:lnSpc>
          <a:spcPct val="140000"/>
        </a:lnSpc>
        <a:spcBef>
          <a:spcPct val="0"/>
        </a:spcBef>
        <a:spcAft>
          <a:spcPct val="0"/>
        </a:spcAft>
        <a:defRPr sz="1885">
          <a:solidFill>
            <a:schemeClr val="tx1"/>
          </a:solidFill>
          <a:latin typeface="+mn-lt"/>
          <a:ea typeface="华文细黑" pitchFamily="2" charset="-122"/>
        </a:defRPr>
      </a:lvl4pPr>
      <a:lvl5pPr marL="1761508" indent="-194515" algn="l" rtl="0" eaLnBrk="0" fontAlgn="base" hangingPunct="0">
        <a:lnSpc>
          <a:spcPct val="140000"/>
        </a:lnSpc>
        <a:spcBef>
          <a:spcPct val="0"/>
        </a:spcBef>
        <a:spcAft>
          <a:spcPct val="0"/>
        </a:spcAft>
        <a:defRPr sz="1885">
          <a:solidFill>
            <a:schemeClr val="tx1"/>
          </a:solidFill>
          <a:latin typeface="+mn-lt"/>
          <a:ea typeface="华文细黑" pitchFamily="2" charset="-122"/>
        </a:defRPr>
      </a:lvl5pPr>
      <a:lvl6pPr marL="2153257" indent="-194515" algn="l" rtl="0" fontAlgn="base">
        <a:lnSpc>
          <a:spcPct val="140000"/>
        </a:lnSpc>
        <a:spcBef>
          <a:spcPct val="0"/>
        </a:spcBef>
        <a:spcAft>
          <a:spcPct val="0"/>
        </a:spcAft>
        <a:defRPr sz="1885">
          <a:solidFill>
            <a:schemeClr val="tx1"/>
          </a:solidFill>
          <a:latin typeface="+mn-lt"/>
          <a:ea typeface="华文细黑" pitchFamily="2" charset="-122"/>
        </a:defRPr>
      </a:lvl6pPr>
      <a:lvl7pPr marL="2545006" indent="-194515" algn="l" rtl="0" fontAlgn="base">
        <a:lnSpc>
          <a:spcPct val="140000"/>
        </a:lnSpc>
        <a:spcBef>
          <a:spcPct val="0"/>
        </a:spcBef>
        <a:spcAft>
          <a:spcPct val="0"/>
        </a:spcAft>
        <a:defRPr sz="1885">
          <a:solidFill>
            <a:schemeClr val="tx1"/>
          </a:solidFill>
          <a:latin typeface="+mn-lt"/>
          <a:ea typeface="华文细黑" pitchFamily="2" charset="-122"/>
        </a:defRPr>
      </a:lvl7pPr>
      <a:lvl8pPr marL="2936755" indent="-194515" algn="l" rtl="0" fontAlgn="base">
        <a:lnSpc>
          <a:spcPct val="140000"/>
        </a:lnSpc>
        <a:spcBef>
          <a:spcPct val="0"/>
        </a:spcBef>
        <a:spcAft>
          <a:spcPct val="0"/>
        </a:spcAft>
        <a:defRPr sz="1885">
          <a:solidFill>
            <a:schemeClr val="tx1"/>
          </a:solidFill>
          <a:latin typeface="+mn-lt"/>
          <a:ea typeface="华文细黑" pitchFamily="2" charset="-122"/>
        </a:defRPr>
      </a:lvl8pPr>
      <a:lvl9pPr marL="3328503" indent="-194515" algn="l" rtl="0" fontAlgn="base">
        <a:lnSpc>
          <a:spcPct val="140000"/>
        </a:lnSpc>
        <a:spcBef>
          <a:spcPct val="0"/>
        </a:spcBef>
        <a:spcAft>
          <a:spcPct val="0"/>
        </a:spcAft>
        <a:defRPr sz="1885">
          <a:solidFill>
            <a:schemeClr val="tx1"/>
          </a:solidFill>
          <a:latin typeface="+mn-lt"/>
          <a:ea typeface="华文细黑" pitchFamily="2" charset="-122"/>
        </a:defRPr>
      </a:lvl9pPr>
    </p:bodyStyle>
    <p:otherStyle>
      <a:defPPr>
        <a:defRPr lang="zh-CN"/>
      </a:defPPr>
      <a:lvl1pPr marL="0" algn="l" defTabSz="783497" rtl="0" eaLnBrk="1" latinLnBrk="0" hangingPunct="1">
        <a:defRPr sz="1543" kern="1200">
          <a:solidFill>
            <a:schemeClr val="tx1"/>
          </a:solidFill>
          <a:latin typeface="+mn-lt"/>
          <a:ea typeface="+mn-ea"/>
          <a:cs typeface="+mn-cs"/>
        </a:defRPr>
      </a:lvl1pPr>
      <a:lvl2pPr marL="391748" algn="l" defTabSz="783497" rtl="0" eaLnBrk="1" latinLnBrk="0" hangingPunct="1">
        <a:defRPr sz="1543" kern="1200">
          <a:solidFill>
            <a:schemeClr val="tx1"/>
          </a:solidFill>
          <a:latin typeface="+mn-lt"/>
          <a:ea typeface="+mn-ea"/>
          <a:cs typeface="+mn-cs"/>
        </a:defRPr>
      </a:lvl2pPr>
      <a:lvl3pPr marL="783497" algn="l" defTabSz="783497" rtl="0" eaLnBrk="1" latinLnBrk="0" hangingPunct="1">
        <a:defRPr sz="1543" kern="1200">
          <a:solidFill>
            <a:schemeClr val="tx1"/>
          </a:solidFill>
          <a:latin typeface="+mn-lt"/>
          <a:ea typeface="+mn-ea"/>
          <a:cs typeface="+mn-cs"/>
        </a:defRPr>
      </a:lvl3pPr>
      <a:lvl4pPr marL="1175245" algn="l" defTabSz="783497" rtl="0" eaLnBrk="1" latinLnBrk="0" hangingPunct="1">
        <a:defRPr sz="1543" kern="1200">
          <a:solidFill>
            <a:schemeClr val="tx1"/>
          </a:solidFill>
          <a:latin typeface="+mn-lt"/>
          <a:ea typeface="+mn-ea"/>
          <a:cs typeface="+mn-cs"/>
        </a:defRPr>
      </a:lvl4pPr>
      <a:lvl5pPr marL="1566994" algn="l" defTabSz="783497" rtl="0" eaLnBrk="1" latinLnBrk="0" hangingPunct="1">
        <a:defRPr sz="1543" kern="1200">
          <a:solidFill>
            <a:schemeClr val="tx1"/>
          </a:solidFill>
          <a:latin typeface="+mn-lt"/>
          <a:ea typeface="+mn-ea"/>
          <a:cs typeface="+mn-cs"/>
        </a:defRPr>
      </a:lvl5pPr>
      <a:lvl6pPr marL="1958743" algn="l" defTabSz="783497" rtl="0" eaLnBrk="1" latinLnBrk="0" hangingPunct="1">
        <a:defRPr sz="1543" kern="1200">
          <a:solidFill>
            <a:schemeClr val="tx1"/>
          </a:solidFill>
          <a:latin typeface="+mn-lt"/>
          <a:ea typeface="+mn-ea"/>
          <a:cs typeface="+mn-cs"/>
        </a:defRPr>
      </a:lvl6pPr>
      <a:lvl7pPr marL="2350492" algn="l" defTabSz="783497" rtl="0" eaLnBrk="1" latinLnBrk="0" hangingPunct="1">
        <a:defRPr sz="1543" kern="1200">
          <a:solidFill>
            <a:schemeClr val="tx1"/>
          </a:solidFill>
          <a:latin typeface="+mn-lt"/>
          <a:ea typeface="+mn-ea"/>
          <a:cs typeface="+mn-cs"/>
        </a:defRPr>
      </a:lvl7pPr>
      <a:lvl8pPr marL="2742240" algn="l" defTabSz="783497" rtl="0" eaLnBrk="1" latinLnBrk="0" hangingPunct="1">
        <a:defRPr sz="1543" kern="1200">
          <a:solidFill>
            <a:schemeClr val="tx1"/>
          </a:solidFill>
          <a:latin typeface="+mn-lt"/>
          <a:ea typeface="+mn-ea"/>
          <a:cs typeface="+mn-cs"/>
        </a:defRPr>
      </a:lvl8pPr>
      <a:lvl9pPr marL="3133989" algn="l" defTabSz="783497" rtl="0" eaLnBrk="1" latinLnBrk="0" hangingPunct="1">
        <a:defRPr sz="1543"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19413512"/>
      </p:ext>
    </p:extLst>
  </p:cSld>
  <p:clrMap bg1="lt1" tx1="dk1" bg2="lt2" tx2="dk2" accent1="accent1" accent2="accent2" accent3="accent3" accent4="accent4" accent5="accent5" accent6="accent6" hlink="hlink" folHlink="folHlink"/>
  <p:sldLayoutIdLst>
    <p:sldLayoutId id="2147483911" r:id="rId1"/>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txStyles>
    <p:titleStyle>
      <a:lvl1pPr algn="l" rtl="0" eaLnBrk="1" fontAlgn="base" hangingPunct="1">
        <a:spcBef>
          <a:spcPct val="0"/>
        </a:spcBef>
        <a:spcAft>
          <a:spcPct val="0"/>
        </a:spcAft>
        <a:defRPr sz="4299" b="1">
          <a:solidFill>
            <a:schemeClr val="tx1"/>
          </a:solidFill>
          <a:latin typeface="黑体" pitchFamily="49" charset="-122"/>
          <a:ea typeface="黑体" pitchFamily="49" charset="-122"/>
          <a:cs typeface="+mj-cs"/>
        </a:defRPr>
      </a:lvl1pPr>
      <a:lvl2pPr algn="l" rtl="0" eaLnBrk="1" fontAlgn="base" hangingPunct="1">
        <a:spcBef>
          <a:spcPct val="0"/>
        </a:spcBef>
        <a:spcAft>
          <a:spcPct val="0"/>
        </a:spcAft>
        <a:defRPr sz="4299" b="1">
          <a:solidFill>
            <a:schemeClr val="tx1"/>
          </a:solidFill>
          <a:latin typeface="黑体" pitchFamily="49" charset="-122"/>
          <a:ea typeface="黑体" pitchFamily="49" charset="-122"/>
          <a:cs typeface="宋体" charset="-122"/>
        </a:defRPr>
      </a:lvl2pPr>
      <a:lvl3pPr algn="l" rtl="0" eaLnBrk="1" fontAlgn="base" hangingPunct="1">
        <a:spcBef>
          <a:spcPct val="0"/>
        </a:spcBef>
        <a:spcAft>
          <a:spcPct val="0"/>
        </a:spcAft>
        <a:defRPr sz="4299" b="1">
          <a:solidFill>
            <a:schemeClr val="tx1"/>
          </a:solidFill>
          <a:latin typeface="黑体" pitchFamily="49" charset="-122"/>
          <a:ea typeface="黑体" pitchFamily="49" charset="-122"/>
          <a:cs typeface="宋体" charset="-122"/>
        </a:defRPr>
      </a:lvl3pPr>
      <a:lvl4pPr algn="l" rtl="0" eaLnBrk="1" fontAlgn="base" hangingPunct="1">
        <a:spcBef>
          <a:spcPct val="0"/>
        </a:spcBef>
        <a:spcAft>
          <a:spcPct val="0"/>
        </a:spcAft>
        <a:defRPr sz="4299" b="1">
          <a:solidFill>
            <a:schemeClr val="tx1"/>
          </a:solidFill>
          <a:latin typeface="黑体" pitchFamily="49" charset="-122"/>
          <a:ea typeface="黑体" pitchFamily="49" charset="-122"/>
          <a:cs typeface="宋体" charset="-122"/>
        </a:defRPr>
      </a:lvl4pPr>
      <a:lvl5pPr algn="l" rtl="0" eaLnBrk="1" fontAlgn="base" hangingPunct="1">
        <a:spcBef>
          <a:spcPct val="0"/>
        </a:spcBef>
        <a:spcAft>
          <a:spcPct val="0"/>
        </a:spcAft>
        <a:defRPr sz="4299" b="1">
          <a:solidFill>
            <a:schemeClr val="tx1"/>
          </a:solidFill>
          <a:latin typeface="黑体" pitchFamily="49" charset="-122"/>
          <a:ea typeface="黑体" pitchFamily="49" charset="-122"/>
          <a:cs typeface="宋体" charset="-122"/>
        </a:defRPr>
      </a:lvl5pPr>
      <a:lvl6pPr marL="609024" algn="l" rtl="0" eaLnBrk="1" fontAlgn="base" hangingPunct="1">
        <a:spcBef>
          <a:spcPct val="0"/>
        </a:spcBef>
        <a:spcAft>
          <a:spcPct val="0"/>
        </a:spcAft>
        <a:defRPr sz="4299" b="1">
          <a:solidFill>
            <a:srgbClr val="990000"/>
          </a:solidFill>
          <a:latin typeface="FrutigerNext LT Medium" pitchFamily="34" charset="0"/>
          <a:ea typeface="华文细黑" pitchFamily="2" charset="-122"/>
          <a:cs typeface="宋体" charset="-122"/>
        </a:defRPr>
      </a:lvl6pPr>
      <a:lvl7pPr marL="1218048" algn="l" rtl="0" eaLnBrk="1" fontAlgn="base" hangingPunct="1">
        <a:spcBef>
          <a:spcPct val="0"/>
        </a:spcBef>
        <a:spcAft>
          <a:spcPct val="0"/>
        </a:spcAft>
        <a:defRPr sz="4299" b="1">
          <a:solidFill>
            <a:srgbClr val="990000"/>
          </a:solidFill>
          <a:latin typeface="FrutigerNext LT Medium" pitchFamily="34" charset="0"/>
          <a:ea typeface="华文细黑" pitchFamily="2" charset="-122"/>
          <a:cs typeface="宋体" charset="-122"/>
        </a:defRPr>
      </a:lvl7pPr>
      <a:lvl8pPr marL="1827071" algn="l" rtl="0" eaLnBrk="1" fontAlgn="base" hangingPunct="1">
        <a:spcBef>
          <a:spcPct val="0"/>
        </a:spcBef>
        <a:spcAft>
          <a:spcPct val="0"/>
        </a:spcAft>
        <a:defRPr sz="4299" b="1">
          <a:solidFill>
            <a:srgbClr val="990000"/>
          </a:solidFill>
          <a:latin typeface="FrutigerNext LT Medium" pitchFamily="34" charset="0"/>
          <a:ea typeface="华文细黑" pitchFamily="2" charset="-122"/>
          <a:cs typeface="宋体" charset="-122"/>
        </a:defRPr>
      </a:lvl8pPr>
      <a:lvl9pPr marL="2436095" algn="l" rtl="0" eaLnBrk="1" fontAlgn="base" hangingPunct="1">
        <a:spcBef>
          <a:spcPct val="0"/>
        </a:spcBef>
        <a:spcAft>
          <a:spcPct val="0"/>
        </a:spcAft>
        <a:defRPr sz="4299" b="1">
          <a:solidFill>
            <a:srgbClr val="990000"/>
          </a:solidFill>
          <a:latin typeface="FrutigerNext LT Medium" pitchFamily="34" charset="0"/>
          <a:ea typeface="华文细黑" pitchFamily="2" charset="-122"/>
          <a:cs typeface="宋体" charset="-122"/>
        </a:defRPr>
      </a:lvl9pPr>
    </p:titleStyle>
    <p:bodyStyle>
      <a:lvl1pPr marL="456767" indent="-456767" algn="l" rtl="0" eaLnBrk="1" fontAlgn="base" hangingPunct="1">
        <a:spcBef>
          <a:spcPct val="20000"/>
        </a:spcBef>
        <a:spcAft>
          <a:spcPct val="0"/>
        </a:spcAft>
        <a:buClr>
          <a:srgbClr val="990000"/>
        </a:buClr>
        <a:buChar char="•"/>
        <a:defRPr sz="3199" b="1">
          <a:solidFill>
            <a:schemeClr val="tx1"/>
          </a:solidFill>
          <a:latin typeface="+mn-lt"/>
          <a:ea typeface="+mn-ea"/>
          <a:cs typeface="+mn-cs"/>
        </a:defRPr>
      </a:lvl1pPr>
      <a:lvl2pPr marL="989663" indent="-380640" algn="l" rtl="0" eaLnBrk="1" fontAlgn="base" hangingPunct="1">
        <a:spcBef>
          <a:spcPct val="20000"/>
        </a:spcBef>
        <a:spcAft>
          <a:spcPct val="0"/>
        </a:spcAft>
        <a:buFont typeface="Arial" charset="0"/>
        <a:buChar char="›"/>
        <a:defRPr sz="2599">
          <a:solidFill>
            <a:schemeClr val="tx1"/>
          </a:solidFill>
          <a:latin typeface="+mn-lt"/>
          <a:ea typeface="+mn-ea"/>
          <a:cs typeface="+mn-cs"/>
        </a:defRPr>
      </a:lvl2pPr>
      <a:lvl3pPr marL="1522559" indent="-304513" algn="l" rtl="0" eaLnBrk="1" fontAlgn="base" hangingPunct="1">
        <a:spcBef>
          <a:spcPct val="20000"/>
        </a:spcBef>
        <a:spcAft>
          <a:spcPct val="0"/>
        </a:spcAft>
        <a:buFont typeface="FrutigerNext LT Medium" charset="0"/>
        <a:buChar char="»"/>
        <a:defRPr>
          <a:solidFill>
            <a:schemeClr val="tx1"/>
          </a:solidFill>
          <a:latin typeface="+mn-lt"/>
          <a:ea typeface="+mn-ea"/>
          <a:cs typeface="+mn-cs"/>
        </a:defRPr>
      </a:lvl3pPr>
      <a:lvl4pPr marL="2131582" indent="-304513" algn="l" rtl="0" eaLnBrk="1" fontAlgn="base" hangingPunct="1">
        <a:spcBef>
          <a:spcPct val="20000"/>
        </a:spcBef>
        <a:spcAft>
          <a:spcPct val="0"/>
        </a:spcAft>
        <a:buChar char="–"/>
        <a:defRPr sz="2099">
          <a:solidFill>
            <a:schemeClr val="tx1"/>
          </a:solidFill>
          <a:latin typeface="+mn-lt"/>
          <a:ea typeface="+mn-ea"/>
          <a:cs typeface="+mn-cs"/>
        </a:defRPr>
      </a:lvl4pPr>
      <a:lvl5pPr marL="2740606" indent="-304513" algn="l" rtl="0" eaLnBrk="1" fontAlgn="base" hangingPunct="1">
        <a:spcBef>
          <a:spcPct val="20000"/>
        </a:spcBef>
        <a:spcAft>
          <a:spcPct val="0"/>
        </a:spcAft>
        <a:buFont typeface="Arial" charset="0"/>
        <a:buChar char="~"/>
        <a:defRPr sz="2099">
          <a:solidFill>
            <a:schemeClr val="tx1"/>
          </a:solidFill>
          <a:latin typeface="+mn-lt"/>
          <a:ea typeface="+mn-ea"/>
          <a:cs typeface="+mn-cs"/>
        </a:defRPr>
      </a:lvl5pPr>
      <a:lvl6pPr marL="3349628" indent="-304513" algn="l" rtl="0" eaLnBrk="1" fontAlgn="base" hangingPunct="1">
        <a:spcBef>
          <a:spcPct val="20000"/>
        </a:spcBef>
        <a:spcAft>
          <a:spcPct val="0"/>
        </a:spcAft>
        <a:buFont typeface="Arial" charset="0"/>
        <a:buChar char="~"/>
        <a:defRPr sz="2099">
          <a:solidFill>
            <a:schemeClr val="tx1"/>
          </a:solidFill>
          <a:latin typeface="+mn-lt"/>
          <a:ea typeface="+mn-ea"/>
          <a:cs typeface="+mn-cs"/>
        </a:defRPr>
      </a:lvl6pPr>
      <a:lvl7pPr marL="3958652" indent="-304513" algn="l" rtl="0" eaLnBrk="1" fontAlgn="base" hangingPunct="1">
        <a:spcBef>
          <a:spcPct val="20000"/>
        </a:spcBef>
        <a:spcAft>
          <a:spcPct val="0"/>
        </a:spcAft>
        <a:buFont typeface="Arial" charset="0"/>
        <a:buChar char="~"/>
        <a:defRPr sz="2099">
          <a:solidFill>
            <a:schemeClr val="tx1"/>
          </a:solidFill>
          <a:latin typeface="+mn-lt"/>
          <a:ea typeface="+mn-ea"/>
          <a:cs typeface="+mn-cs"/>
        </a:defRPr>
      </a:lvl7pPr>
      <a:lvl8pPr marL="4567674" indent="-304513" algn="l" rtl="0" eaLnBrk="1" fontAlgn="base" hangingPunct="1">
        <a:spcBef>
          <a:spcPct val="20000"/>
        </a:spcBef>
        <a:spcAft>
          <a:spcPct val="0"/>
        </a:spcAft>
        <a:buFont typeface="Arial" charset="0"/>
        <a:buChar char="~"/>
        <a:defRPr sz="2099">
          <a:solidFill>
            <a:schemeClr val="tx1"/>
          </a:solidFill>
          <a:latin typeface="+mn-lt"/>
          <a:ea typeface="+mn-ea"/>
          <a:cs typeface="+mn-cs"/>
        </a:defRPr>
      </a:lvl8pPr>
      <a:lvl9pPr marL="5176700" indent="-304513" algn="l" rtl="0" eaLnBrk="1" fontAlgn="base" hangingPunct="1">
        <a:spcBef>
          <a:spcPct val="20000"/>
        </a:spcBef>
        <a:spcAft>
          <a:spcPct val="0"/>
        </a:spcAft>
        <a:buFont typeface="Arial" charset="0"/>
        <a:buChar char="~"/>
        <a:defRPr sz="2099">
          <a:solidFill>
            <a:schemeClr val="tx1"/>
          </a:solidFill>
          <a:latin typeface="+mn-lt"/>
          <a:ea typeface="+mn-ea"/>
          <a:cs typeface="+mn-cs"/>
        </a:defRPr>
      </a:lvl9pPr>
    </p:bodyStyle>
    <p:otherStyle>
      <a:defPPr>
        <a:defRPr lang="zh-CN"/>
      </a:defPPr>
      <a:lvl1pPr marL="0" algn="l" defTabSz="1218048" rtl="0" eaLnBrk="1" latinLnBrk="0" hangingPunct="1">
        <a:defRPr sz="2399" kern="1200">
          <a:solidFill>
            <a:schemeClr val="tx1"/>
          </a:solidFill>
          <a:latin typeface="+mn-lt"/>
          <a:ea typeface="+mn-ea"/>
          <a:cs typeface="+mn-cs"/>
        </a:defRPr>
      </a:lvl1pPr>
      <a:lvl2pPr marL="609024" algn="l" defTabSz="1218048" rtl="0" eaLnBrk="1" latinLnBrk="0" hangingPunct="1">
        <a:defRPr sz="2399" kern="1200">
          <a:solidFill>
            <a:schemeClr val="tx1"/>
          </a:solidFill>
          <a:latin typeface="+mn-lt"/>
          <a:ea typeface="+mn-ea"/>
          <a:cs typeface="+mn-cs"/>
        </a:defRPr>
      </a:lvl2pPr>
      <a:lvl3pPr marL="1218048" algn="l" defTabSz="1218048" rtl="0" eaLnBrk="1" latinLnBrk="0" hangingPunct="1">
        <a:defRPr sz="2399" kern="1200">
          <a:solidFill>
            <a:schemeClr val="tx1"/>
          </a:solidFill>
          <a:latin typeface="+mn-lt"/>
          <a:ea typeface="+mn-ea"/>
          <a:cs typeface="+mn-cs"/>
        </a:defRPr>
      </a:lvl3pPr>
      <a:lvl4pPr marL="1827071" algn="l" defTabSz="1218048" rtl="0" eaLnBrk="1" latinLnBrk="0" hangingPunct="1">
        <a:defRPr sz="2399" kern="1200">
          <a:solidFill>
            <a:schemeClr val="tx1"/>
          </a:solidFill>
          <a:latin typeface="+mn-lt"/>
          <a:ea typeface="+mn-ea"/>
          <a:cs typeface="+mn-cs"/>
        </a:defRPr>
      </a:lvl4pPr>
      <a:lvl5pPr marL="2436095" algn="l" defTabSz="1218048" rtl="0" eaLnBrk="1" latinLnBrk="0" hangingPunct="1">
        <a:defRPr sz="2399" kern="1200">
          <a:solidFill>
            <a:schemeClr val="tx1"/>
          </a:solidFill>
          <a:latin typeface="+mn-lt"/>
          <a:ea typeface="+mn-ea"/>
          <a:cs typeface="+mn-cs"/>
        </a:defRPr>
      </a:lvl5pPr>
      <a:lvl6pPr marL="3045118" algn="l" defTabSz="1218048" rtl="0" eaLnBrk="1" latinLnBrk="0" hangingPunct="1">
        <a:defRPr sz="2399" kern="1200">
          <a:solidFill>
            <a:schemeClr val="tx1"/>
          </a:solidFill>
          <a:latin typeface="+mn-lt"/>
          <a:ea typeface="+mn-ea"/>
          <a:cs typeface="+mn-cs"/>
        </a:defRPr>
      </a:lvl6pPr>
      <a:lvl7pPr marL="3654144" algn="l" defTabSz="1218048" rtl="0" eaLnBrk="1" latinLnBrk="0" hangingPunct="1">
        <a:defRPr sz="2399" kern="1200">
          <a:solidFill>
            <a:schemeClr val="tx1"/>
          </a:solidFill>
          <a:latin typeface="+mn-lt"/>
          <a:ea typeface="+mn-ea"/>
          <a:cs typeface="+mn-cs"/>
        </a:defRPr>
      </a:lvl7pPr>
      <a:lvl8pPr marL="4263165" algn="l" defTabSz="1218048" rtl="0" eaLnBrk="1" latinLnBrk="0" hangingPunct="1">
        <a:defRPr sz="2399" kern="1200">
          <a:solidFill>
            <a:schemeClr val="tx1"/>
          </a:solidFill>
          <a:latin typeface="+mn-lt"/>
          <a:ea typeface="+mn-ea"/>
          <a:cs typeface="+mn-cs"/>
        </a:defRPr>
      </a:lvl8pPr>
      <a:lvl9pPr marL="4872189" algn="l" defTabSz="1218048" rtl="0" eaLnBrk="1" latinLnBrk="0" hangingPunct="1">
        <a:defRPr sz="2399"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0" y="6224589"/>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4" y="6451602"/>
            <a:ext cx="3375360" cy="2462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106819"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600" dirty="0" smtClean="0">
                <a:solidFill>
                  <a:srgbClr val="000000"/>
                </a:solidFill>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0011835" y="6386514"/>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534" y="325440"/>
            <a:ext cx="10176933"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en-US" altLang="zh-CN" dirty="0" smtClean="0"/>
              <a:t>Click to edit Master title style</a:t>
            </a:r>
            <a:endParaRPr lang="zh-CN" altLang="en-US" dirty="0" smtClean="0"/>
          </a:p>
        </p:txBody>
      </p:sp>
      <p:sp>
        <p:nvSpPr>
          <p:cNvPr id="10248" name="Rectangle 68"/>
          <p:cNvSpPr>
            <a:spLocks noGrp="1" noChangeArrowheads="1"/>
          </p:cNvSpPr>
          <p:nvPr>
            <p:ph type="body" idx="1"/>
          </p:nvPr>
        </p:nvSpPr>
        <p:spPr bwMode="auto">
          <a:xfrm>
            <a:off x="1007534" y="1628777"/>
            <a:ext cx="10176933"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en-US" altLang="zh-CN" dirty="0" smtClean="0"/>
              <a:t>Click to edit Master text styles</a:t>
            </a:r>
            <a:endParaRPr lang="zh-CN" altLang="en-US" dirty="0" smtClean="0"/>
          </a:p>
          <a:p>
            <a:pPr lvl="1"/>
            <a:r>
              <a:rPr lang="en-US" altLang="zh-CN" dirty="0" smtClean="0"/>
              <a:t>Second level</a:t>
            </a:r>
            <a:endParaRPr lang="zh-CN" altLang="en-US" dirty="0" smtClean="0"/>
          </a:p>
          <a:p>
            <a:pPr lvl="2"/>
            <a:r>
              <a:rPr lang="en-US" altLang="zh-CN" dirty="0" smtClean="0"/>
              <a:t>Third level</a:t>
            </a:r>
            <a:endParaRPr lang="zh-CN" altLang="en-US" dirty="0" smtClean="0"/>
          </a:p>
          <a:p>
            <a:pPr lvl="3"/>
            <a:r>
              <a:rPr lang="en-US" altLang="zh-CN" dirty="0" smtClean="0"/>
              <a:t>Fourth level</a:t>
            </a:r>
            <a:endParaRPr lang="zh-CN" altLang="en-US" dirty="0" smtClean="0"/>
          </a:p>
          <a:p>
            <a:pPr lvl="4"/>
            <a:r>
              <a:rPr lang="en-US" altLang="zh-CN" dirty="0" smtClean="0"/>
              <a:t>Fifth level</a:t>
            </a:r>
            <a:endParaRPr lang="zh-CN" altLang="en-US" dirty="0" smtClean="0"/>
          </a:p>
        </p:txBody>
      </p:sp>
      <p:grpSp>
        <p:nvGrpSpPr>
          <p:cNvPr id="10328" name="Group 88"/>
          <p:cNvGrpSpPr>
            <a:grpSpLocks/>
          </p:cNvGrpSpPr>
          <p:nvPr/>
        </p:nvGrpSpPr>
        <p:grpSpPr bwMode="auto">
          <a:xfrm>
            <a:off x="12433300" y="3832226"/>
            <a:ext cx="1151467" cy="3025775"/>
            <a:chOff x="5874" y="2414"/>
            <a:chExt cx="544" cy="1906"/>
          </a:xfrm>
        </p:grpSpPr>
        <p:sp>
          <p:nvSpPr>
            <p:cNvPr id="10326" name="Rectangle 86"/>
            <p:cNvSpPr>
              <a:spLocks noChangeArrowheads="1"/>
            </p:cNvSpPr>
            <p:nvPr userDrawn="1"/>
          </p:nvSpPr>
          <p:spPr bwMode="auto">
            <a:xfrm>
              <a:off x="5874" y="2414"/>
              <a:ext cx="544" cy="1906"/>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ea typeface="宋体" charset="-122"/>
              </a:endParaRPr>
            </a:p>
          </p:txBody>
        </p:sp>
        <p:grpSp>
          <p:nvGrpSpPr>
            <p:cNvPr id="10327" name="Group 87"/>
            <p:cNvGrpSpPr>
              <a:grpSpLocks/>
            </p:cNvGrpSpPr>
            <p:nvPr userDrawn="1"/>
          </p:nvGrpSpPr>
          <p:grpSpPr bwMode="auto">
            <a:xfrm>
              <a:off x="5941" y="2475"/>
              <a:ext cx="409" cy="1783"/>
              <a:chOff x="5921" y="2387"/>
              <a:chExt cx="409" cy="1783"/>
            </a:xfrm>
          </p:grpSpPr>
          <p:grpSp>
            <p:nvGrpSpPr>
              <p:cNvPr id="10254" name="Group 18"/>
              <p:cNvGrpSpPr>
                <a:grpSpLocks noChangeAspect="1"/>
              </p:cNvGrpSpPr>
              <p:nvPr userDrawn="1"/>
            </p:nvGrpSpPr>
            <p:grpSpPr bwMode="auto">
              <a:xfrm>
                <a:off x="5921" y="2506"/>
                <a:ext cx="409" cy="101"/>
                <a:chOff x="5893" y="2387"/>
                <a:chExt cx="466" cy="115"/>
              </a:xfrm>
            </p:grpSpPr>
            <p:sp>
              <p:nvSpPr>
                <p:cNvPr id="10315" name="Rectangle 19"/>
                <p:cNvSpPr>
                  <a:spLocks noChangeAspect="1"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16" name="Rectangle 20"/>
                <p:cNvSpPr>
                  <a:spLocks noChangeAspect="1"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17" name="Rectangle 21"/>
                <p:cNvSpPr>
                  <a:spLocks noChangeAspect="1"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18" name="Rectangle 22"/>
                <p:cNvSpPr>
                  <a:spLocks noChangeAspect="1"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55" name="Group 23"/>
              <p:cNvGrpSpPr>
                <a:grpSpLocks noChangeAspect="1"/>
              </p:cNvGrpSpPr>
              <p:nvPr userDrawn="1"/>
            </p:nvGrpSpPr>
            <p:grpSpPr bwMode="auto">
              <a:xfrm>
                <a:off x="5921" y="2626"/>
                <a:ext cx="409" cy="101"/>
                <a:chOff x="5893" y="2523"/>
                <a:chExt cx="466" cy="115"/>
              </a:xfrm>
            </p:grpSpPr>
            <p:sp>
              <p:nvSpPr>
                <p:cNvPr id="10311" name="Rectangle 24"/>
                <p:cNvSpPr>
                  <a:spLocks noChangeAspect="1"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12" name="Rectangle 25"/>
                <p:cNvSpPr>
                  <a:spLocks noChangeAspect="1"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13" name="Rectangle 26"/>
                <p:cNvSpPr>
                  <a:spLocks noChangeAspect="1"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14" name="Rectangle 27"/>
                <p:cNvSpPr>
                  <a:spLocks noChangeAspect="1"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56" name="Group 28"/>
              <p:cNvGrpSpPr>
                <a:grpSpLocks noChangeAspect="1"/>
              </p:cNvGrpSpPr>
              <p:nvPr userDrawn="1"/>
            </p:nvGrpSpPr>
            <p:grpSpPr bwMode="auto">
              <a:xfrm>
                <a:off x="5921" y="2745"/>
                <a:ext cx="409" cy="101"/>
                <a:chOff x="5893" y="2659"/>
                <a:chExt cx="466" cy="115"/>
              </a:xfrm>
            </p:grpSpPr>
            <p:sp>
              <p:nvSpPr>
                <p:cNvPr id="10307" name="Rectangle 29"/>
                <p:cNvSpPr>
                  <a:spLocks noChangeAspect="1"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08" name="Rectangle 30"/>
                <p:cNvSpPr>
                  <a:spLocks noChangeAspect="1"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09" name="Rectangle 31"/>
                <p:cNvSpPr>
                  <a:spLocks noChangeAspect="1"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10" name="Rectangle 32"/>
                <p:cNvSpPr>
                  <a:spLocks noChangeAspect="1"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57" name="Group 33"/>
              <p:cNvGrpSpPr>
                <a:grpSpLocks noChangeAspect="1"/>
              </p:cNvGrpSpPr>
              <p:nvPr userDrawn="1"/>
            </p:nvGrpSpPr>
            <p:grpSpPr bwMode="auto">
              <a:xfrm>
                <a:off x="5921" y="2387"/>
                <a:ext cx="409" cy="104"/>
                <a:chOff x="5893" y="2251"/>
                <a:chExt cx="466" cy="119"/>
              </a:xfrm>
            </p:grpSpPr>
            <p:sp>
              <p:nvSpPr>
                <p:cNvPr id="10303" name="Rectangle 34"/>
                <p:cNvSpPr>
                  <a:spLocks noChangeAspect="1"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04" name="Rectangle 35"/>
                <p:cNvSpPr>
                  <a:spLocks noChangeAspect="1"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05" name="Rectangle 36"/>
                <p:cNvSpPr>
                  <a:spLocks noChangeAspect="1"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06" name="Rectangle 37"/>
                <p:cNvSpPr>
                  <a:spLocks noChangeAspect="1"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58" name="Group 38"/>
              <p:cNvGrpSpPr>
                <a:grpSpLocks noChangeAspect="1"/>
              </p:cNvGrpSpPr>
              <p:nvPr userDrawn="1"/>
            </p:nvGrpSpPr>
            <p:grpSpPr bwMode="auto">
              <a:xfrm>
                <a:off x="5921" y="2944"/>
                <a:ext cx="409" cy="101"/>
                <a:chOff x="5893" y="2886"/>
                <a:chExt cx="466" cy="115"/>
              </a:xfrm>
            </p:grpSpPr>
            <p:sp>
              <p:nvSpPr>
                <p:cNvPr id="10299" name="Rectangle 39"/>
                <p:cNvSpPr>
                  <a:spLocks noChangeAspect="1"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00" name="Rectangle 40"/>
                <p:cNvSpPr>
                  <a:spLocks noChangeAspect="1"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01" name="Rectangle 41"/>
                <p:cNvSpPr>
                  <a:spLocks noChangeAspect="1"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02" name="Rectangle 42"/>
                <p:cNvSpPr>
                  <a:spLocks noChangeAspect="1"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59" name="Group 43"/>
              <p:cNvGrpSpPr>
                <a:grpSpLocks noChangeAspect="1"/>
              </p:cNvGrpSpPr>
              <p:nvPr userDrawn="1"/>
            </p:nvGrpSpPr>
            <p:grpSpPr bwMode="auto">
              <a:xfrm>
                <a:off x="5921" y="3064"/>
                <a:ext cx="409" cy="101"/>
                <a:chOff x="5893" y="3022"/>
                <a:chExt cx="466" cy="115"/>
              </a:xfrm>
            </p:grpSpPr>
            <p:sp>
              <p:nvSpPr>
                <p:cNvPr id="10295" name="Rectangle 44"/>
                <p:cNvSpPr>
                  <a:spLocks noChangeAspect="1"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96" name="Rectangle 45"/>
                <p:cNvSpPr>
                  <a:spLocks noChangeAspect="1"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97" name="Rectangle 46"/>
                <p:cNvSpPr>
                  <a:spLocks noChangeAspect="1"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98" name="Rectangle 47"/>
                <p:cNvSpPr>
                  <a:spLocks noChangeAspect="1"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60" name="Group 48"/>
              <p:cNvGrpSpPr>
                <a:grpSpLocks noChangeAspect="1"/>
              </p:cNvGrpSpPr>
              <p:nvPr userDrawn="1"/>
            </p:nvGrpSpPr>
            <p:grpSpPr bwMode="auto">
              <a:xfrm>
                <a:off x="5921" y="3183"/>
                <a:ext cx="409" cy="101"/>
                <a:chOff x="5893" y="3158"/>
                <a:chExt cx="466" cy="115"/>
              </a:xfrm>
            </p:grpSpPr>
            <p:sp>
              <p:nvSpPr>
                <p:cNvPr id="10291" name="Rectangle 49"/>
                <p:cNvSpPr>
                  <a:spLocks noChangeAspect="1"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92" name="Rectangle 50"/>
                <p:cNvSpPr>
                  <a:spLocks noChangeAspect="1"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93" name="Rectangle 51"/>
                <p:cNvSpPr>
                  <a:spLocks noChangeAspect="1"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94" name="Rectangle 52"/>
                <p:cNvSpPr>
                  <a:spLocks noChangeAspect="1"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61" name="Group 53"/>
              <p:cNvGrpSpPr>
                <a:grpSpLocks noChangeAspect="1"/>
              </p:cNvGrpSpPr>
              <p:nvPr userDrawn="1"/>
            </p:nvGrpSpPr>
            <p:grpSpPr bwMode="auto">
              <a:xfrm>
                <a:off x="5921" y="3383"/>
                <a:ext cx="409" cy="100"/>
                <a:chOff x="5893" y="3385"/>
                <a:chExt cx="466" cy="115"/>
              </a:xfrm>
            </p:grpSpPr>
            <p:sp>
              <p:nvSpPr>
                <p:cNvPr id="10287" name="Rectangle 54"/>
                <p:cNvSpPr>
                  <a:spLocks noChangeAspect="1"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88" name="Rectangle 55"/>
                <p:cNvSpPr>
                  <a:spLocks noChangeAspect="1"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89" name="Rectangle 56"/>
                <p:cNvSpPr>
                  <a:spLocks noChangeAspect="1"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90" name="Rectangle 57"/>
                <p:cNvSpPr>
                  <a:spLocks noChangeAspect="1"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62" name="Group 58"/>
              <p:cNvGrpSpPr>
                <a:grpSpLocks noChangeAspect="1"/>
              </p:cNvGrpSpPr>
              <p:nvPr userDrawn="1"/>
            </p:nvGrpSpPr>
            <p:grpSpPr bwMode="auto">
              <a:xfrm>
                <a:off x="5921" y="3502"/>
                <a:ext cx="409" cy="101"/>
                <a:chOff x="5893" y="3521"/>
                <a:chExt cx="466" cy="115"/>
              </a:xfrm>
            </p:grpSpPr>
            <p:sp>
              <p:nvSpPr>
                <p:cNvPr id="10283" name="Rectangle 59"/>
                <p:cNvSpPr>
                  <a:spLocks noChangeAspect="1"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84" name="Rectangle 60"/>
                <p:cNvSpPr>
                  <a:spLocks noChangeAspect="1"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85" name="Rectangle 61"/>
                <p:cNvSpPr>
                  <a:spLocks noChangeAspect="1"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86" name="Rectangle 62"/>
                <p:cNvSpPr>
                  <a:spLocks noChangeAspect="1"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63" name="Group 63"/>
              <p:cNvGrpSpPr>
                <a:grpSpLocks noChangeAspect="1"/>
              </p:cNvGrpSpPr>
              <p:nvPr userDrawn="1"/>
            </p:nvGrpSpPr>
            <p:grpSpPr bwMode="auto">
              <a:xfrm>
                <a:off x="5921" y="3621"/>
                <a:ext cx="409" cy="101"/>
                <a:chOff x="5893" y="3657"/>
                <a:chExt cx="466" cy="115"/>
              </a:xfrm>
            </p:grpSpPr>
            <p:sp>
              <p:nvSpPr>
                <p:cNvPr id="10279" name="Rectangle 64"/>
                <p:cNvSpPr>
                  <a:spLocks noChangeAspect="1"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80" name="Rectangle 65"/>
                <p:cNvSpPr>
                  <a:spLocks noChangeAspect="1"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81" name="Rectangle 66"/>
                <p:cNvSpPr>
                  <a:spLocks noChangeAspect="1"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82" name="Rectangle 67"/>
                <p:cNvSpPr>
                  <a:spLocks noChangeAspect="1"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64" name="Group 68"/>
              <p:cNvGrpSpPr>
                <a:grpSpLocks noChangeAspect="1"/>
              </p:cNvGrpSpPr>
              <p:nvPr userDrawn="1"/>
            </p:nvGrpSpPr>
            <p:grpSpPr bwMode="auto">
              <a:xfrm>
                <a:off x="5921" y="3821"/>
                <a:ext cx="409" cy="101"/>
                <a:chOff x="5893" y="3884"/>
                <a:chExt cx="466" cy="115"/>
              </a:xfrm>
            </p:grpSpPr>
            <p:sp>
              <p:nvSpPr>
                <p:cNvPr id="10275" name="Rectangle 69"/>
                <p:cNvSpPr>
                  <a:spLocks noChangeAspect="1"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76" name="Rectangle 70"/>
                <p:cNvSpPr>
                  <a:spLocks noChangeAspect="1"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77" name="Rectangle 71"/>
                <p:cNvSpPr>
                  <a:spLocks noChangeAspect="1"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78" name="Rectangle 72"/>
                <p:cNvSpPr>
                  <a:spLocks noChangeAspect="1"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65" name="Group 73"/>
              <p:cNvGrpSpPr>
                <a:grpSpLocks noChangeAspect="1"/>
              </p:cNvGrpSpPr>
              <p:nvPr userDrawn="1"/>
            </p:nvGrpSpPr>
            <p:grpSpPr bwMode="auto">
              <a:xfrm>
                <a:off x="5921" y="3945"/>
                <a:ext cx="409" cy="101"/>
                <a:chOff x="5893" y="4026"/>
                <a:chExt cx="466" cy="115"/>
              </a:xfrm>
            </p:grpSpPr>
            <p:sp>
              <p:nvSpPr>
                <p:cNvPr id="10271" name="Rectangle 74"/>
                <p:cNvSpPr>
                  <a:spLocks noChangeAspect="1"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72" name="Rectangle 75"/>
                <p:cNvSpPr>
                  <a:spLocks noChangeAspect="1"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73" name="Rectangle 76"/>
                <p:cNvSpPr>
                  <a:spLocks noChangeAspect="1"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74" name="Rectangle 77"/>
                <p:cNvSpPr>
                  <a:spLocks noChangeAspect="1"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66" name="Group 78"/>
              <p:cNvGrpSpPr>
                <a:grpSpLocks noChangeAspect="1"/>
              </p:cNvGrpSpPr>
              <p:nvPr userDrawn="1"/>
            </p:nvGrpSpPr>
            <p:grpSpPr bwMode="auto">
              <a:xfrm>
                <a:off x="5921" y="4069"/>
                <a:ext cx="409" cy="101"/>
                <a:chOff x="5893" y="4167"/>
                <a:chExt cx="466" cy="115"/>
              </a:xfrm>
            </p:grpSpPr>
            <p:sp>
              <p:nvSpPr>
                <p:cNvPr id="10267" name="Rectangle 79"/>
                <p:cNvSpPr>
                  <a:spLocks noChangeAspect="1"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68" name="Rectangle 80"/>
                <p:cNvSpPr>
                  <a:spLocks noChangeAspect="1"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69" name="Rectangle 81"/>
                <p:cNvSpPr>
                  <a:spLocks noChangeAspect="1"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70" name="Rectangle 82"/>
                <p:cNvSpPr>
                  <a:spLocks noChangeAspect="1"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grpSp>
      <p:sp>
        <p:nvSpPr>
          <p:cNvPr id="10321" name="Text Box 81"/>
          <p:cNvSpPr txBox="1">
            <a:spLocks noChangeArrowheads="1"/>
          </p:cNvSpPr>
          <p:nvPr/>
        </p:nvSpPr>
        <p:spPr bwMode="auto">
          <a:xfrm>
            <a:off x="-3845984" y="1330326"/>
            <a:ext cx="3702051" cy="5207580"/>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lgn="ctr">
                <a:solidFill>
                  <a:srgbClr val="B2B2B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04460" tIns="52229" rIns="104460" bIns="52229">
            <a:spAutoFit/>
          </a:bodyPr>
          <a:lstStyle>
            <a:lvl1pPr defTabSz="784225" eaLnBrk="0" hangingPunct="0">
              <a:defRPr>
                <a:solidFill>
                  <a:schemeClr val="tx1"/>
                </a:solidFill>
                <a:latin typeface="Calibri" pitchFamily="34" charset="0"/>
                <a:ea typeface="宋体" charset="-122"/>
              </a:defRPr>
            </a:lvl1pPr>
            <a:lvl2pPr marL="390525" defTabSz="784225" eaLnBrk="0" hangingPunct="0">
              <a:defRPr>
                <a:solidFill>
                  <a:schemeClr val="tx1"/>
                </a:solidFill>
                <a:latin typeface="Calibri" pitchFamily="34" charset="0"/>
                <a:ea typeface="宋体" charset="-122"/>
              </a:defRPr>
            </a:lvl2pPr>
            <a:lvl3pPr marL="784225" defTabSz="784225" eaLnBrk="0" hangingPunct="0">
              <a:defRPr>
                <a:solidFill>
                  <a:schemeClr val="tx1"/>
                </a:solidFill>
                <a:latin typeface="Calibri" pitchFamily="34" charset="0"/>
                <a:ea typeface="宋体" charset="-122"/>
              </a:defRPr>
            </a:lvl3pPr>
            <a:lvl4pPr marL="1174750" defTabSz="784225" eaLnBrk="0" hangingPunct="0">
              <a:defRPr>
                <a:solidFill>
                  <a:schemeClr val="tx1"/>
                </a:solidFill>
                <a:latin typeface="Calibri" pitchFamily="34" charset="0"/>
                <a:ea typeface="宋体" charset="-122"/>
              </a:defRPr>
            </a:lvl4pPr>
            <a:lvl5pPr marL="1566863" defTabSz="784225" eaLnBrk="0" hangingPunct="0">
              <a:defRPr>
                <a:solidFill>
                  <a:schemeClr val="tx1"/>
                </a:solidFill>
                <a:latin typeface="Calibri" pitchFamily="34" charset="0"/>
                <a:ea typeface="宋体" charset="-122"/>
              </a:defRPr>
            </a:lvl5pPr>
            <a:lvl6pPr marL="2024063" defTabSz="784225" eaLnBrk="0" fontAlgn="base" hangingPunct="0">
              <a:spcBef>
                <a:spcPct val="0"/>
              </a:spcBef>
              <a:spcAft>
                <a:spcPct val="0"/>
              </a:spcAft>
              <a:defRPr>
                <a:solidFill>
                  <a:schemeClr val="tx1"/>
                </a:solidFill>
                <a:latin typeface="Calibri" pitchFamily="34" charset="0"/>
                <a:ea typeface="宋体" charset="-122"/>
              </a:defRPr>
            </a:lvl6pPr>
            <a:lvl7pPr marL="2481263" defTabSz="784225" eaLnBrk="0" fontAlgn="base" hangingPunct="0">
              <a:spcBef>
                <a:spcPct val="0"/>
              </a:spcBef>
              <a:spcAft>
                <a:spcPct val="0"/>
              </a:spcAft>
              <a:defRPr>
                <a:solidFill>
                  <a:schemeClr val="tx1"/>
                </a:solidFill>
                <a:latin typeface="Calibri" pitchFamily="34" charset="0"/>
                <a:ea typeface="宋体" charset="-122"/>
              </a:defRPr>
            </a:lvl7pPr>
            <a:lvl8pPr marL="2938463" defTabSz="784225" eaLnBrk="0" fontAlgn="base" hangingPunct="0">
              <a:spcBef>
                <a:spcPct val="0"/>
              </a:spcBef>
              <a:spcAft>
                <a:spcPct val="0"/>
              </a:spcAft>
              <a:defRPr>
                <a:solidFill>
                  <a:schemeClr val="tx1"/>
                </a:solidFill>
                <a:latin typeface="Calibri" pitchFamily="34" charset="0"/>
                <a:ea typeface="宋体" charset="-122"/>
              </a:defRPr>
            </a:lvl8pPr>
            <a:lvl9pPr marL="3395663" defTabSz="784225" eaLnBrk="0" fontAlgn="base" hangingPunct="0">
              <a:spcBef>
                <a:spcPct val="0"/>
              </a:spcBef>
              <a:spcAft>
                <a:spcPct val="0"/>
              </a:spcAft>
              <a:defRPr>
                <a:solidFill>
                  <a:schemeClr val="tx1"/>
                </a:solidFill>
                <a:latin typeface="Calibri" pitchFamily="34" charset="0"/>
                <a:ea typeface="宋体" charset="-122"/>
              </a:defRPr>
            </a:lvl9pPr>
          </a:lstStyle>
          <a:p>
            <a:pPr algn="r" eaLnBrk="1" hangingPunct="1">
              <a:spcBef>
                <a:spcPct val="20000"/>
              </a:spcBef>
            </a:pPr>
            <a:r>
              <a:rPr lang="zh-CN" altLang="zh-CN" sz="1467" dirty="0">
                <a:solidFill>
                  <a:srgbClr val="FFFFFF"/>
                </a:solidFill>
                <a:latin typeface="FrutigerNext LT Regular" pitchFamily="34" charset="0"/>
              </a:rPr>
              <a:t>Slide title :32-35pt  </a:t>
            </a:r>
          </a:p>
          <a:p>
            <a:pPr algn="r" eaLnBrk="1" hangingPunct="1">
              <a:spcBef>
                <a:spcPct val="20000"/>
              </a:spcBef>
            </a:pPr>
            <a:r>
              <a:rPr lang="zh-CN" altLang="zh-CN" sz="1467" dirty="0">
                <a:solidFill>
                  <a:srgbClr val="FFFFFF"/>
                </a:solidFill>
                <a:latin typeface="FrutigerNext LT Regular" pitchFamily="34" charset="0"/>
              </a:rPr>
              <a:t>Color: R153 G0 B0</a:t>
            </a:r>
          </a:p>
          <a:p>
            <a:pPr algn="r" eaLnBrk="1" hangingPunct="1">
              <a:spcBef>
                <a:spcPct val="20000"/>
              </a:spcBef>
            </a:pPr>
            <a:r>
              <a:rPr lang="zh-CN" altLang="zh-CN" sz="1467" dirty="0">
                <a:solidFill>
                  <a:srgbClr val="FFFFFF"/>
                </a:solidFill>
                <a:latin typeface="FrutigerNext LT Regular" pitchFamily="34" charset="0"/>
              </a:rPr>
              <a:t>Corporate Font :</a:t>
            </a:r>
          </a:p>
          <a:p>
            <a:pPr algn="r" eaLnBrk="1" hangingPunct="1">
              <a:spcBef>
                <a:spcPct val="20000"/>
              </a:spcBef>
            </a:pPr>
            <a:r>
              <a:rPr lang="zh-CN" altLang="zh-CN" sz="1467" dirty="0">
                <a:solidFill>
                  <a:srgbClr val="FFFFFF"/>
                </a:solidFill>
                <a:latin typeface="FrutigerNext LT Regular" pitchFamily="34" charset="0"/>
              </a:rPr>
              <a:t>FrutigerNext LT Medium</a:t>
            </a:r>
          </a:p>
          <a:p>
            <a:pPr algn="r" eaLnBrk="1" hangingPunct="1">
              <a:spcBef>
                <a:spcPct val="20000"/>
              </a:spcBef>
            </a:pPr>
            <a:r>
              <a:rPr lang="zh-CN" altLang="zh-CN" sz="1467" dirty="0">
                <a:solidFill>
                  <a:srgbClr val="FFFFFF"/>
                </a:solidFill>
                <a:latin typeface="FrutigerNext LT Regular" pitchFamily="34" charset="0"/>
              </a:rPr>
              <a:t>Font to be used by customers and </a:t>
            </a:r>
          </a:p>
          <a:p>
            <a:pPr algn="r" eaLnBrk="1" hangingPunct="1">
              <a:spcBef>
                <a:spcPct val="20000"/>
              </a:spcBef>
            </a:pPr>
            <a:r>
              <a:rPr lang="zh-CN" altLang="zh-CN" sz="1467" dirty="0">
                <a:solidFill>
                  <a:srgbClr val="FFFFFF"/>
                </a:solidFill>
                <a:latin typeface="FrutigerNext LT Regular" pitchFamily="34" charset="0"/>
              </a:rPr>
              <a:t>partners : </a:t>
            </a:r>
          </a:p>
          <a:p>
            <a:pPr algn="r" eaLnBrk="1" hangingPunct="1">
              <a:spcBef>
                <a:spcPct val="20000"/>
              </a:spcBef>
            </a:pPr>
            <a:r>
              <a:rPr lang="zh-CN" altLang="zh-CN" sz="1467" dirty="0">
                <a:solidFill>
                  <a:srgbClr val="FFFFFF"/>
                </a:solidFill>
                <a:latin typeface="FrutigerNext LT Regular" pitchFamily="34" charset="0"/>
              </a:rPr>
              <a:t>Arial</a:t>
            </a: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r>
              <a:rPr lang="zh-CN" altLang="zh-CN" sz="1467" dirty="0">
                <a:solidFill>
                  <a:srgbClr val="FFFFFF"/>
                </a:solidFill>
                <a:latin typeface="FrutigerNext LT Regular" pitchFamily="34" charset="0"/>
              </a:rPr>
              <a:t>Slide text :20-22pt</a:t>
            </a:r>
          </a:p>
          <a:p>
            <a:pPr algn="r" eaLnBrk="1" hangingPunct="1">
              <a:spcBef>
                <a:spcPct val="20000"/>
              </a:spcBef>
            </a:pPr>
            <a:r>
              <a:rPr lang="zh-CN" altLang="zh-CN" sz="1467" dirty="0">
                <a:solidFill>
                  <a:srgbClr val="FFFFFF"/>
                </a:solidFill>
                <a:latin typeface="FrutigerNext LT Regular" pitchFamily="34" charset="0"/>
              </a:rPr>
              <a:t>Bullets level 2-5:</a:t>
            </a:r>
          </a:p>
          <a:p>
            <a:pPr algn="r" eaLnBrk="1" hangingPunct="1">
              <a:spcBef>
                <a:spcPct val="20000"/>
              </a:spcBef>
            </a:pPr>
            <a:r>
              <a:rPr lang="zh-CN" altLang="zh-CN" sz="1467" dirty="0">
                <a:solidFill>
                  <a:srgbClr val="FFFFFF"/>
                </a:solidFill>
                <a:latin typeface="FrutigerNext LT Regular" pitchFamily="34" charset="0"/>
              </a:rPr>
              <a:t> 18pt  </a:t>
            </a:r>
          </a:p>
          <a:p>
            <a:pPr algn="r" eaLnBrk="1" hangingPunct="1">
              <a:spcBef>
                <a:spcPct val="20000"/>
              </a:spcBef>
            </a:pPr>
            <a:r>
              <a:rPr lang="zh-CN" altLang="zh-CN" sz="1467" dirty="0">
                <a:solidFill>
                  <a:srgbClr val="FFFFFF"/>
                </a:solidFill>
                <a:latin typeface="FrutigerNext LT Regular" pitchFamily="34" charset="0"/>
              </a:rPr>
              <a:t>Color:Black</a:t>
            </a:r>
          </a:p>
          <a:p>
            <a:pPr algn="r" eaLnBrk="1" hangingPunct="1">
              <a:spcBef>
                <a:spcPct val="20000"/>
              </a:spcBef>
            </a:pPr>
            <a:r>
              <a:rPr lang="zh-CN" altLang="zh-CN" sz="1467" dirty="0">
                <a:solidFill>
                  <a:srgbClr val="FFFFFF"/>
                </a:solidFill>
                <a:latin typeface="FrutigerNext LT Regular" pitchFamily="34" charset="0"/>
              </a:rPr>
              <a:t>Corporate Font :</a:t>
            </a:r>
          </a:p>
          <a:p>
            <a:pPr algn="r" eaLnBrk="1" hangingPunct="1">
              <a:spcBef>
                <a:spcPct val="20000"/>
              </a:spcBef>
            </a:pPr>
            <a:r>
              <a:rPr lang="zh-CN" altLang="zh-CN" sz="1467" dirty="0">
                <a:solidFill>
                  <a:srgbClr val="FFFFFF"/>
                </a:solidFill>
                <a:latin typeface="FrutigerNext LT Regular" pitchFamily="34" charset="0"/>
              </a:rPr>
              <a:t>FrutigerNext LT Medium</a:t>
            </a:r>
          </a:p>
          <a:p>
            <a:pPr algn="r" eaLnBrk="1" hangingPunct="1">
              <a:spcBef>
                <a:spcPct val="20000"/>
              </a:spcBef>
            </a:pPr>
            <a:r>
              <a:rPr lang="zh-CN" altLang="zh-CN" sz="1467" dirty="0">
                <a:solidFill>
                  <a:srgbClr val="FFFFFF"/>
                </a:solidFill>
                <a:latin typeface="FrutigerNext LT Regular" pitchFamily="34" charset="0"/>
              </a:rPr>
              <a:t>Font to be used by customers and </a:t>
            </a:r>
          </a:p>
          <a:p>
            <a:pPr algn="r" eaLnBrk="1" hangingPunct="1">
              <a:spcBef>
                <a:spcPct val="20000"/>
              </a:spcBef>
            </a:pPr>
            <a:r>
              <a:rPr lang="zh-CN" altLang="zh-CN" sz="1467" dirty="0">
                <a:solidFill>
                  <a:srgbClr val="FFFFFF"/>
                </a:solidFill>
                <a:latin typeface="FrutigerNext LT Regular" pitchFamily="34" charset="0"/>
              </a:rPr>
              <a:t>partners : </a:t>
            </a:r>
          </a:p>
          <a:p>
            <a:pPr algn="r" eaLnBrk="1" hangingPunct="1">
              <a:spcBef>
                <a:spcPct val="20000"/>
              </a:spcBef>
            </a:pPr>
            <a:r>
              <a:rPr lang="zh-CN" altLang="zh-CN" sz="1467" dirty="0">
                <a:solidFill>
                  <a:srgbClr val="FFFFFF"/>
                </a:solidFill>
                <a:latin typeface="FrutigerNext LT Regular" pitchFamily="34" charset="0"/>
              </a:rPr>
              <a:t>Arial</a:t>
            </a:r>
          </a:p>
        </p:txBody>
      </p:sp>
      <p:sp>
        <p:nvSpPr>
          <p:cNvPr id="10324" name="Text Box 84"/>
          <p:cNvSpPr txBox="1">
            <a:spLocks noChangeArrowheads="1"/>
          </p:cNvSpPr>
          <p:nvPr/>
        </p:nvSpPr>
        <p:spPr bwMode="auto">
          <a:xfrm>
            <a:off x="12335933" y="57151"/>
            <a:ext cx="1727200" cy="167270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7">
                <a:solidFill>
                  <a:srgbClr val="FFFFFF"/>
                </a:solidFill>
                <a:latin typeface="FrutigerNext LT Regular" pitchFamily="34" charset="0"/>
                <a:ea typeface="宋体" charset="-122"/>
              </a:rPr>
              <a:t>Top right  corner  for   field-mark, customer or partner logotypes. </a:t>
            </a:r>
          </a:p>
          <a:p>
            <a:endParaRPr lang="en-US" altLang="zh-CN" sz="1467">
              <a:solidFill>
                <a:srgbClr val="FFFFFF"/>
              </a:solidFill>
              <a:latin typeface="FrutigerNext LT Regular" pitchFamily="34" charset="0"/>
              <a:ea typeface="宋体" charset="-122"/>
            </a:endParaRPr>
          </a:p>
          <a:p>
            <a:r>
              <a:rPr lang="en-US" altLang="zh-CN" sz="1467">
                <a:solidFill>
                  <a:srgbClr val="FFFFFF"/>
                </a:solidFill>
                <a:latin typeface="FrutigerNext LT Regular" pitchFamily="34" charset="0"/>
                <a:ea typeface="宋体" charset="-122"/>
              </a:rPr>
              <a:t>----------------   </a:t>
            </a:r>
          </a:p>
          <a:p>
            <a:endParaRPr lang="zh-CN" altLang="en-US" sz="1467">
              <a:solidFill>
                <a:srgbClr val="FFFFFF"/>
              </a:solidFill>
              <a:latin typeface="FrutigerNext LT Regular" pitchFamily="34" charset="0"/>
              <a:ea typeface="宋体" charset="-122"/>
            </a:endParaRPr>
          </a:p>
        </p:txBody>
      </p:sp>
      <p:sp>
        <p:nvSpPr>
          <p:cNvPr id="10325" name="Text Box 85"/>
          <p:cNvSpPr txBox="1">
            <a:spLocks noChangeArrowheads="1"/>
          </p:cNvSpPr>
          <p:nvPr/>
        </p:nvSpPr>
        <p:spPr bwMode="auto">
          <a:xfrm>
            <a:off x="12335933" y="1196975"/>
            <a:ext cx="1727200" cy="370460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7" dirty="0">
                <a:solidFill>
                  <a:srgbClr val="FFFFFF"/>
                </a:solidFill>
                <a:latin typeface="FrutigerNext LT Regular" pitchFamily="34" charset="0"/>
                <a:ea typeface="宋体" charset="-122"/>
              </a:rPr>
              <a:t>The following nine groups of colors are an example of how our design colors can be used, please take note that you should only use one design color group per slide. </a:t>
            </a:r>
          </a:p>
          <a:p>
            <a:r>
              <a:rPr lang="en-US" altLang="zh-CN" sz="1467" dirty="0">
                <a:solidFill>
                  <a:srgbClr val="FFFFFF"/>
                </a:solidFill>
                <a:latin typeface="FrutigerNext LT Regular" pitchFamily="34" charset="0"/>
                <a:ea typeface="宋体" charset="-122"/>
              </a:rPr>
              <a:t> For specific usage details, refer to the “Typesetting Standard”.</a:t>
            </a:r>
          </a:p>
        </p:txBody>
      </p:sp>
      <p:sp>
        <p:nvSpPr>
          <p:cNvPr id="80" name="Rectangle 21"/>
          <p:cNvSpPr>
            <a:spLocks noChangeArrowheads="1"/>
          </p:cNvSpPr>
          <p:nvPr/>
        </p:nvSpPr>
        <p:spPr bwMode="auto">
          <a:xfrm>
            <a:off x="5047621" y="6465937"/>
            <a:ext cx="2488539" cy="246221"/>
          </a:xfrm>
          <a:prstGeom prst="rect">
            <a:avLst/>
          </a:prstGeom>
          <a:noFill/>
          <a:ln w="9525" algn="ctr">
            <a:noFill/>
            <a:miter lim="800000"/>
            <a:headEnd/>
            <a:tailEnd/>
          </a:ln>
          <a:effectLst/>
        </p:spPr>
        <p:txBody>
          <a:bodyPr wrap="square" lIns="106776" tIns="0" rIns="106776" bIns="0">
            <a:spAutoFit/>
          </a:bodyPr>
          <a:lstStyle/>
          <a:p>
            <a:pPr defTabSz="1068891" eaLnBrk="0" hangingPunct="0">
              <a:defRPr/>
            </a:pPr>
            <a:r>
              <a:rPr lang="en-US" altLang="zh-CN" sz="1600" dirty="0" smtClean="0">
                <a:solidFill>
                  <a:srgbClr val="000000"/>
                </a:solidFill>
                <a:latin typeface="FrutigerNext LT Medium"/>
                <a:ea typeface="华文细黑"/>
              </a:rPr>
              <a:t>Huawei Confidential</a:t>
            </a:r>
          </a:p>
        </p:txBody>
      </p:sp>
      <p:sp>
        <p:nvSpPr>
          <p:cNvPr id="82" name="Rectangle 5"/>
          <p:cNvSpPr>
            <a:spLocks noChangeArrowheads="1"/>
          </p:cNvSpPr>
          <p:nvPr/>
        </p:nvSpPr>
        <p:spPr bwMode="auto">
          <a:xfrm>
            <a:off x="8481486" y="6480630"/>
            <a:ext cx="2796116" cy="377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fld id="{334777C4-916E-458D-ABE7-87ACD557FBD2}" type="slidenum">
              <a:rPr lang="de-DE" altLang="zh-CN" sz="1600" smtClean="0">
                <a:solidFill>
                  <a:srgbClr val="000000"/>
                </a:solidFill>
                <a:latin typeface="FrutigerNext LT Bold" pitchFamily="34" charset="0"/>
                <a:ea typeface="ＭＳ Ｐゴシック" pitchFamily="34" charset="-128"/>
              </a:rPr>
              <a:pPr eaLnBrk="0" hangingPunct="0">
                <a:lnSpc>
                  <a:spcPct val="85000"/>
                </a:lnSpc>
              </a:pPr>
              <a:t>‹#›</a:t>
            </a:fld>
            <a:endParaRPr lang="en-GB" altLang="zh-CN" sz="1600" dirty="0">
              <a:solidFill>
                <a:srgbClr val="000000"/>
              </a:solidFill>
              <a:latin typeface="FrutigerNext LT Bold" pitchFamily="34" charset="0"/>
              <a:ea typeface="ＭＳ Ｐゴシック" pitchFamily="34" charset="-128"/>
            </a:endParaRPr>
          </a:p>
        </p:txBody>
      </p:sp>
    </p:spTree>
    <p:extLst>
      <p:ext uri="{BB962C8B-B14F-4D97-AF65-F5344CB8AC3E}">
        <p14:creationId xmlns:p14="http://schemas.microsoft.com/office/powerpoint/2010/main" val="1686758506"/>
      </p:ext>
    </p:extLst>
  </p:cSld>
  <p:clrMap bg1="lt1" tx1="dk1" bg2="lt2" tx2="dk2" accent1="accent1" accent2="accent2" accent3="accent3" accent4="accent4" accent5="accent5" accent6="accent6" hlink="hlink" folHlink="folHlink"/>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txStyles>
    <p:titleStyle>
      <a:lvl1pPr algn="l" rtl="0" eaLnBrk="0" fontAlgn="base" hangingPunct="0">
        <a:spcBef>
          <a:spcPct val="0"/>
        </a:spcBef>
        <a:spcAft>
          <a:spcPct val="0"/>
        </a:spcAft>
        <a:defRPr sz="4267"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4267"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4267"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4267"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4267" b="1">
          <a:solidFill>
            <a:srgbClr val="990000"/>
          </a:solidFill>
          <a:latin typeface="FrutigerNext LT Medium" pitchFamily="34" charset="0"/>
          <a:ea typeface="黑体" pitchFamily="49" charset="-122"/>
          <a:cs typeface="宋体" charset="-122"/>
        </a:defRPr>
      </a:lvl5pPr>
      <a:lvl6pPr marL="609585" algn="l" rtl="0" eaLnBrk="1" fontAlgn="base" hangingPunct="1">
        <a:spcBef>
          <a:spcPct val="0"/>
        </a:spcBef>
        <a:spcAft>
          <a:spcPct val="0"/>
        </a:spcAft>
        <a:defRPr sz="4267" b="1">
          <a:solidFill>
            <a:srgbClr val="990000"/>
          </a:solidFill>
          <a:latin typeface="FrutigerNext LT Medium" pitchFamily="34" charset="0"/>
          <a:ea typeface="华文细黑" pitchFamily="2" charset="-122"/>
          <a:cs typeface="宋体" charset="-122"/>
        </a:defRPr>
      </a:lvl6pPr>
      <a:lvl7pPr marL="1219170" algn="l" rtl="0" eaLnBrk="1" fontAlgn="base" hangingPunct="1">
        <a:spcBef>
          <a:spcPct val="0"/>
        </a:spcBef>
        <a:spcAft>
          <a:spcPct val="0"/>
        </a:spcAft>
        <a:defRPr sz="4267" b="1">
          <a:solidFill>
            <a:srgbClr val="990000"/>
          </a:solidFill>
          <a:latin typeface="FrutigerNext LT Medium" pitchFamily="34" charset="0"/>
          <a:ea typeface="华文细黑" pitchFamily="2" charset="-122"/>
          <a:cs typeface="宋体" charset="-122"/>
        </a:defRPr>
      </a:lvl7pPr>
      <a:lvl8pPr marL="1828754" algn="l" rtl="0" eaLnBrk="1" fontAlgn="base" hangingPunct="1">
        <a:spcBef>
          <a:spcPct val="0"/>
        </a:spcBef>
        <a:spcAft>
          <a:spcPct val="0"/>
        </a:spcAft>
        <a:defRPr sz="4267" b="1">
          <a:solidFill>
            <a:srgbClr val="990000"/>
          </a:solidFill>
          <a:latin typeface="FrutigerNext LT Medium" pitchFamily="34" charset="0"/>
          <a:ea typeface="华文细黑" pitchFamily="2" charset="-122"/>
          <a:cs typeface="宋体" charset="-122"/>
        </a:defRPr>
      </a:lvl8pPr>
      <a:lvl9pPr marL="2438339" algn="l" rtl="0" eaLnBrk="1" fontAlgn="base" hangingPunct="1">
        <a:spcBef>
          <a:spcPct val="0"/>
        </a:spcBef>
        <a:spcAft>
          <a:spcPct val="0"/>
        </a:spcAft>
        <a:defRPr sz="4267" b="1">
          <a:solidFill>
            <a:srgbClr val="990000"/>
          </a:solidFill>
          <a:latin typeface="FrutigerNext LT Medium" pitchFamily="34" charset="0"/>
          <a:ea typeface="华文细黑" pitchFamily="2" charset="-122"/>
          <a:cs typeface="宋体" charset="-122"/>
        </a:defRPr>
      </a:lvl9pPr>
    </p:titleStyle>
    <p:bodyStyle>
      <a:lvl1pPr marL="457189" indent="-457189" algn="l" rtl="0" eaLnBrk="0" fontAlgn="base" hangingPunct="0">
        <a:lnSpc>
          <a:spcPct val="140000"/>
        </a:lnSpc>
        <a:spcBef>
          <a:spcPct val="0"/>
        </a:spcBef>
        <a:spcAft>
          <a:spcPct val="0"/>
        </a:spcAft>
        <a:buClr>
          <a:srgbClr val="777777"/>
        </a:buClr>
        <a:buSzPct val="60000"/>
        <a:buFont typeface="Wingdings" pitchFamily="2" charset="2"/>
        <a:buChar char="l"/>
        <a:defRPr sz="2667" b="1">
          <a:solidFill>
            <a:schemeClr val="tx1"/>
          </a:solidFill>
          <a:latin typeface="FrutigerNext LT Regular" pitchFamily="34" charset="0"/>
          <a:ea typeface="黑体" pitchFamily="49" charset="-122"/>
          <a:cs typeface="+mn-cs"/>
        </a:defRPr>
      </a:lvl1pPr>
      <a:lvl2pPr marL="990575" indent="-380990"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523962" indent="-304792" algn="l" rtl="0" eaLnBrk="0" fontAlgn="base" hangingPunct="0">
        <a:lnSpc>
          <a:spcPct val="140000"/>
        </a:lnSpc>
        <a:spcBef>
          <a:spcPct val="0"/>
        </a:spcBef>
        <a:spcAft>
          <a:spcPct val="0"/>
        </a:spcAft>
        <a:buSzPct val="50000"/>
        <a:buFont typeface="Wingdings" pitchFamily="2" charset="2"/>
        <a:buChar char="n"/>
        <a:defRPr sz="2133">
          <a:solidFill>
            <a:schemeClr val="tx1"/>
          </a:solidFill>
          <a:latin typeface="FrutigerNext LT Regular" pitchFamily="34" charset="0"/>
          <a:ea typeface="+mn-ea"/>
          <a:cs typeface="+mn-cs"/>
        </a:defRPr>
      </a:lvl3pPr>
      <a:lvl4pPr marL="2133547" indent="-304792" algn="l" rtl="0" eaLnBrk="0" fontAlgn="base" hangingPunct="0">
        <a:lnSpc>
          <a:spcPct val="140000"/>
        </a:lnSpc>
        <a:spcBef>
          <a:spcPct val="0"/>
        </a:spcBef>
        <a:spcAft>
          <a:spcPct val="0"/>
        </a:spcAft>
        <a:buChar char="–"/>
        <a:defRPr sz="1867">
          <a:solidFill>
            <a:schemeClr val="tx1"/>
          </a:solidFill>
          <a:latin typeface="FrutigerNext LT Regular" pitchFamily="34" charset="0"/>
          <a:ea typeface="+mn-ea"/>
          <a:cs typeface="+mn-cs"/>
        </a:defRPr>
      </a:lvl4pPr>
      <a:lvl5pPr marL="2743131" indent="-304792" algn="l" rtl="0" eaLnBrk="0" fontAlgn="base" hangingPunct="0">
        <a:lnSpc>
          <a:spcPct val="140000"/>
        </a:lnSpc>
        <a:spcBef>
          <a:spcPct val="0"/>
        </a:spcBef>
        <a:spcAft>
          <a:spcPct val="0"/>
        </a:spcAft>
        <a:buFont typeface="Arial" charset="0"/>
        <a:buChar char="~"/>
        <a:defRPr sz="1600">
          <a:solidFill>
            <a:schemeClr val="tx1"/>
          </a:solidFill>
          <a:latin typeface="FrutigerNext LT Regular" pitchFamily="34" charset="0"/>
          <a:ea typeface="+mn-ea"/>
          <a:cs typeface="+mn-cs"/>
        </a:defRPr>
      </a:lvl5pPr>
      <a:lvl6pPr marL="3352716" indent="-304792"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2301" indent="-304792"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1886" indent="-304792"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81470" indent="-304792"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074" name="Picture 79" descr="dd"/>
          <p:cNvPicPr>
            <a:picLocks noChangeAspect="1" noChangeArrowheads="1"/>
          </p:cNvPicPr>
          <p:nvPr/>
        </p:nvPicPr>
        <p:blipFill>
          <a:blip r:embed="rId6" cstate="print"/>
          <a:srcRect/>
          <a:stretch>
            <a:fillRect/>
          </a:stretch>
        </p:blipFill>
        <p:spPr bwMode="auto">
          <a:xfrm>
            <a:off x="4" y="6224599"/>
            <a:ext cx="12200467" cy="636587"/>
          </a:xfrm>
          <a:prstGeom prst="rect">
            <a:avLst/>
          </a:prstGeom>
          <a:noFill/>
          <a:ln w="9525">
            <a:noFill/>
            <a:miter lim="800000"/>
            <a:headEnd/>
            <a:tailEnd/>
          </a:ln>
        </p:spPr>
      </p:pic>
      <p:sp>
        <p:nvSpPr>
          <p:cNvPr id="28680" name="Text Box 8"/>
          <p:cNvSpPr txBox="1">
            <a:spLocks noChangeArrowheads="1"/>
          </p:cNvSpPr>
          <p:nvPr/>
        </p:nvSpPr>
        <p:spPr bwMode="auto">
          <a:xfrm>
            <a:off x="869952" y="6438910"/>
            <a:ext cx="3484109" cy="353989"/>
          </a:xfrm>
          <a:prstGeom prst="rect">
            <a:avLst/>
          </a:prstGeom>
          <a:noFill/>
          <a:ln w="9525">
            <a:noFill/>
            <a:miter lim="800000"/>
            <a:headEnd/>
            <a:tailEnd/>
          </a:ln>
        </p:spPr>
        <p:txBody>
          <a:bodyPr wrap="none" lIns="106579" tIns="53292" rIns="106579" bIns="53292">
            <a:spAutoFit/>
          </a:bodyPr>
          <a:lstStyle/>
          <a:p>
            <a:pPr defTabSz="1066419" eaLnBrk="0" hangingPunct="0">
              <a:defRPr/>
            </a:pPr>
            <a:r>
              <a:rPr lang="en-US" altLang="zh-CN" sz="1600" dirty="0">
                <a:solidFill>
                  <a:srgbClr val="000000"/>
                </a:solidFill>
                <a:latin typeface="FrutigerNext LT Bold" pitchFamily="1" charset="0"/>
                <a:ea typeface="MS PGothic" pitchFamily="34" charset="-128"/>
              </a:rPr>
              <a:t>HUAWEI TECHNOLOGIES CO., LTD.</a:t>
            </a:r>
            <a:endParaRPr lang="en-US" altLang="zh-CN" sz="2900" dirty="0">
              <a:solidFill>
                <a:srgbClr val="000000"/>
              </a:solidFill>
              <a:latin typeface="Arial" pitchFamily="34" charset="0"/>
              <a:ea typeface="MS PGothic" pitchFamily="34" charset="-128"/>
            </a:endParaRPr>
          </a:p>
        </p:txBody>
      </p:sp>
      <p:pic>
        <p:nvPicPr>
          <p:cNvPr id="3076" name="Picture 9" descr="8"/>
          <p:cNvPicPr>
            <a:picLocks noChangeAspect="1" noChangeArrowheads="1"/>
          </p:cNvPicPr>
          <p:nvPr/>
        </p:nvPicPr>
        <p:blipFill>
          <a:blip r:embed="rId7" cstate="print"/>
          <a:srcRect/>
          <a:stretch>
            <a:fillRect/>
          </a:stretch>
        </p:blipFill>
        <p:spPr bwMode="auto">
          <a:xfrm>
            <a:off x="10011850" y="6399240"/>
            <a:ext cx="1748367" cy="312737"/>
          </a:xfrm>
          <a:prstGeom prst="rect">
            <a:avLst/>
          </a:prstGeom>
          <a:noFill/>
          <a:ln w="9525">
            <a:noFill/>
            <a:miter lim="800000"/>
            <a:headEnd/>
            <a:tailEnd/>
          </a:ln>
        </p:spPr>
      </p:pic>
      <p:sp>
        <p:nvSpPr>
          <p:cNvPr id="3078" name="Rectangle 13"/>
          <p:cNvSpPr>
            <a:spLocks noGrp="1" noChangeArrowheads="1"/>
          </p:cNvSpPr>
          <p:nvPr>
            <p:ph type="title"/>
          </p:nvPr>
        </p:nvSpPr>
        <p:spPr bwMode="auto">
          <a:xfrm>
            <a:off x="527052" y="-100012"/>
            <a:ext cx="10327216" cy="871539"/>
          </a:xfrm>
          <a:prstGeom prst="rect">
            <a:avLst/>
          </a:prstGeom>
          <a:noFill/>
          <a:ln w="9525">
            <a:noFill/>
            <a:miter lim="800000"/>
            <a:headEnd/>
            <a:tailEnd/>
          </a:ln>
        </p:spPr>
        <p:txBody>
          <a:bodyPr vert="horz" wrap="square" lIns="106599" tIns="53299" rIns="106599" bIns="53299" numCol="1" anchor="ctr" anchorCtr="0" compatLnSpc="1">
            <a:prstTxWarp prst="textNoShape">
              <a:avLst/>
            </a:prstTxWarp>
          </a:bodyPr>
          <a:lstStyle/>
          <a:p>
            <a:pPr lvl="0"/>
            <a:r>
              <a:rPr lang="zh-CN" altLang="en-US" smtClean="0"/>
              <a:t>单击此处编辑母版标题样式</a:t>
            </a:r>
          </a:p>
        </p:txBody>
      </p:sp>
      <p:sp>
        <p:nvSpPr>
          <p:cNvPr id="28693" name="Rectangle 21"/>
          <p:cNvSpPr>
            <a:spLocks noChangeArrowheads="1"/>
          </p:cNvSpPr>
          <p:nvPr/>
        </p:nvSpPr>
        <p:spPr bwMode="auto">
          <a:xfrm>
            <a:off x="5190075" y="6438928"/>
            <a:ext cx="2190340" cy="353935"/>
          </a:xfrm>
          <a:prstGeom prst="rect">
            <a:avLst/>
          </a:prstGeom>
          <a:noFill/>
          <a:ln w="9525" algn="ctr">
            <a:noFill/>
            <a:miter lim="800000"/>
            <a:headEnd/>
            <a:tailEnd/>
          </a:ln>
          <a:effectLst/>
        </p:spPr>
        <p:txBody>
          <a:bodyPr wrap="none" lIns="106539" tIns="53267" rIns="106539" bIns="53267">
            <a:spAutoFit/>
          </a:bodyPr>
          <a:lstStyle/>
          <a:p>
            <a:pPr defTabSz="1066419" eaLnBrk="0" hangingPunct="0">
              <a:defRPr/>
            </a:pPr>
            <a:r>
              <a:rPr lang="en-US" altLang="zh-CN" sz="1600" dirty="0">
                <a:solidFill>
                  <a:srgbClr val="000000"/>
                </a:solidFill>
                <a:latin typeface="FrutigerNext LT Bold" pitchFamily="1" charset="0"/>
                <a:ea typeface="ＭＳ Ｐゴシック" pitchFamily="34" charset="-128"/>
              </a:rPr>
              <a:t>Huawei Confidential </a:t>
            </a:r>
          </a:p>
        </p:txBody>
      </p:sp>
      <p:sp>
        <p:nvSpPr>
          <p:cNvPr id="28694" name="Rectangle 22"/>
          <p:cNvSpPr>
            <a:spLocks noChangeArrowheads="1"/>
          </p:cNvSpPr>
          <p:nvPr/>
        </p:nvSpPr>
        <p:spPr bwMode="auto">
          <a:xfrm>
            <a:off x="-2544209" y="528643"/>
            <a:ext cx="2459567" cy="5307012"/>
          </a:xfrm>
          <a:prstGeom prst="rect">
            <a:avLst/>
          </a:prstGeom>
          <a:noFill/>
          <a:ln w="9525">
            <a:noFill/>
            <a:miter lim="800000"/>
            <a:headEnd/>
            <a:tailEnd/>
          </a:ln>
          <a:effectLst/>
        </p:spPr>
        <p:txBody>
          <a:bodyPr lIns="106579" tIns="53292" rIns="106579" bIns="53292"/>
          <a:lstStyle/>
          <a:p>
            <a:pPr algn="r" defTabSz="1066419">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pitchFamily="2" charset="-122"/>
              </a:rPr>
              <a:t>英文标题</a:t>
            </a:r>
            <a:r>
              <a:rPr lang="en-US" altLang="zh-CN" sz="1500" dirty="0">
                <a:solidFill>
                  <a:srgbClr val="FFFFFF"/>
                </a:solidFill>
                <a:latin typeface="Arial" charset="0"/>
                <a:ea typeface="华文细黑" pitchFamily="2" charset="-122"/>
              </a:rPr>
              <a:t>:32-35pt  </a:t>
            </a:r>
            <a:endParaRPr lang="zh-CN" altLang="en-US" sz="1500" dirty="0">
              <a:solidFill>
                <a:srgbClr val="FFFFFF"/>
              </a:solidFill>
              <a:latin typeface="Arial" charset="0"/>
              <a:ea typeface="华文细黑" pitchFamily="2" charset="-122"/>
            </a:endParaRPr>
          </a:p>
          <a:p>
            <a:pPr algn="r" defTabSz="1066419">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pitchFamily="2" charset="-122"/>
              </a:rPr>
              <a:t>颜色</a:t>
            </a:r>
            <a:r>
              <a:rPr lang="en-US" altLang="zh-CN" sz="1500" dirty="0">
                <a:solidFill>
                  <a:srgbClr val="FFFFFF"/>
                </a:solidFill>
                <a:latin typeface="Arial" charset="0"/>
                <a:ea typeface="华文细黑" pitchFamily="2" charset="-122"/>
              </a:rPr>
              <a:t>: R153 G0 B0</a:t>
            </a:r>
          </a:p>
          <a:p>
            <a:pPr algn="r" defTabSz="1066419">
              <a:lnSpc>
                <a:spcPct val="125000"/>
              </a:lnSpc>
              <a:buClr>
                <a:srgbClr val="777777"/>
              </a:buClr>
              <a:buSzPct val="60000"/>
              <a:buFont typeface="Wingdings" pitchFamily="2" charset="2"/>
              <a:buNone/>
              <a:defRPr/>
            </a:pPr>
            <a:r>
              <a:rPr lang="zh-CN" altLang="en-US" sz="1500" dirty="0">
                <a:solidFill>
                  <a:srgbClr val="FFFFFF"/>
                </a:solidFill>
                <a:latin typeface="FrutigerNext LT Regular" pitchFamily="34" charset="0"/>
                <a:ea typeface="华文细黑" pitchFamily="2" charset="-122"/>
              </a:rPr>
              <a:t>内部使用字体 </a:t>
            </a:r>
            <a:r>
              <a:rPr lang="en-US" altLang="zh-CN" sz="1500" dirty="0">
                <a:solidFill>
                  <a:srgbClr val="FFFFFF"/>
                </a:solidFill>
                <a:latin typeface="FrutigerNext LT Regular" pitchFamily="34" charset="0"/>
                <a:ea typeface="华文细黑" pitchFamily="2" charset="-122"/>
              </a:rPr>
              <a:t>:</a:t>
            </a:r>
          </a:p>
          <a:p>
            <a:pPr algn="r" defTabSz="1066419">
              <a:lnSpc>
                <a:spcPct val="125000"/>
              </a:lnSpc>
              <a:buClr>
                <a:srgbClr val="777777"/>
              </a:buClr>
              <a:buSzPct val="60000"/>
              <a:buFont typeface="Wingdings" pitchFamily="2" charset="2"/>
              <a:buNone/>
              <a:defRPr/>
            </a:pPr>
            <a:r>
              <a:rPr lang="en-US" altLang="zh-CN" sz="1500" dirty="0" err="1">
                <a:solidFill>
                  <a:srgbClr val="FFFFFF"/>
                </a:solidFill>
                <a:latin typeface="FrutigerNext LT Regular" pitchFamily="34" charset="0"/>
                <a:ea typeface="华文细黑" pitchFamily="2" charset="-122"/>
              </a:rPr>
              <a:t>FrutigerNext</a:t>
            </a:r>
            <a:r>
              <a:rPr lang="en-US" altLang="zh-CN" sz="1500" dirty="0">
                <a:solidFill>
                  <a:srgbClr val="FFFFFF"/>
                </a:solidFill>
                <a:latin typeface="FrutigerNext LT Regular" pitchFamily="34" charset="0"/>
                <a:ea typeface="华文细黑" pitchFamily="2" charset="-122"/>
              </a:rPr>
              <a:t> LT Medium</a:t>
            </a:r>
          </a:p>
          <a:p>
            <a:pPr algn="r" defTabSz="1066419">
              <a:lnSpc>
                <a:spcPct val="125000"/>
              </a:lnSpc>
              <a:buClr>
                <a:srgbClr val="777777"/>
              </a:buClr>
              <a:buSzPct val="60000"/>
              <a:buFont typeface="Wingdings" pitchFamily="2" charset="2"/>
              <a:buNone/>
              <a:defRPr/>
            </a:pPr>
            <a:r>
              <a:rPr lang="zh-CN" altLang="en-US" sz="1500" dirty="0">
                <a:solidFill>
                  <a:srgbClr val="FFFFFF"/>
                </a:solidFill>
                <a:latin typeface="FrutigerNext LT Regular" pitchFamily="34" charset="0"/>
                <a:ea typeface="华文细黑" pitchFamily="2" charset="-122"/>
              </a:rPr>
              <a:t>外部使用字体 </a:t>
            </a:r>
            <a:r>
              <a:rPr lang="en-US" altLang="zh-CN" sz="1500" dirty="0">
                <a:solidFill>
                  <a:srgbClr val="FFFFFF"/>
                </a:solidFill>
                <a:latin typeface="FrutigerNext LT Regular" pitchFamily="34" charset="0"/>
                <a:ea typeface="华文细黑" pitchFamily="2" charset="-122"/>
              </a:rPr>
              <a:t>: Arial</a:t>
            </a:r>
          </a:p>
          <a:p>
            <a:pPr algn="r" defTabSz="1066419">
              <a:lnSpc>
                <a:spcPct val="75000"/>
              </a:lnSpc>
              <a:buClr>
                <a:srgbClr val="777777"/>
              </a:buClr>
              <a:buSzPct val="60000"/>
              <a:buFont typeface="Wingdings" pitchFamily="2" charset="2"/>
              <a:buNone/>
              <a:defRPr/>
            </a:pPr>
            <a:endParaRPr lang="en-US" altLang="zh-CN" sz="1500" dirty="0">
              <a:solidFill>
                <a:srgbClr val="FFFFFF"/>
              </a:solidFill>
              <a:latin typeface="Arial" charset="0"/>
              <a:ea typeface="华文细黑" pitchFamily="2" charset="-122"/>
            </a:endParaRPr>
          </a:p>
          <a:p>
            <a:pPr algn="r" defTabSz="1066419">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pitchFamily="2" charset="-122"/>
              </a:rPr>
              <a:t>中文标题</a:t>
            </a:r>
            <a:r>
              <a:rPr lang="en-US" altLang="zh-CN" sz="1500" dirty="0">
                <a:solidFill>
                  <a:srgbClr val="FFFFFF"/>
                </a:solidFill>
                <a:latin typeface="Arial" charset="0"/>
                <a:ea typeface="华文细黑" pitchFamily="2" charset="-122"/>
              </a:rPr>
              <a:t>:30-32pt  </a:t>
            </a:r>
            <a:endParaRPr lang="zh-CN" altLang="en-US" sz="1500" dirty="0">
              <a:solidFill>
                <a:srgbClr val="FFFFFF"/>
              </a:solidFill>
              <a:latin typeface="Arial" charset="0"/>
              <a:ea typeface="华文细黑" pitchFamily="2" charset="-122"/>
            </a:endParaRPr>
          </a:p>
          <a:p>
            <a:pPr algn="r" defTabSz="1066419">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pitchFamily="2" charset="-122"/>
              </a:rPr>
              <a:t>颜色</a:t>
            </a:r>
            <a:r>
              <a:rPr lang="en-US" altLang="zh-CN" sz="1500" dirty="0">
                <a:solidFill>
                  <a:srgbClr val="FFFFFF"/>
                </a:solidFill>
                <a:latin typeface="Arial" charset="0"/>
                <a:ea typeface="华文细黑" pitchFamily="2" charset="-122"/>
              </a:rPr>
              <a:t>: R153 G0 B0</a:t>
            </a:r>
          </a:p>
          <a:p>
            <a:pPr algn="r" defTabSz="1066419">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pitchFamily="2" charset="-122"/>
              </a:rPr>
              <a:t>字体</a:t>
            </a:r>
            <a:r>
              <a:rPr lang="en-US" altLang="zh-CN" sz="1500" dirty="0">
                <a:solidFill>
                  <a:srgbClr val="FFFFFF"/>
                </a:solidFill>
                <a:latin typeface="Arial" charset="0"/>
                <a:ea typeface="华文细黑" pitchFamily="2" charset="-122"/>
              </a:rPr>
              <a:t>:</a:t>
            </a:r>
            <a:r>
              <a:rPr lang="zh-CN" altLang="en-US" sz="1500" dirty="0">
                <a:solidFill>
                  <a:srgbClr val="FFFFFF"/>
                </a:solidFill>
                <a:latin typeface="Arial" charset="0"/>
                <a:ea typeface="华文细黑" pitchFamily="2" charset="-122"/>
              </a:rPr>
              <a:t>黑体</a:t>
            </a:r>
          </a:p>
          <a:p>
            <a:pPr algn="r" defTabSz="1066419">
              <a:lnSpc>
                <a:spcPct val="125000"/>
              </a:lnSpc>
              <a:buClr>
                <a:srgbClr val="777777"/>
              </a:buClr>
              <a:buSzPct val="60000"/>
              <a:buFont typeface="Wingdings" pitchFamily="2" charset="2"/>
              <a:buNone/>
              <a:defRPr/>
            </a:pPr>
            <a:endParaRPr lang="zh-CN" altLang="en-US" sz="1500" dirty="0">
              <a:solidFill>
                <a:srgbClr val="FFFFFF"/>
              </a:solidFill>
              <a:latin typeface="Arial" charset="0"/>
              <a:ea typeface="华文细黑" pitchFamily="2" charset="-122"/>
            </a:endParaRPr>
          </a:p>
          <a:p>
            <a:pPr algn="r" defTabSz="1066419">
              <a:lnSpc>
                <a:spcPct val="125000"/>
              </a:lnSpc>
              <a:buClr>
                <a:srgbClr val="777777"/>
              </a:buClr>
              <a:buSzPct val="60000"/>
              <a:buFont typeface="Wingdings" pitchFamily="2" charset="2"/>
              <a:buNone/>
              <a:defRPr/>
            </a:pPr>
            <a:endParaRPr lang="zh-CN" altLang="en-US" sz="1500" dirty="0">
              <a:solidFill>
                <a:srgbClr val="FFFFFF"/>
              </a:solidFill>
              <a:latin typeface="Arial" charset="0"/>
              <a:ea typeface="华文细黑" pitchFamily="2" charset="-122"/>
            </a:endParaRPr>
          </a:p>
          <a:p>
            <a:pPr algn="r" defTabSz="1066419">
              <a:lnSpc>
                <a:spcPct val="125000"/>
              </a:lnSpc>
              <a:buClr>
                <a:srgbClr val="777777"/>
              </a:buClr>
              <a:buSzPct val="60000"/>
              <a:buFont typeface="Wingdings" pitchFamily="2" charset="2"/>
              <a:buNone/>
              <a:defRPr/>
            </a:pPr>
            <a:endParaRPr lang="zh-CN" altLang="en-US" sz="1500" dirty="0">
              <a:solidFill>
                <a:srgbClr val="FFFFFF"/>
              </a:solidFill>
              <a:latin typeface="Arial" charset="0"/>
              <a:ea typeface="华文细黑" pitchFamily="2" charset="-122"/>
            </a:endParaRPr>
          </a:p>
          <a:p>
            <a:pPr algn="r" defTabSz="1066419">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pitchFamily="2" charset="-122"/>
              </a:rPr>
              <a:t>英文正文</a:t>
            </a:r>
            <a:r>
              <a:rPr lang="en-US" altLang="zh-CN" sz="1500" dirty="0">
                <a:solidFill>
                  <a:srgbClr val="FFFFFF"/>
                </a:solidFill>
                <a:latin typeface="Arial" charset="0"/>
                <a:ea typeface="华文细黑" pitchFamily="2" charset="-122"/>
              </a:rPr>
              <a:t>:20-22pt</a:t>
            </a:r>
          </a:p>
          <a:p>
            <a:pPr algn="r" defTabSz="1066419">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pitchFamily="2" charset="-122"/>
              </a:rPr>
              <a:t>子目录 </a:t>
            </a:r>
            <a:r>
              <a:rPr lang="en-US" altLang="zh-CN" sz="1500" dirty="0">
                <a:solidFill>
                  <a:srgbClr val="FFFFFF"/>
                </a:solidFill>
                <a:latin typeface="Arial" charset="0"/>
                <a:ea typeface="华文细黑" pitchFamily="2" charset="-122"/>
              </a:rPr>
              <a:t>(2-5</a:t>
            </a:r>
            <a:r>
              <a:rPr lang="zh-CN" altLang="en-US" sz="1500" dirty="0">
                <a:solidFill>
                  <a:srgbClr val="FFFFFF"/>
                </a:solidFill>
                <a:latin typeface="Arial" charset="0"/>
                <a:ea typeface="华文细黑" pitchFamily="2" charset="-122"/>
              </a:rPr>
              <a:t>级</a:t>
            </a:r>
            <a:r>
              <a:rPr lang="en-US" altLang="zh-CN" sz="1500" dirty="0">
                <a:solidFill>
                  <a:srgbClr val="FFFFFF"/>
                </a:solidFill>
                <a:latin typeface="Arial" charset="0"/>
                <a:ea typeface="华文细黑" pitchFamily="2" charset="-122"/>
              </a:rPr>
              <a:t>) :18pt  </a:t>
            </a:r>
          </a:p>
          <a:p>
            <a:pPr algn="r" defTabSz="1066419">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pitchFamily="2" charset="-122"/>
              </a:rPr>
              <a:t>颜色</a:t>
            </a:r>
            <a:r>
              <a:rPr lang="en-US" altLang="zh-CN" sz="1500" dirty="0">
                <a:solidFill>
                  <a:srgbClr val="FFFFFF"/>
                </a:solidFill>
                <a:latin typeface="Arial" charset="0"/>
                <a:ea typeface="华文细黑" pitchFamily="2" charset="-122"/>
              </a:rPr>
              <a:t>:</a:t>
            </a:r>
            <a:r>
              <a:rPr lang="zh-CN" altLang="en-US" sz="1500" dirty="0">
                <a:solidFill>
                  <a:srgbClr val="FFFFFF"/>
                </a:solidFill>
                <a:latin typeface="Arial" charset="0"/>
                <a:ea typeface="华文细黑" pitchFamily="2" charset="-122"/>
              </a:rPr>
              <a:t>黑色</a:t>
            </a:r>
          </a:p>
          <a:p>
            <a:pPr algn="r" defTabSz="1066419">
              <a:lnSpc>
                <a:spcPct val="125000"/>
              </a:lnSpc>
              <a:buClr>
                <a:srgbClr val="777777"/>
              </a:buClr>
              <a:buSzPct val="60000"/>
              <a:buFont typeface="Wingdings" pitchFamily="2" charset="2"/>
              <a:buNone/>
              <a:defRPr/>
            </a:pPr>
            <a:r>
              <a:rPr lang="zh-CN" altLang="en-US" sz="1500" dirty="0">
                <a:solidFill>
                  <a:srgbClr val="FFFFFF"/>
                </a:solidFill>
                <a:latin typeface="FrutigerNext LT Regular" pitchFamily="34" charset="0"/>
                <a:ea typeface="华文细黑" pitchFamily="2" charset="-122"/>
              </a:rPr>
              <a:t>内部使用字体 </a:t>
            </a:r>
            <a:r>
              <a:rPr lang="en-US" altLang="zh-CN" sz="1500" dirty="0">
                <a:solidFill>
                  <a:srgbClr val="FFFFFF"/>
                </a:solidFill>
                <a:latin typeface="FrutigerNext LT Regular" pitchFamily="34" charset="0"/>
                <a:ea typeface="华文细黑" pitchFamily="2" charset="-122"/>
              </a:rPr>
              <a:t>:</a:t>
            </a:r>
          </a:p>
          <a:p>
            <a:pPr algn="r" defTabSz="1066419">
              <a:lnSpc>
                <a:spcPct val="125000"/>
              </a:lnSpc>
              <a:buClr>
                <a:srgbClr val="777777"/>
              </a:buClr>
              <a:buSzPct val="60000"/>
              <a:buFont typeface="Wingdings" pitchFamily="2" charset="2"/>
              <a:buNone/>
              <a:defRPr/>
            </a:pPr>
            <a:r>
              <a:rPr lang="en-US" altLang="zh-CN" sz="1500" dirty="0" err="1">
                <a:solidFill>
                  <a:srgbClr val="FFFFFF"/>
                </a:solidFill>
                <a:latin typeface="FrutigerNext LT Regular" pitchFamily="34" charset="0"/>
                <a:ea typeface="华文细黑" pitchFamily="2" charset="-122"/>
              </a:rPr>
              <a:t>FrutigerNext</a:t>
            </a:r>
            <a:r>
              <a:rPr lang="en-US" altLang="zh-CN" sz="1500" dirty="0">
                <a:solidFill>
                  <a:srgbClr val="FFFFFF"/>
                </a:solidFill>
                <a:latin typeface="FrutigerNext LT Regular" pitchFamily="34" charset="0"/>
                <a:ea typeface="华文细黑" pitchFamily="2" charset="-122"/>
              </a:rPr>
              <a:t> LT Regular</a:t>
            </a:r>
          </a:p>
          <a:p>
            <a:pPr algn="r" defTabSz="1066419">
              <a:lnSpc>
                <a:spcPct val="125000"/>
              </a:lnSpc>
              <a:buClr>
                <a:srgbClr val="777777"/>
              </a:buClr>
              <a:buSzPct val="60000"/>
              <a:buFont typeface="Wingdings" pitchFamily="2" charset="2"/>
              <a:buNone/>
              <a:defRPr/>
            </a:pPr>
            <a:r>
              <a:rPr lang="zh-CN" altLang="en-US" sz="1500" dirty="0">
                <a:solidFill>
                  <a:srgbClr val="FFFFFF"/>
                </a:solidFill>
                <a:latin typeface="FrutigerNext LT Regular" pitchFamily="34" charset="0"/>
                <a:ea typeface="华文细黑" pitchFamily="2" charset="-122"/>
              </a:rPr>
              <a:t>外部使用字体 </a:t>
            </a:r>
            <a:r>
              <a:rPr lang="en-US" altLang="zh-CN" sz="1500" dirty="0">
                <a:solidFill>
                  <a:srgbClr val="FFFFFF"/>
                </a:solidFill>
                <a:latin typeface="FrutigerNext LT Regular" pitchFamily="34" charset="0"/>
                <a:ea typeface="华文细黑" pitchFamily="2" charset="-122"/>
              </a:rPr>
              <a:t>: Arial</a:t>
            </a:r>
          </a:p>
          <a:p>
            <a:pPr algn="r" defTabSz="1066419">
              <a:lnSpc>
                <a:spcPct val="75000"/>
              </a:lnSpc>
              <a:buClr>
                <a:srgbClr val="777777"/>
              </a:buClr>
              <a:buSzPct val="60000"/>
              <a:buFont typeface="Wingdings" pitchFamily="2" charset="2"/>
              <a:buNone/>
              <a:defRPr/>
            </a:pPr>
            <a:endParaRPr lang="en-US" altLang="zh-CN" sz="1500" dirty="0">
              <a:solidFill>
                <a:srgbClr val="FFFFFF"/>
              </a:solidFill>
              <a:latin typeface="Arial" charset="0"/>
              <a:ea typeface="华文细黑" pitchFamily="2" charset="-122"/>
            </a:endParaRPr>
          </a:p>
          <a:p>
            <a:pPr algn="r" defTabSz="1066419">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pitchFamily="2" charset="-122"/>
              </a:rPr>
              <a:t>中文正文</a:t>
            </a:r>
            <a:r>
              <a:rPr lang="en-US" altLang="zh-CN" sz="1500" dirty="0">
                <a:solidFill>
                  <a:srgbClr val="FFFFFF"/>
                </a:solidFill>
                <a:latin typeface="Arial" charset="0"/>
                <a:ea typeface="华文细黑" pitchFamily="2" charset="-122"/>
              </a:rPr>
              <a:t>:18-20pt</a:t>
            </a:r>
          </a:p>
          <a:p>
            <a:pPr algn="r" defTabSz="1066419">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pitchFamily="2" charset="-122"/>
              </a:rPr>
              <a:t>子目录</a:t>
            </a:r>
            <a:r>
              <a:rPr lang="en-US" altLang="zh-CN" sz="1500" dirty="0">
                <a:solidFill>
                  <a:srgbClr val="FFFFFF"/>
                </a:solidFill>
                <a:latin typeface="Arial" charset="0"/>
                <a:ea typeface="华文细黑" pitchFamily="2" charset="-122"/>
              </a:rPr>
              <a:t>(2-5</a:t>
            </a:r>
            <a:r>
              <a:rPr lang="zh-CN" altLang="en-US" sz="1500" dirty="0">
                <a:solidFill>
                  <a:srgbClr val="FFFFFF"/>
                </a:solidFill>
                <a:latin typeface="Arial" charset="0"/>
                <a:ea typeface="华文细黑" pitchFamily="2" charset="-122"/>
              </a:rPr>
              <a:t>级</a:t>
            </a:r>
            <a:r>
              <a:rPr lang="en-US" altLang="zh-CN" sz="1500" dirty="0">
                <a:solidFill>
                  <a:srgbClr val="FFFFFF"/>
                </a:solidFill>
                <a:latin typeface="Arial" charset="0"/>
                <a:ea typeface="华文细黑" pitchFamily="2" charset="-122"/>
              </a:rPr>
              <a:t>):18pt </a:t>
            </a:r>
            <a:endParaRPr lang="zh-CN" altLang="en-US" sz="1500" dirty="0">
              <a:solidFill>
                <a:srgbClr val="FFFFFF"/>
              </a:solidFill>
              <a:latin typeface="Arial" charset="0"/>
              <a:ea typeface="华文细黑" pitchFamily="2" charset="-122"/>
            </a:endParaRPr>
          </a:p>
          <a:p>
            <a:pPr algn="r" defTabSz="1066419">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pitchFamily="2" charset="-122"/>
              </a:rPr>
              <a:t>颜色</a:t>
            </a:r>
            <a:r>
              <a:rPr lang="en-US" altLang="zh-CN" sz="1500" dirty="0">
                <a:solidFill>
                  <a:srgbClr val="FFFFFF"/>
                </a:solidFill>
                <a:latin typeface="Arial" charset="0"/>
                <a:ea typeface="华文细黑" pitchFamily="2" charset="-122"/>
              </a:rPr>
              <a:t>:</a:t>
            </a:r>
            <a:r>
              <a:rPr lang="zh-CN" altLang="en-US" sz="1500" dirty="0">
                <a:solidFill>
                  <a:srgbClr val="FFFFFF"/>
                </a:solidFill>
                <a:latin typeface="Arial" charset="0"/>
                <a:ea typeface="华文细黑" pitchFamily="2" charset="-122"/>
              </a:rPr>
              <a:t>黑色</a:t>
            </a:r>
          </a:p>
          <a:p>
            <a:pPr algn="r" defTabSz="1066419">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pitchFamily="2" charset="-122"/>
              </a:rPr>
              <a:t>字体</a:t>
            </a:r>
            <a:r>
              <a:rPr lang="en-US" altLang="zh-CN" sz="1500" dirty="0">
                <a:solidFill>
                  <a:srgbClr val="FFFFFF"/>
                </a:solidFill>
                <a:latin typeface="Arial" charset="0"/>
                <a:ea typeface="华文细黑" pitchFamily="2" charset="-122"/>
              </a:rPr>
              <a:t>:</a:t>
            </a:r>
            <a:r>
              <a:rPr lang="zh-CN" altLang="en-US" sz="1500" dirty="0">
                <a:solidFill>
                  <a:srgbClr val="FFFFFF"/>
                </a:solidFill>
                <a:latin typeface="Arial" charset="0"/>
                <a:ea typeface="华文细黑" pitchFamily="2" charset="-122"/>
              </a:rPr>
              <a:t>细黑体 </a:t>
            </a:r>
          </a:p>
          <a:p>
            <a:pPr algn="r" defTabSz="1066419">
              <a:lnSpc>
                <a:spcPct val="125000"/>
              </a:lnSpc>
              <a:buClr>
                <a:srgbClr val="777777"/>
              </a:buClr>
              <a:buSzPct val="60000"/>
              <a:buFont typeface="Wingdings" pitchFamily="2" charset="2"/>
              <a:buNone/>
              <a:defRPr/>
            </a:pPr>
            <a:endParaRPr lang="zh-CN" altLang="en-US" sz="1500" dirty="0">
              <a:solidFill>
                <a:srgbClr val="FFFFFF"/>
              </a:solidFill>
              <a:latin typeface="Arial" charset="0"/>
              <a:ea typeface="华文细黑" pitchFamily="2" charset="-122"/>
            </a:endParaRPr>
          </a:p>
          <a:p>
            <a:pPr algn="r" defTabSz="1066419">
              <a:lnSpc>
                <a:spcPct val="125000"/>
              </a:lnSpc>
              <a:buClr>
                <a:srgbClr val="777777"/>
              </a:buClr>
              <a:buSzPct val="60000"/>
              <a:buFont typeface="Wingdings" pitchFamily="2" charset="2"/>
              <a:buNone/>
              <a:defRPr/>
            </a:pPr>
            <a:endParaRPr lang="zh-CN" altLang="en-US" sz="1500" dirty="0">
              <a:solidFill>
                <a:srgbClr val="FFFFFF"/>
              </a:solidFill>
              <a:latin typeface="Arial" charset="0"/>
              <a:ea typeface="华文细黑" pitchFamily="2" charset="-122"/>
            </a:endParaRPr>
          </a:p>
          <a:p>
            <a:pPr algn="r" defTabSz="1066419">
              <a:lnSpc>
                <a:spcPct val="125000"/>
              </a:lnSpc>
              <a:buClr>
                <a:srgbClr val="777777"/>
              </a:buClr>
              <a:buSzPct val="60000"/>
              <a:buFont typeface="Wingdings" pitchFamily="2" charset="2"/>
              <a:buNone/>
              <a:defRPr/>
            </a:pPr>
            <a:endParaRPr lang="en-US" altLang="zh-CN" sz="1500" dirty="0">
              <a:solidFill>
                <a:srgbClr val="FFFFFF"/>
              </a:solidFill>
              <a:latin typeface="Arial" charset="0"/>
              <a:ea typeface="华文细黑" pitchFamily="2" charset="-122"/>
            </a:endParaRPr>
          </a:p>
          <a:p>
            <a:pPr algn="r" defTabSz="1066419">
              <a:lnSpc>
                <a:spcPct val="125000"/>
              </a:lnSpc>
              <a:buClr>
                <a:srgbClr val="777777"/>
              </a:buClr>
              <a:buSzPct val="60000"/>
              <a:buFont typeface="Wingdings" pitchFamily="2" charset="2"/>
              <a:buNone/>
              <a:defRPr/>
            </a:pPr>
            <a:endParaRPr lang="en-US" altLang="zh-CN" sz="1500" dirty="0">
              <a:solidFill>
                <a:srgbClr val="FFFFFF"/>
              </a:solidFill>
              <a:latin typeface="Arial" charset="0"/>
              <a:ea typeface="华文细黑" pitchFamily="2" charset="-122"/>
            </a:endParaRPr>
          </a:p>
          <a:p>
            <a:pPr algn="r" defTabSz="1066419">
              <a:lnSpc>
                <a:spcPct val="125000"/>
              </a:lnSpc>
              <a:buClr>
                <a:srgbClr val="777777"/>
              </a:buClr>
              <a:buSzPct val="60000"/>
              <a:buFont typeface="Wingdings" pitchFamily="2" charset="2"/>
              <a:buNone/>
              <a:defRPr/>
            </a:pPr>
            <a:endParaRPr lang="zh-CN" altLang="en-US" sz="1500" dirty="0">
              <a:solidFill>
                <a:srgbClr val="000000"/>
              </a:solidFill>
              <a:latin typeface="Arial" charset="0"/>
              <a:ea typeface="华文细黑" pitchFamily="2" charset="-122"/>
            </a:endParaRPr>
          </a:p>
        </p:txBody>
      </p:sp>
      <p:sp>
        <p:nvSpPr>
          <p:cNvPr id="28734" name="Rectangle 62"/>
          <p:cNvSpPr>
            <a:spLocks noChangeArrowheads="1"/>
          </p:cNvSpPr>
          <p:nvPr/>
        </p:nvSpPr>
        <p:spPr bwMode="auto">
          <a:xfrm>
            <a:off x="12266095" y="1423995"/>
            <a:ext cx="1399116" cy="2005012"/>
          </a:xfrm>
          <a:prstGeom prst="rect">
            <a:avLst/>
          </a:prstGeom>
          <a:noFill/>
          <a:ln w="9525">
            <a:noFill/>
            <a:miter lim="800000"/>
            <a:headEnd/>
            <a:tailEnd/>
          </a:ln>
          <a:effectLst/>
        </p:spPr>
        <p:txBody>
          <a:bodyPr lIns="106579" tIns="53292" rIns="106579" bIns="53292"/>
          <a:lstStyle/>
          <a:p>
            <a:pPr defTabSz="1066419">
              <a:lnSpc>
                <a:spcPct val="120000"/>
              </a:lnSpc>
              <a:buClr>
                <a:srgbClr val="777777"/>
              </a:buClr>
              <a:buSzPct val="60000"/>
              <a:buFont typeface="Wingdings" pitchFamily="2" charset="2"/>
              <a:buNone/>
              <a:defRPr/>
            </a:pPr>
            <a:r>
              <a:rPr lang="zh-CN" altLang="en-US" sz="1500" dirty="0">
                <a:solidFill>
                  <a:srgbClr val="FFFFFF"/>
                </a:solidFill>
                <a:latin typeface="华文细黑" pitchFamily="2" charset="-122"/>
                <a:ea typeface="华文细黑" pitchFamily="2" charset="-122"/>
              </a:rPr>
              <a:t>配色参考方案：</a:t>
            </a:r>
          </a:p>
          <a:p>
            <a:pPr defTabSz="1066419">
              <a:lnSpc>
                <a:spcPct val="120000"/>
              </a:lnSpc>
              <a:buClr>
                <a:srgbClr val="777777"/>
              </a:buClr>
              <a:buSzPct val="60000"/>
              <a:buFont typeface="Wingdings" pitchFamily="2" charset="2"/>
              <a:buNone/>
              <a:defRPr/>
            </a:pPr>
            <a:r>
              <a:rPr lang="zh-CN" altLang="en-US" sz="1500" dirty="0">
                <a:solidFill>
                  <a:srgbClr val="FFFFFF"/>
                </a:solidFill>
                <a:latin typeface="华文细黑" pitchFamily="2" charset="-122"/>
                <a:ea typeface="华文细黑" pitchFamily="2" charset="-122"/>
              </a:rPr>
              <a:t>建议同一页面内不超过四种颜色，以下是</a:t>
            </a:r>
            <a:r>
              <a:rPr lang="en-US" altLang="zh-CN" sz="1500" dirty="0">
                <a:solidFill>
                  <a:srgbClr val="FFFFFF"/>
                </a:solidFill>
                <a:latin typeface="华文细黑" pitchFamily="2" charset="-122"/>
                <a:ea typeface="华文细黑" pitchFamily="2" charset="-122"/>
              </a:rPr>
              <a:t>13</a:t>
            </a:r>
            <a:r>
              <a:rPr lang="zh-CN" altLang="en-US" sz="1500" dirty="0">
                <a:solidFill>
                  <a:srgbClr val="FFFFFF"/>
                </a:solidFill>
                <a:latin typeface="华文细黑" pitchFamily="2" charset="-122"/>
                <a:ea typeface="华文细黑" pitchFamily="2" charset="-122"/>
              </a:rPr>
              <a:t>组配色方案，同一页面内只选择一组使用。（仅供参考）</a:t>
            </a:r>
          </a:p>
          <a:p>
            <a:pPr defTabSz="1066419">
              <a:lnSpc>
                <a:spcPct val="125000"/>
              </a:lnSpc>
              <a:buClr>
                <a:srgbClr val="777777"/>
              </a:buClr>
              <a:buSzPct val="60000"/>
              <a:buFont typeface="Wingdings" pitchFamily="2" charset="2"/>
              <a:buNone/>
              <a:defRPr/>
            </a:pPr>
            <a:endParaRPr lang="en-US" altLang="zh-CN" sz="1500" dirty="0">
              <a:solidFill>
                <a:srgbClr val="FFFFFF"/>
              </a:solidFill>
              <a:latin typeface="华文细黑" pitchFamily="2" charset="-122"/>
              <a:ea typeface="华文细黑" pitchFamily="2" charset="-122"/>
            </a:endParaRPr>
          </a:p>
          <a:p>
            <a:pPr defTabSz="1066419">
              <a:lnSpc>
                <a:spcPct val="125000"/>
              </a:lnSpc>
              <a:buClr>
                <a:srgbClr val="777777"/>
              </a:buClr>
              <a:buSzPct val="60000"/>
              <a:buFont typeface="Wingdings" pitchFamily="2" charset="2"/>
              <a:buChar char="l"/>
              <a:defRPr/>
            </a:pPr>
            <a:endParaRPr lang="en-US" altLang="zh-CN" sz="1500" dirty="0">
              <a:solidFill>
                <a:srgbClr val="FFFFFF"/>
              </a:solidFill>
              <a:latin typeface="华文细黑" pitchFamily="2" charset="-122"/>
              <a:ea typeface="华文细黑" pitchFamily="2" charset="-122"/>
            </a:endParaRPr>
          </a:p>
          <a:p>
            <a:pPr defTabSz="1066419">
              <a:lnSpc>
                <a:spcPct val="125000"/>
              </a:lnSpc>
              <a:buClr>
                <a:srgbClr val="777777"/>
              </a:buClr>
              <a:buSzPct val="60000"/>
              <a:buFont typeface="Wingdings" pitchFamily="2" charset="2"/>
              <a:buChar char="l"/>
              <a:defRPr/>
            </a:pPr>
            <a:endParaRPr lang="zh-CN" altLang="en-US" sz="1500" dirty="0">
              <a:solidFill>
                <a:srgbClr val="FFFFFF"/>
              </a:solidFill>
              <a:latin typeface="华文细黑" pitchFamily="2" charset="-122"/>
              <a:ea typeface="华文细黑" pitchFamily="2" charset="-122"/>
            </a:endParaRPr>
          </a:p>
        </p:txBody>
      </p:sp>
      <p:sp>
        <p:nvSpPr>
          <p:cNvPr id="28737" name="Rectangle 65"/>
          <p:cNvSpPr>
            <a:spLocks noChangeArrowheads="1"/>
          </p:cNvSpPr>
          <p:nvPr/>
        </p:nvSpPr>
        <p:spPr bwMode="auto">
          <a:xfrm>
            <a:off x="12266095" y="-61909"/>
            <a:ext cx="1399116" cy="838201"/>
          </a:xfrm>
          <a:prstGeom prst="rect">
            <a:avLst/>
          </a:prstGeom>
          <a:noFill/>
          <a:ln w="9525">
            <a:noFill/>
            <a:miter lim="800000"/>
            <a:headEnd/>
            <a:tailEnd/>
          </a:ln>
          <a:effectLst/>
        </p:spPr>
        <p:txBody>
          <a:bodyPr lIns="106579" tIns="53292" rIns="106579" bIns="53292"/>
          <a:lstStyle/>
          <a:p>
            <a:pPr defTabSz="1066419">
              <a:lnSpc>
                <a:spcPct val="120000"/>
              </a:lnSpc>
              <a:buClr>
                <a:srgbClr val="777777"/>
              </a:buClr>
              <a:buSzPct val="60000"/>
              <a:buFont typeface="Wingdings" pitchFamily="2" charset="2"/>
              <a:buNone/>
              <a:defRPr/>
            </a:pPr>
            <a:r>
              <a:rPr lang="zh-CN" altLang="en-US" sz="1500" dirty="0">
                <a:solidFill>
                  <a:srgbClr val="FFFFFF"/>
                </a:solidFill>
                <a:latin typeface="华文细黑" pitchFamily="2" charset="-122"/>
                <a:ea typeface="华文细黑" pitchFamily="2" charset="-122"/>
              </a:rPr>
              <a:t>客户或者合作伙伴的标志放在右上角</a:t>
            </a:r>
            <a:r>
              <a:rPr lang="en-US" altLang="zh-CN" sz="1500" dirty="0">
                <a:solidFill>
                  <a:srgbClr val="FFFFFF"/>
                </a:solidFill>
                <a:latin typeface="华文细黑" pitchFamily="2" charset="-122"/>
                <a:ea typeface="华文细黑" pitchFamily="2" charset="-122"/>
              </a:rPr>
              <a:t>.</a:t>
            </a:r>
          </a:p>
          <a:p>
            <a:pPr defTabSz="1066419">
              <a:lnSpc>
                <a:spcPct val="125000"/>
              </a:lnSpc>
              <a:buClr>
                <a:srgbClr val="777777"/>
              </a:buClr>
              <a:buSzPct val="60000"/>
              <a:buFont typeface="Wingdings" pitchFamily="2" charset="2"/>
              <a:buNone/>
              <a:defRPr/>
            </a:pPr>
            <a:endParaRPr lang="en-US" altLang="zh-CN" sz="1500" dirty="0">
              <a:solidFill>
                <a:srgbClr val="FFFFFF"/>
              </a:solidFill>
              <a:latin typeface="华文细黑" pitchFamily="2" charset="-122"/>
              <a:ea typeface="华文细黑" pitchFamily="2" charset="-122"/>
            </a:endParaRPr>
          </a:p>
          <a:p>
            <a:pPr defTabSz="1066419">
              <a:lnSpc>
                <a:spcPct val="125000"/>
              </a:lnSpc>
              <a:buClr>
                <a:srgbClr val="777777"/>
              </a:buClr>
              <a:buSzPct val="60000"/>
              <a:buFont typeface="Wingdings" pitchFamily="2" charset="2"/>
              <a:buChar char="l"/>
              <a:defRPr/>
            </a:pPr>
            <a:endParaRPr lang="en-US" altLang="zh-CN" sz="1500" dirty="0">
              <a:solidFill>
                <a:srgbClr val="FFFFFF"/>
              </a:solidFill>
              <a:latin typeface="华文细黑" pitchFamily="2" charset="-122"/>
              <a:ea typeface="华文细黑" pitchFamily="2" charset="-122"/>
            </a:endParaRPr>
          </a:p>
          <a:p>
            <a:pPr defTabSz="1066419">
              <a:lnSpc>
                <a:spcPct val="125000"/>
              </a:lnSpc>
              <a:buClr>
                <a:srgbClr val="777777"/>
              </a:buClr>
              <a:buSzPct val="60000"/>
              <a:buFont typeface="Wingdings" pitchFamily="2" charset="2"/>
              <a:buChar char="l"/>
              <a:defRPr/>
            </a:pPr>
            <a:endParaRPr lang="zh-CN" altLang="en-US" sz="1500" dirty="0">
              <a:solidFill>
                <a:srgbClr val="FFFFFF"/>
              </a:solidFill>
              <a:latin typeface="华文细黑" pitchFamily="2" charset="-122"/>
              <a:ea typeface="华文细黑" pitchFamily="2" charset="-122"/>
            </a:endParaRPr>
          </a:p>
        </p:txBody>
      </p:sp>
      <p:sp>
        <p:nvSpPr>
          <p:cNvPr id="3083" name="Rectangle 68"/>
          <p:cNvSpPr>
            <a:spLocks noGrp="1" noChangeArrowheads="1"/>
          </p:cNvSpPr>
          <p:nvPr>
            <p:ph type="body" idx="1"/>
          </p:nvPr>
        </p:nvSpPr>
        <p:spPr bwMode="auto">
          <a:xfrm>
            <a:off x="869952" y="1641484"/>
            <a:ext cx="10572749" cy="4194175"/>
          </a:xfrm>
          <a:prstGeom prst="rect">
            <a:avLst/>
          </a:prstGeom>
          <a:noFill/>
          <a:ln w="9525">
            <a:noFill/>
            <a:miter lim="800000"/>
            <a:headEnd/>
            <a:tailEnd/>
          </a:ln>
        </p:spPr>
        <p:txBody>
          <a:bodyPr vert="horz" wrap="square" lIns="106615" tIns="53307" rIns="106615" bIns="53307"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28752" name="Rectangle 80"/>
          <p:cNvSpPr>
            <a:spLocks noChangeArrowheads="1"/>
          </p:cNvSpPr>
          <p:nvPr/>
        </p:nvSpPr>
        <p:spPr bwMode="auto">
          <a:xfrm>
            <a:off x="12359220" y="4989879"/>
            <a:ext cx="1225549" cy="369179"/>
          </a:xfrm>
          <a:prstGeom prst="rect">
            <a:avLst/>
          </a:prstGeom>
          <a:solidFill>
            <a:schemeClr val="bg1"/>
          </a:solidFill>
          <a:ln w="9525" algn="ctr">
            <a:noFill/>
            <a:miter lim="800000"/>
            <a:headEnd/>
            <a:tailEnd/>
          </a:ln>
          <a:effectLst/>
        </p:spPr>
        <p:txBody>
          <a:bodyPr lIns="121618" tIns="60813" rIns="121618" bIns="60813" anchor="ctr">
            <a:spAutoFit/>
          </a:bodyPr>
          <a:lstStyle/>
          <a:p>
            <a:pPr>
              <a:defRPr/>
            </a:pPr>
            <a:endParaRPr lang="zh-CN" altLang="en-US" sz="1600" dirty="0">
              <a:solidFill>
                <a:srgbClr val="FFFFFF"/>
              </a:solidFill>
              <a:latin typeface="FrutigerNext LT Regular" pitchFamily="34" charset="0"/>
              <a:ea typeface="MS PGothic" pitchFamily="34" charset="-128"/>
            </a:endParaRPr>
          </a:p>
        </p:txBody>
      </p:sp>
      <p:grpSp>
        <p:nvGrpSpPr>
          <p:cNvPr id="2" name="Group 81"/>
          <p:cNvGrpSpPr>
            <a:grpSpLocks/>
          </p:cNvGrpSpPr>
          <p:nvPr/>
        </p:nvGrpSpPr>
        <p:grpSpPr bwMode="auto">
          <a:xfrm>
            <a:off x="12473530" y="3789371"/>
            <a:ext cx="986367" cy="182563"/>
            <a:chOff x="5893" y="2387"/>
            <a:chExt cx="466" cy="115"/>
          </a:xfrm>
        </p:grpSpPr>
        <p:sp>
          <p:nvSpPr>
            <p:cNvPr id="28754" name="Rectangle 82"/>
            <p:cNvSpPr>
              <a:spLocks noChangeArrowheads="1"/>
            </p:cNvSpPr>
            <p:nvPr userDrawn="1"/>
          </p:nvSpPr>
          <p:spPr bwMode="auto">
            <a:xfrm flipV="1">
              <a:off x="6010" y="2387"/>
              <a:ext cx="116" cy="115"/>
            </a:xfrm>
            <a:prstGeom prst="rect">
              <a:avLst/>
            </a:prstGeom>
            <a:solidFill>
              <a:srgbClr val="FFCC66"/>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55" name="Rectangle 83"/>
            <p:cNvSpPr>
              <a:spLocks noChangeArrowheads="1"/>
            </p:cNvSpPr>
            <p:nvPr userDrawn="1"/>
          </p:nvSpPr>
          <p:spPr bwMode="auto">
            <a:xfrm flipV="1">
              <a:off x="6126" y="2387"/>
              <a:ext cx="116" cy="115"/>
            </a:xfrm>
            <a:prstGeom prst="rect">
              <a:avLst/>
            </a:prstGeom>
            <a:solidFill>
              <a:srgbClr val="FF99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56" name="Rectangle 84"/>
            <p:cNvSpPr>
              <a:spLocks noChangeArrowheads="1"/>
            </p:cNvSpPr>
            <p:nvPr userDrawn="1"/>
          </p:nvSpPr>
          <p:spPr bwMode="auto">
            <a:xfrm flipV="1">
              <a:off x="6242" y="2387"/>
              <a:ext cx="117" cy="115"/>
            </a:xfrm>
            <a:prstGeom prst="rect">
              <a:avLst/>
            </a:prstGeom>
            <a:solidFill>
              <a:srgbClr val="99660A"/>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57" name="Rectangle 85"/>
            <p:cNvSpPr>
              <a:spLocks noChangeArrowheads="1"/>
            </p:cNvSpPr>
            <p:nvPr userDrawn="1"/>
          </p:nvSpPr>
          <p:spPr bwMode="auto">
            <a:xfrm flipV="1">
              <a:off x="5893" y="2387"/>
              <a:ext cx="117" cy="115"/>
            </a:xfrm>
            <a:prstGeom prst="rect">
              <a:avLst/>
            </a:prstGeom>
            <a:solidFill>
              <a:srgbClr val="FFCC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3" name="Group 86"/>
          <p:cNvGrpSpPr>
            <a:grpSpLocks/>
          </p:cNvGrpSpPr>
          <p:nvPr/>
        </p:nvGrpSpPr>
        <p:grpSpPr bwMode="auto">
          <a:xfrm>
            <a:off x="12473530" y="4005267"/>
            <a:ext cx="986367" cy="182563"/>
            <a:chOff x="5893" y="2523"/>
            <a:chExt cx="466" cy="115"/>
          </a:xfrm>
        </p:grpSpPr>
        <p:sp>
          <p:nvSpPr>
            <p:cNvPr id="28759" name="Rectangle 87"/>
            <p:cNvSpPr>
              <a:spLocks noChangeArrowheads="1"/>
            </p:cNvSpPr>
            <p:nvPr userDrawn="1"/>
          </p:nvSpPr>
          <p:spPr bwMode="auto">
            <a:xfrm flipV="1">
              <a:off x="6010" y="2523"/>
              <a:ext cx="116" cy="115"/>
            </a:xfrm>
            <a:prstGeom prst="rect">
              <a:avLst/>
            </a:prstGeom>
            <a:solidFill>
              <a:srgbClr val="99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60" name="Rectangle 88"/>
            <p:cNvSpPr>
              <a:spLocks noChangeArrowheads="1"/>
            </p:cNvSpPr>
            <p:nvPr userDrawn="1"/>
          </p:nvSpPr>
          <p:spPr bwMode="auto">
            <a:xfrm flipV="1">
              <a:off x="6126" y="2523"/>
              <a:ext cx="116" cy="115"/>
            </a:xfrm>
            <a:prstGeom prst="rect">
              <a:avLst/>
            </a:prstGeom>
            <a:solidFill>
              <a:srgbClr val="99CCCC"/>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61" name="Rectangle 89"/>
            <p:cNvSpPr>
              <a:spLocks noChangeArrowheads="1"/>
            </p:cNvSpPr>
            <p:nvPr userDrawn="1"/>
          </p:nvSpPr>
          <p:spPr bwMode="auto">
            <a:xfrm flipV="1">
              <a:off x="6242" y="2523"/>
              <a:ext cx="117" cy="115"/>
            </a:xfrm>
            <a:prstGeom prst="rect">
              <a:avLst/>
            </a:prstGeom>
            <a:solidFill>
              <a:srgbClr val="0099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62" name="Rectangle 90"/>
            <p:cNvSpPr>
              <a:spLocks noChangeArrowheads="1"/>
            </p:cNvSpPr>
            <p:nvPr userDrawn="1"/>
          </p:nvSpPr>
          <p:spPr bwMode="auto">
            <a:xfrm flipV="1">
              <a:off x="5893" y="2523"/>
              <a:ext cx="117" cy="115"/>
            </a:xfrm>
            <a:prstGeom prst="rect">
              <a:avLst/>
            </a:prstGeom>
            <a:solidFill>
              <a:srgbClr val="CC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4" name="Group 91"/>
          <p:cNvGrpSpPr>
            <a:grpSpLocks/>
          </p:cNvGrpSpPr>
          <p:nvPr/>
        </p:nvGrpSpPr>
        <p:grpSpPr bwMode="auto">
          <a:xfrm>
            <a:off x="12473530" y="4221171"/>
            <a:ext cx="986367" cy="182563"/>
            <a:chOff x="5893" y="2659"/>
            <a:chExt cx="466" cy="115"/>
          </a:xfrm>
        </p:grpSpPr>
        <p:sp>
          <p:nvSpPr>
            <p:cNvPr id="28764" name="Rectangle 92"/>
            <p:cNvSpPr>
              <a:spLocks noChangeArrowheads="1"/>
            </p:cNvSpPr>
            <p:nvPr userDrawn="1"/>
          </p:nvSpPr>
          <p:spPr bwMode="auto">
            <a:xfrm flipV="1">
              <a:off x="6010" y="2659"/>
              <a:ext cx="116" cy="115"/>
            </a:xfrm>
            <a:prstGeom prst="rect">
              <a:avLst/>
            </a:prstGeom>
            <a:solidFill>
              <a:srgbClr val="99CCCC"/>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65" name="Rectangle 93"/>
            <p:cNvSpPr>
              <a:spLocks noChangeArrowheads="1"/>
            </p:cNvSpPr>
            <p:nvPr userDrawn="1"/>
          </p:nvSpPr>
          <p:spPr bwMode="auto">
            <a:xfrm flipV="1">
              <a:off x="6126" y="2659"/>
              <a:ext cx="116" cy="115"/>
            </a:xfrm>
            <a:prstGeom prst="rect">
              <a:avLst/>
            </a:prstGeom>
            <a:solidFill>
              <a:srgbClr val="0099CC"/>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66" name="Rectangle 94"/>
            <p:cNvSpPr>
              <a:spLocks noChangeArrowheads="1"/>
            </p:cNvSpPr>
            <p:nvPr userDrawn="1"/>
          </p:nvSpPr>
          <p:spPr bwMode="auto">
            <a:xfrm flipV="1">
              <a:off x="6242" y="2659"/>
              <a:ext cx="117" cy="115"/>
            </a:xfrm>
            <a:prstGeom prst="rect">
              <a:avLst/>
            </a:prstGeom>
            <a:solidFill>
              <a:srgbClr val="0066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67" name="Rectangle 95"/>
            <p:cNvSpPr>
              <a:spLocks noChangeArrowheads="1"/>
            </p:cNvSpPr>
            <p:nvPr userDrawn="1"/>
          </p:nvSpPr>
          <p:spPr bwMode="auto">
            <a:xfrm flipV="1">
              <a:off x="5893" y="2659"/>
              <a:ext cx="117" cy="115"/>
            </a:xfrm>
            <a:prstGeom prst="rect">
              <a:avLst/>
            </a:prstGeom>
            <a:solidFill>
              <a:srgbClr val="CCFF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5" name="Group 96"/>
          <p:cNvGrpSpPr>
            <a:grpSpLocks/>
          </p:cNvGrpSpPr>
          <p:nvPr/>
        </p:nvGrpSpPr>
        <p:grpSpPr bwMode="auto">
          <a:xfrm>
            <a:off x="12473530" y="3573463"/>
            <a:ext cx="986367" cy="188912"/>
            <a:chOff x="5893" y="2251"/>
            <a:chExt cx="466" cy="119"/>
          </a:xfrm>
        </p:grpSpPr>
        <p:sp>
          <p:nvSpPr>
            <p:cNvPr id="28769" name="Rectangle 97"/>
            <p:cNvSpPr>
              <a:spLocks noChangeArrowheads="1"/>
            </p:cNvSpPr>
            <p:nvPr userDrawn="1"/>
          </p:nvSpPr>
          <p:spPr bwMode="auto">
            <a:xfrm flipV="1">
              <a:off x="6126" y="2251"/>
              <a:ext cx="116" cy="119"/>
            </a:xfrm>
            <a:prstGeom prst="rect">
              <a:avLst/>
            </a:prstGeom>
            <a:solidFill>
              <a:srgbClr val="FF99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70" name="Rectangle 98"/>
            <p:cNvSpPr>
              <a:spLocks noChangeArrowheads="1"/>
            </p:cNvSpPr>
            <p:nvPr userDrawn="1"/>
          </p:nvSpPr>
          <p:spPr bwMode="auto">
            <a:xfrm flipV="1">
              <a:off x="6242" y="2251"/>
              <a:ext cx="117" cy="119"/>
            </a:xfrm>
            <a:prstGeom prst="rect">
              <a:avLst/>
            </a:prstGeom>
            <a:solidFill>
              <a:srgbClr val="CCCCCC"/>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71" name="Rectangle 99"/>
            <p:cNvSpPr>
              <a:spLocks noChangeArrowheads="1"/>
            </p:cNvSpPr>
            <p:nvPr userDrawn="1"/>
          </p:nvSpPr>
          <p:spPr bwMode="auto">
            <a:xfrm flipV="1">
              <a:off x="5893" y="2251"/>
              <a:ext cx="117" cy="119"/>
            </a:xfrm>
            <a:prstGeom prst="rect">
              <a:avLst/>
            </a:prstGeom>
            <a:solidFill>
              <a:srgbClr val="99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72" name="Rectangle 100"/>
            <p:cNvSpPr>
              <a:spLocks noChangeArrowheads="1"/>
            </p:cNvSpPr>
            <p:nvPr userDrawn="1"/>
          </p:nvSpPr>
          <p:spPr bwMode="auto">
            <a:xfrm flipV="1">
              <a:off x="6010" y="2251"/>
              <a:ext cx="116" cy="119"/>
            </a:xfrm>
            <a:prstGeom prst="rect">
              <a:avLst/>
            </a:prstGeom>
            <a:solidFill>
              <a:srgbClr val="6699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6" name="Group 101"/>
          <p:cNvGrpSpPr>
            <a:grpSpLocks/>
          </p:cNvGrpSpPr>
          <p:nvPr/>
        </p:nvGrpSpPr>
        <p:grpSpPr bwMode="auto">
          <a:xfrm>
            <a:off x="12473530" y="4581531"/>
            <a:ext cx="986367" cy="182563"/>
            <a:chOff x="5893" y="2886"/>
            <a:chExt cx="466" cy="115"/>
          </a:xfrm>
        </p:grpSpPr>
        <p:sp>
          <p:nvSpPr>
            <p:cNvPr id="28774" name="Rectangle 102"/>
            <p:cNvSpPr>
              <a:spLocks noChangeArrowheads="1"/>
            </p:cNvSpPr>
            <p:nvPr userDrawn="1"/>
          </p:nvSpPr>
          <p:spPr bwMode="auto">
            <a:xfrm flipV="1">
              <a:off x="6010" y="2886"/>
              <a:ext cx="116" cy="115"/>
            </a:xfrm>
            <a:prstGeom prst="rect">
              <a:avLst/>
            </a:prstGeom>
            <a:solidFill>
              <a:srgbClr val="FF99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75" name="Rectangle 103"/>
            <p:cNvSpPr>
              <a:spLocks noChangeArrowheads="1"/>
            </p:cNvSpPr>
            <p:nvPr userDrawn="1"/>
          </p:nvSpPr>
          <p:spPr bwMode="auto">
            <a:xfrm flipV="1">
              <a:off x="6126" y="2886"/>
              <a:ext cx="116" cy="115"/>
            </a:xfrm>
            <a:prstGeom prst="rect">
              <a:avLst/>
            </a:prstGeom>
            <a:solidFill>
              <a:srgbClr val="FFCC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76" name="Rectangle 104"/>
            <p:cNvSpPr>
              <a:spLocks noChangeArrowheads="1"/>
            </p:cNvSpPr>
            <p:nvPr userDrawn="1"/>
          </p:nvSpPr>
          <p:spPr bwMode="auto">
            <a:xfrm flipV="1">
              <a:off x="6242" y="2886"/>
              <a:ext cx="117" cy="115"/>
            </a:xfrm>
            <a:prstGeom prst="rect">
              <a:avLst/>
            </a:prstGeom>
            <a:solidFill>
              <a:srgbClr val="FFCC66"/>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77" name="Rectangle 105"/>
            <p:cNvSpPr>
              <a:spLocks noChangeArrowheads="1"/>
            </p:cNvSpPr>
            <p:nvPr userDrawn="1"/>
          </p:nvSpPr>
          <p:spPr bwMode="auto">
            <a:xfrm flipV="1">
              <a:off x="5893" y="2886"/>
              <a:ext cx="117" cy="115"/>
            </a:xfrm>
            <a:prstGeom prst="rect">
              <a:avLst/>
            </a:prstGeom>
            <a:solidFill>
              <a:schemeClr val="tx2"/>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7" name="Group 106"/>
          <p:cNvGrpSpPr>
            <a:grpSpLocks/>
          </p:cNvGrpSpPr>
          <p:nvPr/>
        </p:nvGrpSpPr>
        <p:grpSpPr bwMode="auto">
          <a:xfrm>
            <a:off x="12473530" y="4797435"/>
            <a:ext cx="986367" cy="182563"/>
            <a:chOff x="5893" y="3022"/>
            <a:chExt cx="466" cy="115"/>
          </a:xfrm>
        </p:grpSpPr>
        <p:sp>
          <p:nvSpPr>
            <p:cNvPr id="28779" name="Rectangle 107"/>
            <p:cNvSpPr>
              <a:spLocks noChangeArrowheads="1"/>
            </p:cNvSpPr>
            <p:nvPr userDrawn="1"/>
          </p:nvSpPr>
          <p:spPr bwMode="auto">
            <a:xfrm flipV="1">
              <a:off x="6010" y="3022"/>
              <a:ext cx="116" cy="115"/>
            </a:xfrm>
            <a:prstGeom prst="rect">
              <a:avLst/>
            </a:prstGeom>
            <a:solidFill>
              <a:srgbClr val="0066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80" name="Rectangle 108"/>
            <p:cNvSpPr>
              <a:spLocks noChangeArrowheads="1"/>
            </p:cNvSpPr>
            <p:nvPr userDrawn="1"/>
          </p:nvSpPr>
          <p:spPr bwMode="auto">
            <a:xfrm flipV="1">
              <a:off x="6126" y="3022"/>
              <a:ext cx="116" cy="115"/>
            </a:xfrm>
            <a:prstGeom prst="rect">
              <a:avLst/>
            </a:prstGeom>
            <a:solidFill>
              <a:srgbClr val="99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81" name="Rectangle 109"/>
            <p:cNvSpPr>
              <a:spLocks noChangeArrowheads="1"/>
            </p:cNvSpPr>
            <p:nvPr userDrawn="1"/>
          </p:nvSpPr>
          <p:spPr bwMode="auto">
            <a:xfrm flipV="1">
              <a:off x="6242" y="3022"/>
              <a:ext cx="117" cy="115"/>
            </a:xfrm>
            <a:prstGeom prst="rect">
              <a:avLst/>
            </a:prstGeom>
            <a:solidFill>
              <a:srgbClr val="CC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82" name="Rectangle 110"/>
            <p:cNvSpPr>
              <a:spLocks noChangeArrowheads="1"/>
            </p:cNvSpPr>
            <p:nvPr userDrawn="1"/>
          </p:nvSpPr>
          <p:spPr bwMode="auto">
            <a:xfrm flipV="1">
              <a:off x="5893" y="3022"/>
              <a:ext cx="117" cy="115"/>
            </a:xfrm>
            <a:prstGeom prst="rect">
              <a:avLst/>
            </a:prstGeom>
            <a:solidFill>
              <a:srgbClr val="9900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8" name="Group 111"/>
          <p:cNvGrpSpPr>
            <a:grpSpLocks/>
          </p:cNvGrpSpPr>
          <p:nvPr/>
        </p:nvGrpSpPr>
        <p:grpSpPr bwMode="auto">
          <a:xfrm>
            <a:off x="12473530" y="5013335"/>
            <a:ext cx="986367" cy="182563"/>
            <a:chOff x="5893" y="3158"/>
            <a:chExt cx="466" cy="115"/>
          </a:xfrm>
        </p:grpSpPr>
        <p:sp>
          <p:nvSpPr>
            <p:cNvPr id="28784" name="Rectangle 112"/>
            <p:cNvSpPr>
              <a:spLocks noChangeArrowheads="1"/>
            </p:cNvSpPr>
            <p:nvPr userDrawn="1"/>
          </p:nvSpPr>
          <p:spPr bwMode="auto">
            <a:xfrm flipV="1">
              <a:off x="6010" y="3158"/>
              <a:ext cx="116" cy="115"/>
            </a:xfrm>
            <a:prstGeom prst="rect">
              <a:avLst/>
            </a:prstGeom>
            <a:solidFill>
              <a:srgbClr val="0099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85" name="Rectangle 113"/>
            <p:cNvSpPr>
              <a:spLocks noChangeArrowheads="1"/>
            </p:cNvSpPr>
            <p:nvPr userDrawn="1"/>
          </p:nvSpPr>
          <p:spPr bwMode="auto">
            <a:xfrm flipV="1">
              <a:off x="6126" y="3158"/>
              <a:ext cx="116" cy="115"/>
            </a:xfrm>
            <a:prstGeom prst="rect">
              <a:avLst/>
            </a:prstGeom>
            <a:solidFill>
              <a:srgbClr val="CCFF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86" name="Rectangle 114"/>
            <p:cNvSpPr>
              <a:spLocks noChangeArrowheads="1"/>
            </p:cNvSpPr>
            <p:nvPr userDrawn="1"/>
          </p:nvSpPr>
          <p:spPr bwMode="auto">
            <a:xfrm flipV="1">
              <a:off x="6242" y="3158"/>
              <a:ext cx="117" cy="115"/>
            </a:xfrm>
            <a:prstGeom prst="rect">
              <a:avLst/>
            </a:prstGeom>
            <a:solidFill>
              <a:srgbClr val="99CCCC"/>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87" name="Rectangle 115"/>
            <p:cNvSpPr>
              <a:spLocks noChangeArrowheads="1"/>
            </p:cNvSpPr>
            <p:nvPr userDrawn="1"/>
          </p:nvSpPr>
          <p:spPr bwMode="auto">
            <a:xfrm flipV="1">
              <a:off x="5893" y="3158"/>
              <a:ext cx="117" cy="115"/>
            </a:xfrm>
            <a:prstGeom prst="rect">
              <a:avLst/>
            </a:prstGeom>
            <a:solidFill>
              <a:srgbClr val="9900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9" name="Group 116"/>
          <p:cNvGrpSpPr>
            <a:grpSpLocks/>
          </p:cNvGrpSpPr>
          <p:nvPr/>
        </p:nvGrpSpPr>
        <p:grpSpPr bwMode="auto">
          <a:xfrm>
            <a:off x="12473530" y="5373695"/>
            <a:ext cx="986367" cy="182563"/>
            <a:chOff x="5893" y="3385"/>
            <a:chExt cx="466" cy="115"/>
          </a:xfrm>
        </p:grpSpPr>
        <p:sp>
          <p:nvSpPr>
            <p:cNvPr id="28789" name="Rectangle 117"/>
            <p:cNvSpPr>
              <a:spLocks noChangeArrowheads="1"/>
            </p:cNvSpPr>
            <p:nvPr userDrawn="1"/>
          </p:nvSpPr>
          <p:spPr bwMode="auto">
            <a:xfrm flipV="1">
              <a:off x="6010" y="3385"/>
              <a:ext cx="116" cy="115"/>
            </a:xfrm>
            <a:prstGeom prst="rect">
              <a:avLst/>
            </a:prstGeom>
            <a:solidFill>
              <a:srgbClr val="FF99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90" name="Rectangle 118"/>
            <p:cNvSpPr>
              <a:spLocks noChangeArrowheads="1"/>
            </p:cNvSpPr>
            <p:nvPr userDrawn="1"/>
          </p:nvSpPr>
          <p:spPr bwMode="auto">
            <a:xfrm flipV="1">
              <a:off x="6126" y="3385"/>
              <a:ext cx="116" cy="115"/>
            </a:xfrm>
            <a:prstGeom prst="rect">
              <a:avLst/>
            </a:prstGeom>
            <a:solidFill>
              <a:srgbClr val="FFCC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91" name="Rectangle 119"/>
            <p:cNvSpPr>
              <a:spLocks noChangeArrowheads="1"/>
            </p:cNvSpPr>
            <p:nvPr userDrawn="1"/>
          </p:nvSpPr>
          <p:spPr bwMode="auto">
            <a:xfrm flipV="1">
              <a:off x="6242" y="3385"/>
              <a:ext cx="117" cy="115"/>
            </a:xfrm>
            <a:prstGeom prst="rect">
              <a:avLst/>
            </a:prstGeom>
            <a:solidFill>
              <a:srgbClr val="FFCC66"/>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92" name="Rectangle 120"/>
            <p:cNvSpPr>
              <a:spLocks noChangeArrowheads="1"/>
            </p:cNvSpPr>
            <p:nvPr userDrawn="1"/>
          </p:nvSpPr>
          <p:spPr bwMode="auto">
            <a:xfrm flipV="1">
              <a:off x="5893" y="3385"/>
              <a:ext cx="117" cy="115"/>
            </a:xfrm>
            <a:prstGeom prst="rect">
              <a:avLst/>
            </a:prstGeom>
            <a:solidFill>
              <a:schemeClr val="tx1"/>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10" name="Group 121"/>
          <p:cNvGrpSpPr>
            <a:grpSpLocks/>
          </p:cNvGrpSpPr>
          <p:nvPr/>
        </p:nvGrpSpPr>
        <p:grpSpPr bwMode="auto">
          <a:xfrm>
            <a:off x="12473530" y="5589595"/>
            <a:ext cx="986367" cy="182563"/>
            <a:chOff x="5893" y="3521"/>
            <a:chExt cx="466" cy="115"/>
          </a:xfrm>
        </p:grpSpPr>
        <p:sp>
          <p:nvSpPr>
            <p:cNvPr id="28794" name="Rectangle 122"/>
            <p:cNvSpPr>
              <a:spLocks noChangeArrowheads="1"/>
            </p:cNvSpPr>
            <p:nvPr userDrawn="1"/>
          </p:nvSpPr>
          <p:spPr bwMode="auto">
            <a:xfrm flipV="1">
              <a:off x="6010" y="3521"/>
              <a:ext cx="116" cy="115"/>
            </a:xfrm>
            <a:prstGeom prst="rect">
              <a:avLst/>
            </a:prstGeom>
            <a:solidFill>
              <a:srgbClr val="0066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95" name="Rectangle 123"/>
            <p:cNvSpPr>
              <a:spLocks noChangeArrowheads="1"/>
            </p:cNvSpPr>
            <p:nvPr userDrawn="1"/>
          </p:nvSpPr>
          <p:spPr bwMode="auto">
            <a:xfrm flipV="1">
              <a:off x="6126" y="3521"/>
              <a:ext cx="116" cy="115"/>
            </a:xfrm>
            <a:prstGeom prst="rect">
              <a:avLst/>
            </a:prstGeom>
            <a:solidFill>
              <a:srgbClr val="99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96" name="Rectangle 124"/>
            <p:cNvSpPr>
              <a:spLocks noChangeArrowheads="1"/>
            </p:cNvSpPr>
            <p:nvPr userDrawn="1"/>
          </p:nvSpPr>
          <p:spPr bwMode="auto">
            <a:xfrm flipV="1">
              <a:off x="6242" y="3521"/>
              <a:ext cx="117" cy="115"/>
            </a:xfrm>
            <a:prstGeom prst="rect">
              <a:avLst/>
            </a:prstGeom>
            <a:solidFill>
              <a:srgbClr val="CC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97" name="Rectangle 125"/>
            <p:cNvSpPr>
              <a:spLocks noChangeArrowheads="1"/>
            </p:cNvSpPr>
            <p:nvPr userDrawn="1"/>
          </p:nvSpPr>
          <p:spPr bwMode="auto">
            <a:xfrm flipV="1">
              <a:off x="5893" y="3521"/>
              <a:ext cx="117" cy="115"/>
            </a:xfrm>
            <a:prstGeom prst="rect">
              <a:avLst/>
            </a:prstGeom>
            <a:solidFill>
              <a:schemeClr val="tx1"/>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11" name="Group 126"/>
          <p:cNvGrpSpPr>
            <a:grpSpLocks/>
          </p:cNvGrpSpPr>
          <p:nvPr/>
        </p:nvGrpSpPr>
        <p:grpSpPr bwMode="auto">
          <a:xfrm>
            <a:off x="12473530" y="5805495"/>
            <a:ext cx="986367" cy="182563"/>
            <a:chOff x="5893" y="3657"/>
            <a:chExt cx="466" cy="115"/>
          </a:xfrm>
        </p:grpSpPr>
        <p:sp>
          <p:nvSpPr>
            <p:cNvPr id="28799" name="Rectangle 127"/>
            <p:cNvSpPr>
              <a:spLocks noChangeArrowheads="1"/>
            </p:cNvSpPr>
            <p:nvPr userDrawn="1"/>
          </p:nvSpPr>
          <p:spPr bwMode="auto">
            <a:xfrm flipV="1">
              <a:off x="6010" y="3657"/>
              <a:ext cx="116" cy="115"/>
            </a:xfrm>
            <a:prstGeom prst="rect">
              <a:avLst/>
            </a:prstGeom>
            <a:solidFill>
              <a:srgbClr val="0099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00" name="Rectangle 128"/>
            <p:cNvSpPr>
              <a:spLocks noChangeArrowheads="1"/>
            </p:cNvSpPr>
            <p:nvPr userDrawn="1"/>
          </p:nvSpPr>
          <p:spPr bwMode="auto">
            <a:xfrm flipV="1">
              <a:off x="6126" y="3657"/>
              <a:ext cx="116" cy="115"/>
            </a:xfrm>
            <a:prstGeom prst="rect">
              <a:avLst/>
            </a:prstGeom>
            <a:solidFill>
              <a:srgbClr val="CCFF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01" name="Rectangle 129"/>
            <p:cNvSpPr>
              <a:spLocks noChangeArrowheads="1"/>
            </p:cNvSpPr>
            <p:nvPr userDrawn="1"/>
          </p:nvSpPr>
          <p:spPr bwMode="auto">
            <a:xfrm flipV="1">
              <a:off x="6242" y="3657"/>
              <a:ext cx="117" cy="115"/>
            </a:xfrm>
            <a:prstGeom prst="rect">
              <a:avLst/>
            </a:prstGeom>
            <a:solidFill>
              <a:srgbClr val="99CCCC"/>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02" name="Rectangle 130"/>
            <p:cNvSpPr>
              <a:spLocks noChangeArrowheads="1"/>
            </p:cNvSpPr>
            <p:nvPr userDrawn="1"/>
          </p:nvSpPr>
          <p:spPr bwMode="auto">
            <a:xfrm flipV="1">
              <a:off x="5893" y="3657"/>
              <a:ext cx="117" cy="115"/>
            </a:xfrm>
            <a:prstGeom prst="rect">
              <a:avLst/>
            </a:prstGeom>
            <a:solidFill>
              <a:schemeClr val="tx1"/>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12" name="Group 131"/>
          <p:cNvGrpSpPr>
            <a:grpSpLocks/>
          </p:cNvGrpSpPr>
          <p:nvPr/>
        </p:nvGrpSpPr>
        <p:grpSpPr bwMode="auto">
          <a:xfrm>
            <a:off x="12473530" y="6165859"/>
            <a:ext cx="986367" cy="182563"/>
            <a:chOff x="5893" y="3884"/>
            <a:chExt cx="466" cy="115"/>
          </a:xfrm>
        </p:grpSpPr>
        <p:sp>
          <p:nvSpPr>
            <p:cNvPr id="28804" name="Rectangle 132"/>
            <p:cNvSpPr>
              <a:spLocks noChangeArrowheads="1"/>
            </p:cNvSpPr>
            <p:nvPr userDrawn="1"/>
          </p:nvSpPr>
          <p:spPr bwMode="auto">
            <a:xfrm flipV="1">
              <a:off x="6010" y="3884"/>
              <a:ext cx="116" cy="115"/>
            </a:xfrm>
            <a:prstGeom prst="rect">
              <a:avLst/>
            </a:prstGeom>
            <a:solidFill>
              <a:srgbClr val="FF99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05" name="Rectangle 133"/>
            <p:cNvSpPr>
              <a:spLocks noChangeArrowheads="1"/>
            </p:cNvSpPr>
            <p:nvPr userDrawn="1"/>
          </p:nvSpPr>
          <p:spPr bwMode="auto">
            <a:xfrm flipV="1">
              <a:off x="6126" y="3884"/>
              <a:ext cx="116" cy="115"/>
            </a:xfrm>
            <a:prstGeom prst="rect">
              <a:avLst/>
            </a:prstGeom>
            <a:solidFill>
              <a:srgbClr val="FFCC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06" name="Rectangle 134"/>
            <p:cNvSpPr>
              <a:spLocks noChangeArrowheads="1"/>
            </p:cNvSpPr>
            <p:nvPr userDrawn="1"/>
          </p:nvSpPr>
          <p:spPr bwMode="auto">
            <a:xfrm flipV="1">
              <a:off x="6242" y="3884"/>
              <a:ext cx="117" cy="115"/>
            </a:xfrm>
            <a:prstGeom prst="rect">
              <a:avLst/>
            </a:prstGeom>
            <a:solidFill>
              <a:srgbClr val="FFCC66"/>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07" name="Rectangle 135"/>
            <p:cNvSpPr>
              <a:spLocks noChangeArrowheads="1"/>
            </p:cNvSpPr>
            <p:nvPr userDrawn="1"/>
          </p:nvSpPr>
          <p:spPr bwMode="auto">
            <a:xfrm flipV="1">
              <a:off x="5893" y="3884"/>
              <a:ext cx="117" cy="115"/>
            </a:xfrm>
            <a:prstGeom prst="rect">
              <a:avLst/>
            </a:prstGeom>
            <a:solidFill>
              <a:schemeClr val="bg2"/>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13" name="Group 136"/>
          <p:cNvGrpSpPr>
            <a:grpSpLocks/>
          </p:cNvGrpSpPr>
          <p:nvPr/>
        </p:nvGrpSpPr>
        <p:grpSpPr bwMode="auto">
          <a:xfrm>
            <a:off x="12473530" y="6391283"/>
            <a:ext cx="986367" cy="182563"/>
            <a:chOff x="5893" y="4026"/>
            <a:chExt cx="466" cy="115"/>
          </a:xfrm>
        </p:grpSpPr>
        <p:sp>
          <p:nvSpPr>
            <p:cNvPr id="28809" name="Rectangle 137"/>
            <p:cNvSpPr>
              <a:spLocks noChangeArrowheads="1"/>
            </p:cNvSpPr>
            <p:nvPr userDrawn="1"/>
          </p:nvSpPr>
          <p:spPr bwMode="auto">
            <a:xfrm flipV="1">
              <a:off x="6010" y="4026"/>
              <a:ext cx="116" cy="115"/>
            </a:xfrm>
            <a:prstGeom prst="rect">
              <a:avLst/>
            </a:prstGeom>
            <a:solidFill>
              <a:srgbClr val="0066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10" name="Rectangle 138"/>
            <p:cNvSpPr>
              <a:spLocks noChangeArrowheads="1"/>
            </p:cNvSpPr>
            <p:nvPr userDrawn="1"/>
          </p:nvSpPr>
          <p:spPr bwMode="auto">
            <a:xfrm flipV="1">
              <a:off x="6126" y="4026"/>
              <a:ext cx="116" cy="115"/>
            </a:xfrm>
            <a:prstGeom prst="rect">
              <a:avLst/>
            </a:prstGeom>
            <a:solidFill>
              <a:srgbClr val="99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11" name="Rectangle 139"/>
            <p:cNvSpPr>
              <a:spLocks noChangeArrowheads="1"/>
            </p:cNvSpPr>
            <p:nvPr userDrawn="1"/>
          </p:nvSpPr>
          <p:spPr bwMode="auto">
            <a:xfrm flipV="1">
              <a:off x="6242" y="4026"/>
              <a:ext cx="117" cy="115"/>
            </a:xfrm>
            <a:prstGeom prst="rect">
              <a:avLst/>
            </a:prstGeom>
            <a:solidFill>
              <a:srgbClr val="CC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12" name="Rectangle 140"/>
            <p:cNvSpPr>
              <a:spLocks noChangeArrowheads="1"/>
            </p:cNvSpPr>
            <p:nvPr userDrawn="1"/>
          </p:nvSpPr>
          <p:spPr bwMode="auto">
            <a:xfrm flipV="1">
              <a:off x="5893" y="4026"/>
              <a:ext cx="117" cy="115"/>
            </a:xfrm>
            <a:prstGeom prst="rect">
              <a:avLst/>
            </a:prstGeom>
            <a:solidFill>
              <a:schemeClr val="bg2"/>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14" name="Group 141"/>
          <p:cNvGrpSpPr>
            <a:grpSpLocks/>
          </p:cNvGrpSpPr>
          <p:nvPr/>
        </p:nvGrpSpPr>
        <p:grpSpPr bwMode="auto">
          <a:xfrm>
            <a:off x="12473530" y="6615119"/>
            <a:ext cx="986367" cy="182563"/>
            <a:chOff x="5893" y="4167"/>
            <a:chExt cx="466" cy="115"/>
          </a:xfrm>
        </p:grpSpPr>
        <p:sp>
          <p:nvSpPr>
            <p:cNvPr id="28814" name="Rectangle 142"/>
            <p:cNvSpPr>
              <a:spLocks noChangeArrowheads="1"/>
            </p:cNvSpPr>
            <p:nvPr userDrawn="1"/>
          </p:nvSpPr>
          <p:spPr bwMode="auto">
            <a:xfrm flipV="1">
              <a:off x="6010" y="4167"/>
              <a:ext cx="116" cy="115"/>
            </a:xfrm>
            <a:prstGeom prst="rect">
              <a:avLst/>
            </a:prstGeom>
            <a:solidFill>
              <a:schemeClr val="hlink"/>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15" name="Rectangle 143"/>
            <p:cNvSpPr>
              <a:spLocks noChangeArrowheads="1"/>
            </p:cNvSpPr>
            <p:nvPr userDrawn="1"/>
          </p:nvSpPr>
          <p:spPr bwMode="auto">
            <a:xfrm flipV="1">
              <a:off x="6126" y="4167"/>
              <a:ext cx="116" cy="115"/>
            </a:xfrm>
            <a:prstGeom prst="rect">
              <a:avLst/>
            </a:prstGeom>
            <a:solidFill>
              <a:schemeClr val="accent2"/>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16" name="Rectangle 144"/>
            <p:cNvSpPr>
              <a:spLocks noChangeArrowheads="1"/>
            </p:cNvSpPr>
            <p:nvPr userDrawn="1"/>
          </p:nvSpPr>
          <p:spPr bwMode="auto">
            <a:xfrm flipV="1">
              <a:off x="6242" y="4167"/>
              <a:ext cx="117" cy="115"/>
            </a:xfrm>
            <a:prstGeom prst="rect">
              <a:avLst/>
            </a:prstGeom>
            <a:solidFill>
              <a:schemeClr val="accent1"/>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17" name="Rectangle 145"/>
            <p:cNvSpPr>
              <a:spLocks noChangeArrowheads="1"/>
            </p:cNvSpPr>
            <p:nvPr userDrawn="1"/>
          </p:nvSpPr>
          <p:spPr bwMode="auto">
            <a:xfrm flipV="1">
              <a:off x="5893" y="4167"/>
              <a:ext cx="117" cy="115"/>
            </a:xfrm>
            <a:prstGeom prst="rect">
              <a:avLst/>
            </a:prstGeom>
            <a:solidFill>
              <a:schemeClr val="bg2"/>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sp>
        <p:nvSpPr>
          <p:cNvPr id="28818" name="Line 146"/>
          <p:cNvSpPr>
            <a:spLocks noChangeShapeType="1"/>
          </p:cNvSpPr>
          <p:nvPr/>
        </p:nvSpPr>
        <p:spPr bwMode="auto">
          <a:xfrm flipV="1">
            <a:off x="334433" y="620713"/>
            <a:ext cx="11618384" cy="0"/>
          </a:xfrm>
          <a:prstGeom prst="line">
            <a:avLst/>
          </a:prstGeom>
          <a:noFill/>
          <a:ln w="38100">
            <a:solidFill>
              <a:srgbClr val="990000"/>
            </a:solidFill>
            <a:round/>
            <a:headEnd/>
            <a:tailEnd/>
          </a:ln>
          <a:effectLst/>
        </p:spPr>
        <p:txBody>
          <a:bodyPr lIns="121636" tIns="60822" rIns="121636" bIns="60822"/>
          <a:lstStyle/>
          <a:p>
            <a:pPr>
              <a:defRPr/>
            </a:pPr>
            <a:endParaRPr lang="zh-CN" altLang="en-US" sz="1600" dirty="0">
              <a:solidFill>
                <a:srgbClr val="FFFFFF"/>
              </a:solidFill>
              <a:latin typeface="FrutigerNext LT Regular" pitchFamily="34" charset="0"/>
              <a:ea typeface="ＭＳ Ｐゴシック" pitchFamily="34" charset="-128"/>
            </a:endParaRPr>
          </a:p>
        </p:txBody>
      </p:sp>
    </p:spTree>
    <p:extLst>
      <p:ext uri="{BB962C8B-B14F-4D97-AF65-F5344CB8AC3E}">
        <p14:creationId xmlns:p14="http://schemas.microsoft.com/office/powerpoint/2010/main" val="585290310"/>
      </p:ext>
    </p:extLst>
  </p:cSld>
  <p:clrMap bg1="lt1" tx1="dk1" bg2="lt2" tx2="dk2" accent1="accent1" accent2="accent2" accent3="accent3" accent4="accent4" accent5="accent5" accent6="accent6" hlink="hlink" folHlink="folHlink"/>
  <p:sldLayoutIdLst>
    <p:sldLayoutId id="2147483916" r:id="rId1"/>
    <p:sldLayoutId id="2147483917" r:id="rId2"/>
    <p:sldLayoutId id="2147483918" r:id="rId3"/>
    <p:sldLayoutId id="2147483919" r:id="rId4"/>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hf sldNum="0" hdr="0" ftr="0"/>
  <p:txStyles>
    <p:titleStyle>
      <a:lvl1pPr algn="l" defTabSz="1064437" rtl="0" eaLnBrk="0" fontAlgn="base" hangingPunct="0">
        <a:spcBef>
          <a:spcPct val="0"/>
        </a:spcBef>
        <a:spcAft>
          <a:spcPct val="0"/>
        </a:spcAft>
        <a:defRPr sz="4500">
          <a:solidFill>
            <a:srgbClr val="990000"/>
          </a:solidFill>
          <a:latin typeface="+mj-lt"/>
          <a:ea typeface="+mj-ea"/>
          <a:cs typeface="+mj-cs"/>
        </a:defRPr>
      </a:lvl1pPr>
      <a:lvl2pPr algn="l" defTabSz="1064437" rtl="0" eaLnBrk="0" fontAlgn="base" hangingPunct="0">
        <a:spcBef>
          <a:spcPct val="0"/>
        </a:spcBef>
        <a:spcAft>
          <a:spcPct val="0"/>
        </a:spcAft>
        <a:defRPr sz="4500">
          <a:solidFill>
            <a:srgbClr val="990000"/>
          </a:solidFill>
          <a:latin typeface="FrutigerNext LT Medium" pitchFamily="34" charset="0"/>
          <a:ea typeface="黑体" pitchFamily="2" charset="-122"/>
        </a:defRPr>
      </a:lvl2pPr>
      <a:lvl3pPr algn="l" defTabSz="1064437" rtl="0" eaLnBrk="0" fontAlgn="base" hangingPunct="0">
        <a:spcBef>
          <a:spcPct val="0"/>
        </a:spcBef>
        <a:spcAft>
          <a:spcPct val="0"/>
        </a:spcAft>
        <a:defRPr sz="4500">
          <a:solidFill>
            <a:srgbClr val="990000"/>
          </a:solidFill>
          <a:latin typeface="FrutigerNext LT Medium" pitchFamily="34" charset="0"/>
          <a:ea typeface="黑体" pitchFamily="2" charset="-122"/>
        </a:defRPr>
      </a:lvl3pPr>
      <a:lvl4pPr algn="l" defTabSz="1064437" rtl="0" eaLnBrk="0" fontAlgn="base" hangingPunct="0">
        <a:spcBef>
          <a:spcPct val="0"/>
        </a:spcBef>
        <a:spcAft>
          <a:spcPct val="0"/>
        </a:spcAft>
        <a:defRPr sz="4500">
          <a:solidFill>
            <a:srgbClr val="990000"/>
          </a:solidFill>
          <a:latin typeface="FrutigerNext LT Medium" pitchFamily="34" charset="0"/>
          <a:ea typeface="黑体" pitchFamily="2" charset="-122"/>
        </a:defRPr>
      </a:lvl4pPr>
      <a:lvl5pPr algn="l" defTabSz="1064437" rtl="0" eaLnBrk="0" fontAlgn="base" hangingPunct="0">
        <a:spcBef>
          <a:spcPct val="0"/>
        </a:spcBef>
        <a:spcAft>
          <a:spcPct val="0"/>
        </a:spcAft>
        <a:defRPr sz="4500">
          <a:solidFill>
            <a:srgbClr val="990000"/>
          </a:solidFill>
          <a:latin typeface="FrutigerNext LT Medium" pitchFamily="34" charset="0"/>
          <a:ea typeface="黑体" pitchFamily="2" charset="-122"/>
        </a:defRPr>
      </a:lvl5pPr>
      <a:lvl6pPr marL="608175" algn="l" defTabSz="1066419" rtl="0" fontAlgn="base">
        <a:spcBef>
          <a:spcPct val="0"/>
        </a:spcBef>
        <a:spcAft>
          <a:spcPct val="0"/>
        </a:spcAft>
        <a:defRPr sz="4500">
          <a:solidFill>
            <a:srgbClr val="990000"/>
          </a:solidFill>
          <a:latin typeface="FrutigerNext LT Medium" pitchFamily="34" charset="0"/>
          <a:ea typeface="黑体" pitchFamily="2" charset="-122"/>
        </a:defRPr>
      </a:lvl6pPr>
      <a:lvl7pPr marL="1216362" algn="l" defTabSz="1066419" rtl="0" fontAlgn="base">
        <a:spcBef>
          <a:spcPct val="0"/>
        </a:spcBef>
        <a:spcAft>
          <a:spcPct val="0"/>
        </a:spcAft>
        <a:defRPr sz="4500">
          <a:solidFill>
            <a:srgbClr val="990000"/>
          </a:solidFill>
          <a:latin typeface="FrutigerNext LT Medium" pitchFamily="34" charset="0"/>
          <a:ea typeface="黑体" pitchFamily="2" charset="-122"/>
        </a:defRPr>
      </a:lvl7pPr>
      <a:lvl8pPr marL="1824538" algn="l" defTabSz="1066419" rtl="0" fontAlgn="base">
        <a:spcBef>
          <a:spcPct val="0"/>
        </a:spcBef>
        <a:spcAft>
          <a:spcPct val="0"/>
        </a:spcAft>
        <a:defRPr sz="4500">
          <a:solidFill>
            <a:srgbClr val="990000"/>
          </a:solidFill>
          <a:latin typeface="FrutigerNext LT Medium" pitchFamily="34" charset="0"/>
          <a:ea typeface="黑体" pitchFamily="2" charset="-122"/>
        </a:defRPr>
      </a:lvl8pPr>
      <a:lvl9pPr marL="2432721" algn="l" defTabSz="1066419" rtl="0" fontAlgn="base">
        <a:spcBef>
          <a:spcPct val="0"/>
        </a:spcBef>
        <a:spcAft>
          <a:spcPct val="0"/>
        </a:spcAft>
        <a:defRPr sz="4500">
          <a:solidFill>
            <a:srgbClr val="990000"/>
          </a:solidFill>
          <a:latin typeface="FrutigerNext LT Medium" pitchFamily="34" charset="0"/>
          <a:ea typeface="黑体" pitchFamily="2" charset="-122"/>
        </a:defRPr>
      </a:lvl9pPr>
    </p:titleStyle>
    <p:bodyStyle>
      <a:lvl1pPr marL="397055" indent="-397055" algn="l" defTabSz="1064437" rtl="0" eaLnBrk="0" fontAlgn="base" hangingPunct="0">
        <a:lnSpc>
          <a:spcPct val="140000"/>
        </a:lnSpc>
        <a:spcBef>
          <a:spcPct val="0"/>
        </a:spcBef>
        <a:spcAft>
          <a:spcPct val="0"/>
        </a:spcAft>
        <a:buClr>
          <a:schemeClr val="bg2"/>
        </a:buClr>
        <a:buSzPct val="60000"/>
        <a:buFont typeface="Wingdings" pitchFamily="2" charset="2"/>
        <a:buChar char="l"/>
        <a:defRPr sz="2700" b="1">
          <a:solidFill>
            <a:schemeClr val="tx1"/>
          </a:solidFill>
          <a:latin typeface="+mn-lt"/>
          <a:ea typeface="+mn-ea"/>
          <a:cs typeface="+mn-cs"/>
        </a:defRPr>
      </a:lvl1pPr>
      <a:lvl2pPr marL="865914" indent="-331580" algn="l" defTabSz="1064437" rtl="0" eaLnBrk="0" fontAlgn="base" hangingPunct="0">
        <a:lnSpc>
          <a:spcPct val="140000"/>
        </a:lnSpc>
        <a:spcBef>
          <a:spcPct val="0"/>
        </a:spcBef>
        <a:spcAft>
          <a:spcPct val="0"/>
        </a:spcAft>
        <a:buClr>
          <a:schemeClr val="tx1"/>
        </a:buClr>
        <a:buSzPct val="50000"/>
        <a:buFont typeface="Wingdings" pitchFamily="2" charset="2"/>
        <a:buChar char="p"/>
        <a:defRPr>
          <a:solidFill>
            <a:schemeClr val="tx1"/>
          </a:solidFill>
          <a:latin typeface="+mn-lt"/>
          <a:ea typeface="+mn-ea"/>
        </a:defRPr>
      </a:lvl2pPr>
      <a:lvl3pPr marL="1332661" indent="-266108" algn="l" defTabSz="1064437" rtl="0" eaLnBrk="0" fontAlgn="base" hangingPunct="0">
        <a:lnSpc>
          <a:spcPct val="140000"/>
        </a:lnSpc>
        <a:spcBef>
          <a:spcPct val="0"/>
        </a:spcBef>
        <a:spcAft>
          <a:spcPct val="0"/>
        </a:spcAft>
        <a:buSzPct val="50000"/>
        <a:buFont typeface="Wingdings" pitchFamily="2" charset="2"/>
        <a:buChar char="n"/>
        <a:defRPr sz="2100">
          <a:solidFill>
            <a:schemeClr val="tx1"/>
          </a:solidFill>
          <a:latin typeface="FrutigerNext LT Light" pitchFamily="34" charset="0"/>
          <a:ea typeface="+mn-ea"/>
        </a:defRPr>
      </a:lvl3pPr>
      <a:lvl4pPr marL="1862767" indent="-263999" algn="l" defTabSz="1064437" rtl="0" eaLnBrk="0" fontAlgn="base" hangingPunct="0">
        <a:lnSpc>
          <a:spcPct val="140000"/>
        </a:lnSpc>
        <a:spcBef>
          <a:spcPct val="0"/>
        </a:spcBef>
        <a:spcAft>
          <a:spcPct val="0"/>
        </a:spcAft>
        <a:buChar char="–"/>
        <a:defRPr sz="1900">
          <a:solidFill>
            <a:schemeClr val="tx1"/>
          </a:solidFill>
          <a:latin typeface="+mj-lt"/>
          <a:ea typeface="+mn-ea"/>
        </a:defRPr>
      </a:lvl4pPr>
      <a:lvl5pPr marL="2397099" indent="-266108" algn="l" defTabSz="1064437" rtl="0" eaLnBrk="0" fontAlgn="base" hangingPunct="0">
        <a:lnSpc>
          <a:spcPct val="140000"/>
        </a:lnSpc>
        <a:spcBef>
          <a:spcPct val="0"/>
        </a:spcBef>
        <a:spcAft>
          <a:spcPct val="0"/>
        </a:spcAft>
        <a:buFont typeface="FrutigerNext LT Medium" pitchFamily="34" charset="0"/>
        <a:buChar char="~"/>
        <a:defRPr sz="1600">
          <a:solidFill>
            <a:schemeClr val="tx1"/>
          </a:solidFill>
          <a:latin typeface="+mj-lt"/>
          <a:ea typeface="+mn-ea"/>
        </a:defRPr>
      </a:lvl5pPr>
      <a:lvl6pPr marL="3007103" indent="-268193" algn="l" defTabSz="1066419" rtl="0" fontAlgn="base">
        <a:lnSpc>
          <a:spcPct val="140000"/>
        </a:lnSpc>
        <a:spcBef>
          <a:spcPct val="0"/>
        </a:spcBef>
        <a:spcAft>
          <a:spcPct val="0"/>
        </a:spcAft>
        <a:buFont typeface="FrutigerNext LT Medium" pitchFamily="34" charset="0"/>
        <a:buChar char="~"/>
        <a:defRPr sz="1600">
          <a:solidFill>
            <a:schemeClr val="tx1"/>
          </a:solidFill>
          <a:latin typeface="+mj-lt"/>
          <a:ea typeface="+mn-ea"/>
        </a:defRPr>
      </a:lvl6pPr>
      <a:lvl7pPr marL="3615290" indent="-268193" algn="l" defTabSz="1066419" rtl="0" fontAlgn="base">
        <a:lnSpc>
          <a:spcPct val="140000"/>
        </a:lnSpc>
        <a:spcBef>
          <a:spcPct val="0"/>
        </a:spcBef>
        <a:spcAft>
          <a:spcPct val="0"/>
        </a:spcAft>
        <a:buFont typeface="FrutigerNext LT Medium" pitchFamily="34" charset="0"/>
        <a:buChar char="~"/>
        <a:defRPr sz="1600">
          <a:solidFill>
            <a:schemeClr val="tx1"/>
          </a:solidFill>
          <a:latin typeface="+mj-lt"/>
          <a:ea typeface="+mn-ea"/>
        </a:defRPr>
      </a:lvl7pPr>
      <a:lvl8pPr marL="4223466" indent="-268193" algn="l" defTabSz="1066419" rtl="0" fontAlgn="base">
        <a:lnSpc>
          <a:spcPct val="140000"/>
        </a:lnSpc>
        <a:spcBef>
          <a:spcPct val="0"/>
        </a:spcBef>
        <a:spcAft>
          <a:spcPct val="0"/>
        </a:spcAft>
        <a:buFont typeface="FrutigerNext LT Medium" pitchFamily="34" charset="0"/>
        <a:buChar char="~"/>
        <a:defRPr sz="1600">
          <a:solidFill>
            <a:schemeClr val="tx1"/>
          </a:solidFill>
          <a:latin typeface="+mj-lt"/>
          <a:ea typeface="+mn-ea"/>
        </a:defRPr>
      </a:lvl8pPr>
      <a:lvl9pPr marL="4831646" indent="-268193" algn="l" defTabSz="1066419" rtl="0" fontAlgn="base">
        <a:lnSpc>
          <a:spcPct val="140000"/>
        </a:lnSpc>
        <a:spcBef>
          <a:spcPct val="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1216362" rtl="0" eaLnBrk="1" latinLnBrk="0" hangingPunct="1">
        <a:defRPr sz="2400" kern="1200">
          <a:solidFill>
            <a:schemeClr val="tx1"/>
          </a:solidFill>
          <a:latin typeface="+mn-lt"/>
          <a:ea typeface="+mn-ea"/>
          <a:cs typeface="+mn-cs"/>
        </a:defRPr>
      </a:lvl1pPr>
      <a:lvl2pPr marL="608175" algn="l" defTabSz="1216362" rtl="0" eaLnBrk="1" latinLnBrk="0" hangingPunct="1">
        <a:defRPr sz="2400" kern="1200">
          <a:solidFill>
            <a:schemeClr val="tx1"/>
          </a:solidFill>
          <a:latin typeface="+mn-lt"/>
          <a:ea typeface="+mn-ea"/>
          <a:cs typeface="+mn-cs"/>
        </a:defRPr>
      </a:lvl2pPr>
      <a:lvl3pPr marL="1216362" algn="l" defTabSz="1216362" rtl="0" eaLnBrk="1" latinLnBrk="0" hangingPunct="1">
        <a:defRPr sz="2400" kern="1200">
          <a:solidFill>
            <a:schemeClr val="tx1"/>
          </a:solidFill>
          <a:latin typeface="+mn-lt"/>
          <a:ea typeface="+mn-ea"/>
          <a:cs typeface="+mn-cs"/>
        </a:defRPr>
      </a:lvl3pPr>
      <a:lvl4pPr marL="1824538" algn="l" defTabSz="1216362" rtl="0" eaLnBrk="1" latinLnBrk="0" hangingPunct="1">
        <a:defRPr sz="2400" kern="1200">
          <a:solidFill>
            <a:schemeClr val="tx1"/>
          </a:solidFill>
          <a:latin typeface="+mn-lt"/>
          <a:ea typeface="+mn-ea"/>
          <a:cs typeface="+mn-cs"/>
        </a:defRPr>
      </a:lvl4pPr>
      <a:lvl5pPr marL="2432721" algn="l" defTabSz="1216362" rtl="0" eaLnBrk="1" latinLnBrk="0" hangingPunct="1">
        <a:defRPr sz="2400" kern="1200">
          <a:solidFill>
            <a:schemeClr val="tx1"/>
          </a:solidFill>
          <a:latin typeface="+mn-lt"/>
          <a:ea typeface="+mn-ea"/>
          <a:cs typeface="+mn-cs"/>
        </a:defRPr>
      </a:lvl5pPr>
      <a:lvl6pPr marL="3040893" algn="l" defTabSz="1216362" rtl="0" eaLnBrk="1" latinLnBrk="0" hangingPunct="1">
        <a:defRPr sz="2400" kern="1200">
          <a:solidFill>
            <a:schemeClr val="tx1"/>
          </a:solidFill>
          <a:latin typeface="+mn-lt"/>
          <a:ea typeface="+mn-ea"/>
          <a:cs typeface="+mn-cs"/>
        </a:defRPr>
      </a:lvl6pPr>
      <a:lvl7pPr marL="3649071" algn="l" defTabSz="1216362" rtl="0" eaLnBrk="1" latinLnBrk="0" hangingPunct="1">
        <a:defRPr sz="2400" kern="1200">
          <a:solidFill>
            <a:schemeClr val="tx1"/>
          </a:solidFill>
          <a:latin typeface="+mn-lt"/>
          <a:ea typeface="+mn-ea"/>
          <a:cs typeface="+mn-cs"/>
        </a:defRPr>
      </a:lvl7pPr>
      <a:lvl8pPr marL="4257252" algn="l" defTabSz="1216362" rtl="0" eaLnBrk="1" latinLnBrk="0" hangingPunct="1">
        <a:defRPr sz="2400" kern="1200">
          <a:solidFill>
            <a:schemeClr val="tx1"/>
          </a:solidFill>
          <a:latin typeface="+mn-lt"/>
          <a:ea typeface="+mn-ea"/>
          <a:cs typeface="+mn-cs"/>
        </a:defRPr>
      </a:lvl8pPr>
      <a:lvl9pPr marL="4865433" algn="l" defTabSz="1216362" rtl="0" eaLnBrk="1" latinLnBrk="0" hangingPunct="1">
        <a:defRPr sz="24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074" name="Picture 79" descr="dd"/>
          <p:cNvPicPr>
            <a:picLocks noChangeAspect="1" noChangeArrowheads="1"/>
          </p:cNvPicPr>
          <p:nvPr/>
        </p:nvPicPr>
        <p:blipFill>
          <a:blip r:embed="rId12" cstate="print"/>
          <a:srcRect/>
          <a:stretch>
            <a:fillRect/>
          </a:stretch>
        </p:blipFill>
        <p:spPr bwMode="auto">
          <a:xfrm>
            <a:off x="0" y="6224593"/>
            <a:ext cx="12200467" cy="636587"/>
          </a:xfrm>
          <a:prstGeom prst="rect">
            <a:avLst/>
          </a:prstGeom>
          <a:noFill/>
          <a:ln w="9525">
            <a:noFill/>
            <a:miter lim="800000"/>
            <a:headEnd/>
            <a:tailEnd/>
          </a:ln>
        </p:spPr>
      </p:pic>
      <p:sp>
        <p:nvSpPr>
          <p:cNvPr id="28680" name="Text Box 8"/>
          <p:cNvSpPr txBox="1">
            <a:spLocks noChangeArrowheads="1"/>
          </p:cNvSpPr>
          <p:nvPr/>
        </p:nvSpPr>
        <p:spPr bwMode="auto">
          <a:xfrm>
            <a:off x="869953" y="6438904"/>
            <a:ext cx="3482763" cy="353860"/>
          </a:xfrm>
          <a:prstGeom prst="rect">
            <a:avLst/>
          </a:prstGeom>
          <a:noFill/>
          <a:ln w="9525">
            <a:noFill/>
            <a:miter lim="800000"/>
            <a:headEnd/>
            <a:tailEnd/>
          </a:ln>
        </p:spPr>
        <p:txBody>
          <a:bodyPr wrap="none" lIns="106592" tIns="53299" rIns="106592" bIns="53299">
            <a:spAutoFit/>
          </a:bodyPr>
          <a:lstStyle/>
          <a:p>
            <a:pPr defTabSz="1066525" eaLnBrk="0" hangingPunct="0">
              <a:defRPr/>
            </a:pPr>
            <a:r>
              <a:rPr lang="en-US" altLang="zh-CN" sz="1600" dirty="0">
                <a:solidFill>
                  <a:srgbClr val="000000"/>
                </a:solidFill>
                <a:latin typeface="FrutigerNext LT Bold" pitchFamily="1" charset="0"/>
                <a:ea typeface="MS PGothic" pitchFamily="34" charset="-128"/>
              </a:rPr>
              <a:t>HUAWEI TECHNOLOGIES CO., LTD.</a:t>
            </a:r>
            <a:endParaRPr lang="en-US" altLang="zh-CN" sz="2933" dirty="0">
              <a:solidFill>
                <a:srgbClr val="000000"/>
              </a:solidFill>
              <a:latin typeface="Arial" pitchFamily="34" charset="0"/>
              <a:ea typeface="MS PGothic" pitchFamily="34" charset="-128"/>
            </a:endParaRPr>
          </a:p>
        </p:txBody>
      </p:sp>
      <p:pic>
        <p:nvPicPr>
          <p:cNvPr id="3076" name="Picture 9" descr="8"/>
          <p:cNvPicPr>
            <a:picLocks noChangeAspect="1" noChangeArrowheads="1"/>
          </p:cNvPicPr>
          <p:nvPr/>
        </p:nvPicPr>
        <p:blipFill>
          <a:blip r:embed="rId13" cstate="print"/>
          <a:srcRect/>
          <a:stretch>
            <a:fillRect/>
          </a:stretch>
        </p:blipFill>
        <p:spPr bwMode="auto">
          <a:xfrm>
            <a:off x="10011842" y="6399229"/>
            <a:ext cx="1748367" cy="312737"/>
          </a:xfrm>
          <a:prstGeom prst="rect">
            <a:avLst/>
          </a:prstGeom>
          <a:noFill/>
          <a:ln w="9525">
            <a:noFill/>
            <a:miter lim="800000"/>
            <a:headEnd/>
            <a:tailEnd/>
          </a:ln>
        </p:spPr>
      </p:pic>
      <p:sp>
        <p:nvSpPr>
          <p:cNvPr id="3078" name="Rectangle 13"/>
          <p:cNvSpPr>
            <a:spLocks noGrp="1" noChangeArrowheads="1"/>
          </p:cNvSpPr>
          <p:nvPr>
            <p:ph type="title"/>
          </p:nvPr>
        </p:nvSpPr>
        <p:spPr bwMode="auto">
          <a:xfrm>
            <a:off x="527052" y="-100012"/>
            <a:ext cx="10327216" cy="871539"/>
          </a:xfrm>
          <a:prstGeom prst="rect">
            <a:avLst/>
          </a:prstGeom>
          <a:noFill/>
          <a:ln w="9525">
            <a:noFill/>
            <a:miter lim="800000"/>
            <a:headEnd/>
            <a:tailEnd/>
          </a:ln>
        </p:spPr>
        <p:txBody>
          <a:bodyPr vert="horz" wrap="square" lIns="79959" tIns="39979" rIns="79959" bIns="39979" numCol="1" anchor="ctr" anchorCtr="0" compatLnSpc="1">
            <a:prstTxWarp prst="textNoShape">
              <a:avLst/>
            </a:prstTxWarp>
          </a:bodyPr>
          <a:lstStyle/>
          <a:p>
            <a:pPr lvl="0"/>
            <a:r>
              <a:rPr lang="zh-CN" altLang="en-US" smtClean="0"/>
              <a:t>单击此处编辑母版标题样式</a:t>
            </a:r>
          </a:p>
        </p:txBody>
      </p:sp>
      <p:sp>
        <p:nvSpPr>
          <p:cNvPr id="28693" name="Rectangle 21"/>
          <p:cNvSpPr>
            <a:spLocks noChangeArrowheads="1"/>
          </p:cNvSpPr>
          <p:nvPr/>
        </p:nvSpPr>
        <p:spPr bwMode="auto">
          <a:xfrm>
            <a:off x="5190075" y="6438916"/>
            <a:ext cx="2196497" cy="353808"/>
          </a:xfrm>
          <a:prstGeom prst="rect">
            <a:avLst/>
          </a:prstGeom>
          <a:noFill/>
          <a:ln w="9525" algn="ctr">
            <a:noFill/>
            <a:miter lim="800000"/>
            <a:headEnd/>
            <a:tailEnd/>
          </a:ln>
          <a:effectLst/>
        </p:spPr>
        <p:txBody>
          <a:bodyPr wrap="none" lIns="106552" tIns="53273" rIns="106552" bIns="53273">
            <a:spAutoFit/>
          </a:bodyPr>
          <a:lstStyle/>
          <a:p>
            <a:pPr defTabSz="1066525" eaLnBrk="0" hangingPunct="0">
              <a:defRPr/>
            </a:pPr>
            <a:r>
              <a:rPr lang="en-US" altLang="zh-CN" sz="1600" dirty="0">
                <a:solidFill>
                  <a:srgbClr val="000000"/>
                </a:solidFill>
                <a:latin typeface="FrutigerNext LT Bold" pitchFamily="1" charset="0"/>
                <a:ea typeface="ＭＳ Ｐゴシック" pitchFamily="34" charset="-128"/>
              </a:rPr>
              <a:t>Huawei Confidential </a:t>
            </a:r>
          </a:p>
        </p:txBody>
      </p:sp>
      <p:sp>
        <p:nvSpPr>
          <p:cNvPr id="28694" name="Rectangle 22"/>
          <p:cNvSpPr>
            <a:spLocks noChangeArrowheads="1"/>
          </p:cNvSpPr>
          <p:nvPr/>
        </p:nvSpPr>
        <p:spPr bwMode="auto">
          <a:xfrm>
            <a:off x="-2544214" y="528643"/>
            <a:ext cx="2459567" cy="5307012"/>
          </a:xfrm>
          <a:prstGeom prst="rect">
            <a:avLst/>
          </a:prstGeom>
          <a:noFill/>
          <a:ln w="9525">
            <a:noFill/>
            <a:miter lim="800000"/>
            <a:headEnd/>
            <a:tailEnd/>
          </a:ln>
          <a:effectLst/>
        </p:spPr>
        <p:txBody>
          <a:bodyPr lIns="106592" tIns="53299" rIns="106592" bIns="53299"/>
          <a:lstStyle/>
          <a:p>
            <a:pPr algn="r" defTabSz="1066525">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英文标题</a:t>
            </a:r>
            <a:r>
              <a:rPr lang="en-US" altLang="zh-CN" sz="1467" dirty="0">
                <a:solidFill>
                  <a:srgbClr val="FFFFFF"/>
                </a:solidFill>
                <a:latin typeface="Arial" charset="0"/>
                <a:ea typeface="华文细黑" pitchFamily="2" charset="-122"/>
              </a:rPr>
              <a:t>:32-35pt  </a:t>
            </a:r>
            <a:endParaRPr lang="zh-CN" altLang="en-US" sz="1467" dirty="0">
              <a:solidFill>
                <a:srgbClr val="FFFFFF"/>
              </a:solidFill>
              <a:latin typeface="Arial" charset="0"/>
              <a:ea typeface="华文细黑" pitchFamily="2" charset="-122"/>
            </a:endParaRPr>
          </a:p>
          <a:p>
            <a:pPr algn="r" defTabSz="1066525">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颜色</a:t>
            </a:r>
            <a:r>
              <a:rPr lang="en-US" altLang="zh-CN" sz="1467" dirty="0">
                <a:solidFill>
                  <a:srgbClr val="FFFFFF"/>
                </a:solidFill>
                <a:latin typeface="Arial" charset="0"/>
                <a:ea typeface="华文细黑" pitchFamily="2" charset="-122"/>
              </a:rPr>
              <a:t>: R153 G0 B0</a:t>
            </a:r>
          </a:p>
          <a:p>
            <a:pPr algn="r" defTabSz="1066525">
              <a:lnSpc>
                <a:spcPct val="125000"/>
              </a:lnSpc>
              <a:buClr>
                <a:srgbClr val="777777"/>
              </a:buClr>
              <a:buSzPct val="60000"/>
              <a:buFont typeface="Wingdings" pitchFamily="2" charset="2"/>
              <a:buNone/>
              <a:defRPr/>
            </a:pPr>
            <a:r>
              <a:rPr lang="zh-CN" altLang="en-US" sz="1467" dirty="0">
                <a:solidFill>
                  <a:srgbClr val="FFFFFF"/>
                </a:solidFill>
                <a:latin typeface="FrutigerNext LT Regular" pitchFamily="34" charset="0"/>
                <a:ea typeface="华文细黑" pitchFamily="2" charset="-122"/>
              </a:rPr>
              <a:t>内部使用字体 </a:t>
            </a:r>
            <a:r>
              <a:rPr lang="en-US" altLang="zh-CN" sz="1467" dirty="0">
                <a:solidFill>
                  <a:srgbClr val="FFFFFF"/>
                </a:solidFill>
                <a:latin typeface="FrutigerNext LT Regular" pitchFamily="34" charset="0"/>
                <a:ea typeface="华文细黑" pitchFamily="2" charset="-122"/>
              </a:rPr>
              <a:t>:</a:t>
            </a:r>
          </a:p>
          <a:p>
            <a:pPr algn="r" defTabSz="1066525">
              <a:lnSpc>
                <a:spcPct val="125000"/>
              </a:lnSpc>
              <a:buClr>
                <a:srgbClr val="777777"/>
              </a:buClr>
              <a:buSzPct val="60000"/>
              <a:buFont typeface="Wingdings" pitchFamily="2" charset="2"/>
              <a:buNone/>
              <a:defRPr/>
            </a:pPr>
            <a:r>
              <a:rPr lang="en-US" altLang="zh-CN" sz="1467" dirty="0" err="1">
                <a:solidFill>
                  <a:srgbClr val="FFFFFF"/>
                </a:solidFill>
                <a:latin typeface="FrutigerNext LT Regular" pitchFamily="34" charset="0"/>
                <a:ea typeface="华文细黑" pitchFamily="2" charset="-122"/>
              </a:rPr>
              <a:t>FrutigerNext</a:t>
            </a:r>
            <a:r>
              <a:rPr lang="en-US" altLang="zh-CN" sz="1467" dirty="0">
                <a:solidFill>
                  <a:srgbClr val="FFFFFF"/>
                </a:solidFill>
                <a:latin typeface="FrutigerNext LT Regular" pitchFamily="34" charset="0"/>
                <a:ea typeface="华文细黑" pitchFamily="2" charset="-122"/>
              </a:rPr>
              <a:t> LT Medium</a:t>
            </a:r>
          </a:p>
          <a:p>
            <a:pPr algn="r" defTabSz="1066525">
              <a:lnSpc>
                <a:spcPct val="125000"/>
              </a:lnSpc>
              <a:buClr>
                <a:srgbClr val="777777"/>
              </a:buClr>
              <a:buSzPct val="60000"/>
              <a:buFont typeface="Wingdings" pitchFamily="2" charset="2"/>
              <a:buNone/>
              <a:defRPr/>
            </a:pPr>
            <a:r>
              <a:rPr lang="zh-CN" altLang="en-US" sz="1467" dirty="0">
                <a:solidFill>
                  <a:srgbClr val="FFFFFF"/>
                </a:solidFill>
                <a:latin typeface="FrutigerNext LT Regular" pitchFamily="34" charset="0"/>
                <a:ea typeface="华文细黑" pitchFamily="2" charset="-122"/>
              </a:rPr>
              <a:t>外部使用字体 </a:t>
            </a:r>
            <a:r>
              <a:rPr lang="en-US" altLang="zh-CN" sz="1467" dirty="0">
                <a:solidFill>
                  <a:srgbClr val="FFFFFF"/>
                </a:solidFill>
                <a:latin typeface="FrutigerNext LT Regular" pitchFamily="34" charset="0"/>
                <a:ea typeface="华文细黑" pitchFamily="2" charset="-122"/>
              </a:rPr>
              <a:t>: Arial</a:t>
            </a:r>
          </a:p>
          <a:p>
            <a:pPr algn="r" defTabSz="1066525">
              <a:lnSpc>
                <a:spcPct val="75000"/>
              </a:lnSpc>
              <a:buClr>
                <a:srgbClr val="777777"/>
              </a:buClr>
              <a:buSzPct val="60000"/>
              <a:buFont typeface="Wingdings" pitchFamily="2" charset="2"/>
              <a:buNone/>
              <a:defRPr/>
            </a:pPr>
            <a:endParaRPr lang="en-US" altLang="zh-CN" sz="1467" dirty="0">
              <a:solidFill>
                <a:srgbClr val="FFFFFF"/>
              </a:solidFill>
              <a:latin typeface="Arial" charset="0"/>
              <a:ea typeface="华文细黑" pitchFamily="2" charset="-122"/>
            </a:endParaRPr>
          </a:p>
          <a:p>
            <a:pPr algn="r" defTabSz="1066525">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中文标题</a:t>
            </a:r>
            <a:r>
              <a:rPr lang="en-US" altLang="zh-CN" sz="1467" dirty="0">
                <a:solidFill>
                  <a:srgbClr val="FFFFFF"/>
                </a:solidFill>
                <a:latin typeface="Arial" charset="0"/>
                <a:ea typeface="华文细黑" pitchFamily="2" charset="-122"/>
              </a:rPr>
              <a:t>:30-32pt  </a:t>
            </a:r>
            <a:endParaRPr lang="zh-CN" altLang="en-US" sz="1467" dirty="0">
              <a:solidFill>
                <a:srgbClr val="FFFFFF"/>
              </a:solidFill>
              <a:latin typeface="Arial" charset="0"/>
              <a:ea typeface="华文细黑" pitchFamily="2" charset="-122"/>
            </a:endParaRPr>
          </a:p>
          <a:p>
            <a:pPr algn="r" defTabSz="1066525">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颜色</a:t>
            </a:r>
            <a:r>
              <a:rPr lang="en-US" altLang="zh-CN" sz="1467" dirty="0">
                <a:solidFill>
                  <a:srgbClr val="FFFFFF"/>
                </a:solidFill>
                <a:latin typeface="Arial" charset="0"/>
                <a:ea typeface="华文细黑" pitchFamily="2" charset="-122"/>
              </a:rPr>
              <a:t>: R153 G0 B0</a:t>
            </a:r>
          </a:p>
          <a:p>
            <a:pPr algn="r" defTabSz="1066525">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字体</a:t>
            </a:r>
            <a:r>
              <a:rPr lang="en-US" altLang="zh-CN" sz="1467" dirty="0">
                <a:solidFill>
                  <a:srgbClr val="FFFFFF"/>
                </a:solidFill>
                <a:latin typeface="Arial" charset="0"/>
                <a:ea typeface="华文细黑" pitchFamily="2" charset="-122"/>
              </a:rPr>
              <a:t>:</a:t>
            </a:r>
            <a:r>
              <a:rPr lang="zh-CN" altLang="en-US" sz="1467" dirty="0">
                <a:solidFill>
                  <a:srgbClr val="FFFFFF"/>
                </a:solidFill>
                <a:latin typeface="Arial" charset="0"/>
                <a:ea typeface="华文细黑" pitchFamily="2" charset="-122"/>
              </a:rPr>
              <a:t>黑体</a:t>
            </a:r>
          </a:p>
          <a:p>
            <a:pPr algn="r" defTabSz="1066525">
              <a:lnSpc>
                <a:spcPct val="125000"/>
              </a:lnSpc>
              <a:buClr>
                <a:srgbClr val="777777"/>
              </a:buClr>
              <a:buSzPct val="60000"/>
              <a:buFont typeface="Wingdings" pitchFamily="2" charset="2"/>
              <a:buNone/>
              <a:defRPr/>
            </a:pPr>
            <a:endParaRPr lang="zh-CN" altLang="en-US" sz="1467" dirty="0">
              <a:solidFill>
                <a:srgbClr val="FFFFFF"/>
              </a:solidFill>
              <a:latin typeface="Arial" charset="0"/>
              <a:ea typeface="华文细黑" pitchFamily="2" charset="-122"/>
            </a:endParaRPr>
          </a:p>
          <a:p>
            <a:pPr algn="r" defTabSz="1066525">
              <a:lnSpc>
                <a:spcPct val="125000"/>
              </a:lnSpc>
              <a:buClr>
                <a:srgbClr val="777777"/>
              </a:buClr>
              <a:buSzPct val="60000"/>
              <a:buFont typeface="Wingdings" pitchFamily="2" charset="2"/>
              <a:buNone/>
              <a:defRPr/>
            </a:pPr>
            <a:endParaRPr lang="zh-CN" altLang="en-US" sz="1467" dirty="0">
              <a:solidFill>
                <a:srgbClr val="FFFFFF"/>
              </a:solidFill>
              <a:latin typeface="Arial" charset="0"/>
              <a:ea typeface="华文细黑" pitchFamily="2" charset="-122"/>
            </a:endParaRPr>
          </a:p>
          <a:p>
            <a:pPr algn="r" defTabSz="1066525">
              <a:lnSpc>
                <a:spcPct val="125000"/>
              </a:lnSpc>
              <a:buClr>
                <a:srgbClr val="777777"/>
              </a:buClr>
              <a:buSzPct val="60000"/>
              <a:buFont typeface="Wingdings" pitchFamily="2" charset="2"/>
              <a:buNone/>
              <a:defRPr/>
            </a:pPr>
            <a:endParaRPr lang="zh-CN" altLang="en-US" sz="1467" dirty="0">
              <a:solidFill>
                <a:srgbClr val="FFFFFF"/>
              </a:solidFill>
              <a:latin typeface="Arial" charset="0"/>
              <a:ea typeface="华文细黑" pitchFamily="2" charset="-122"/>
            </a:endParaRPr>
          </a:p>
          <a:p>
            <a:pPr algn="r" defTabSz="1066525">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英文正文</a:t>
            </a:r>
            <a:r>
              <a:rPr lang="en-US" altLang="zh-CN" sz="1467" dirty="0">
                <a:solidFill>
                  <a:srgbClr val="FFFFFF"/>
                </a:solidFill>
                <a:latin typeface="Arial" charset="0"/>
                <a:ea typeface="华文细黑" pitchFamily="2" charset="-122"/>
              </a:rPr>
              <a:t>:20-22pt</a:t>
            </a:r>
          </a:p>
          <a:p>
            <a:pPr algn="r" defTabSz="1066525">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子目录 </a:t>
            </a:r>
            <a:r>
              <a:rPr lang="en-US" altLang="zh-CN" sz="1467" dirty="0">
                <a:solidFill>
                  <a:srgbClr val="FFFFFF"/>
                </a:solidFill>
                <a:latin typeface="Arial" charset="0"/>
                <a:ea typeface="华文细黑" pitchFamily="2" charset="-122"/>
              </a:rPr>
              <a:t>(2-5</a:t>
            </a:r>
            <a:r>
              <a:rPr lang="zh-CN" altLang="en-US" sz="1467" dirty="0">
                <a:solidFill>
                  <a:srgbClr val="FFFFFF"/>
                </a:solidFill>
                <a:latin typeface="Arial" charset="0"/>
                <a:ea typeface="华文细黑" pitchFamily="2" charset="-122"/>
              </a:rPr>
              <a:t>级</a:t>
            </a:r>
            <a:r>
              <a:rPr lang="en-US" altLang="zh-CN" sz="1467" dirty="0">
                <a:solidFill>
                  <a:srgbClr val="FFFFFF"/>
                </a:solidFill>
                <a:latin typeface="Arial" charset="0"/>
                <a:ea typeface="华文细黑" pitchFamily="2" charset="-122"/>
              </a:rPr>
              <a:t>) :18pt  </a:t>
            </a:r>
          </a:p>
          <a:p>
            <a:pPr algn="r" defTabSz="1066525">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颜色</a:t>
            </a:r>
            <a:r>
              <a:rPr lang="en-US" altLang="zh-CN" sz="1467" dirty="0">
                <a:solidFill>
                  <a:srgbClr val="FFFFFF"/>
                </a:solidFill>
                <a:latin typeface="Arial" charset="0"/>
                <a:ea typeface="华文细黑" pitchFamily="2" charset="-122"/>
              </a:rPr>
              <a:t>:</a:t>
            </a:r>
            <a:r>
              <a:rPr lang="zh-CN" altLang="en-US" sz="1467" dirty="0">
                <a:solidFill>
                  <a:srgbClr val="FFFFFF"/>
                </a:solidFill>
                <a:latin typeface="Arial" charset="0"/>
                <a:ea typeface="华文细黑" pitchFamily="2" charset="-122"/>
              </a:rPr>
              <a:t>黑色</a:t>
            </a:r>
          </a:p>
          <a:p>
            <a:pPr algn="r" defTabSz="1066525">
              <a:lnSpc>
                <a:spcPct val="125000"/>
              </a:lnSpc>
              <a:buClr>
                <a:srgbClr val="777777"/>
              </a:buClr>
              <a:buSzPct val="60000"/>
              <a:buFont typeface="Wingdings" pitchFamily="2" charset="2"/>
              <a:buNone/>
              <a:defRPr/>
            </a:pPr>
            <a:r>
              <a:rPr lang="zh-CN" altLang="en-US" sz="1467" dirty="0">
                <a:solidFill>
                  <a:srgbClr val="FFFFFF"/>
                </a:solidFill>
                <a:latin typeface="FrutigerNext LT Regular" pitchFamily="34" charset="0"/>
                <a:ea typeface="华文细黑" pitchFamily="2" charset="-122"/>
              </a:rPr>
              <a:t>内部使用字体 </a:t>
            </a:r>
            <a:r>
              <a:rPr lang="en-US" altLang="zh-CN" sz="1467" dirty="0">
                <a:solidFill>
                  <a:srgbClr val="FFFFFF"/>
                </a:solidFill>
                <a:latin typeface="FrutigerNext LT Regular" pitchFamily="34" charset="0"/>
                <a:ea typeface="华文细黑" pitchFamily="2" charset="-122"/>
              </a:rPr>
              <a:t>:</a:t>
            </a:r>
          </a:p>
          <a:p>
            <a:pPr algn="r" defTabSz="1066525">
              <a:lnSpc>
                <a:spcPct val="125000"/>
              </a:lnSpc>
              <a:buClr>
                <a:srgbClr val="777777"/>
              </a:buClr>
              <a:buSzPct val="60000"/>
              <a:buFont typeface="Wingdings" pitchFamily="2" charset="2"/>
              <a:buNone/>
              <a:defRPr/>
            </a:pPr>
            <a:r>
              <a:rPr lang="en-US" altLang="zh-CN" sz="1467" dirty="0" err="1">
                <a:solidFill>
                  <a:srgbClr val="FFFFFF"/>
                </a:solidFill>
                <a:latin typeface="FrutigerNext LT Regular" pitchFamily="34" charset="0"/>
                <a:ea typeface="华文细黑" pitchFamily="2" charset="-122"/>
              </a:rPr>
              <a:t>FrutigerNext</a:t>
            </a:r>
            <a:r>
              <a:rPr lang="en-US" altLang="zh-CN" sz="1467" dirty="0">
                <a:solidFill>
                  <a:srgbClr val="FFFFFF"/>
                </a:solidFill>
                <a:latin typeface="FrutigerNext LT Regular" pitchFamily="34" charset="0"/>
                <a:ea typeface="华文细黑" pitchFamily="2" charset="-122"/>
              </a:rPr>
              <a:t> LT Regular</a:t>
            </a:r>
          </a:p>
          <a:p>
            <a:pPr algn="r" defTabSz="1066525">
              <a:lnSpc>
                <a:spcPct val="125000"/>
              </a:lnSpc>
              <a:buClr>
                <a:srgbClr val="777777"/>
              </a:buClr>
              <a:buSzPct val="60000"/>
              <a:buFont typeface="Wingdings" pitchFamily="2" charset="2"/>
              <a:buNone/>
              <a:defRPr/>
            </a:pPr>
            <a:r>
              <a:rPr lang="zh-CN" altLang="en-US" sz="1467" dirty="0">
                <a:solidFill>
                  <a:srgbClr val="FFFFFF"/>
                </a:solidFill>
                <a:latin typeface="FrutigerNext LT Regular" pitchFamily="34" charset="0"/>
                <a:ea typeface="华文细黑" pitchFamily="2" charset="-122"/>
              </a:rPr>
              <a:t>外部使用字体 </a:t>
            </a:r>
            <a:r>
              <a:rPr lang="en-US" altLang="zh-CN" sz="1467" dirty="0">
                <a:solidFill>
                  <a:srgbClr val="FFFFFF"/>
                </a:solidFill>
                <a:latin typeface="FrutigerNext LT Regular" pitchFamily="34" charset="0"/>
                <a:ea typeface="华文细黑" pitchFamily="2" charset="-122"/>
              </a:rPr>
              <a:t>: Arial</a:t>
            </a:r>
          </a:p>
          <a:p>
            <a:pPr algn="r" defTabSz="1066525">
              <a:lnSpc>
                <a:spcPct val="75000"/>
              </a:lnSpc>
              <a:buClr>
                <a:srgbClr val="777777"/>
              </a:buClr>
              <a:buSzPct val="60000"/>
              <a:buFont typeface="Wingdings" pitchFamily="2" charset="2"/>
              <a:buNone/>
              <a:defRPr/>
            </a:pPr>
            <a:endParaRPr lang="en-US" altLang="zh-CN" sz="1467" dirty="0">
              <a:solidFill>
                <a:srgbClr val="FFFFFF"/>
              </a:solidFill>
              <a:latin typeface="Arial" charset="0"/>
              <a:ea typeface="华文细黑" pitchFamily="2" charset="-122"/>
            </a:endParaRPr>
          </a:p>
          <a:p>
            <a:pPr algn="r" defTabSz="1066525">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中文正文</a:t>
            </a:r>
            <a:r>
              <a:rPr lang="en-US" altLang="zh-CN" sz="1467" dirty="0">
                <a:solidFill>
                  <a:srgbClr val="FFFFFF"/>
                </a:solidFill>
                <a:latin typeface="Arial" charset="0"/>
                <a:ea typeface="华文细黑" pitchFamily="2" charset="-122"/>
              </a:rPr>
              <a:t>:18-20pt</a:t>
            </a:r>
          </a:p>
          <a:p>
            <a:pPr algn="r" defTabSz="1066525">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子目录</a:t>
            </a:r>
            <a:r>
              <a:rPr lang="en-US" altLang="zh-CN" sz="1467" dirty="0">
                <a:solidFill>
                  <a:srgbClr val="FFFFFF"/>
                </a:solidFill>
                <a:latin typeface="Arial" charset="0"/>
                <a:ea typeface="华文细黑" pitchFamily="2" charset="-122"/>
              </a:rPr>
              <a:t>(2-5</a:t>
            </a:r>
            <a:r>
              <a:rPr lang="zh-CN" altLang="en-US" sz="1467" dirty="0">
                <a:solidFill>
                  <a:srgbClr val="FFFFFF"/>
                </a:solidFill>
                <a:latin typeface="Arial" charset="0"/>
                <a:ea typeface="华文细黑" pitchFamily="2" charset="-122"/>
              </a:rPr>
              <a:t>级</a:t>
            </a:r>
            <a:r>
              <a:rPr lang="en-US" altLang="zh-CN" sz="1467" dirty="0">
                <a:solidFill>
                  <a:srgbClr val="FFFFFF"/>
                </a:solidFill>
                <a:latin typeface="Arial" charset="0"/>
                <a:ea typeface="华文细黑" pitchFamily="2" charset="-122"/>
              </a:rPr>
              <a:t>):18pt </a:t>
            </a:r>
            <a:endParaRPr lang="zh-CN" altLang="en-US" sz="1467" dirty="0">
              <a:solidFill>
                <a:srgbClr val="FFFFFF"/>
              </a:solidFill>
              <a:latin typeface="Arial" charset="0"/>
              <a:ea typeface="华文细黑" pitchFamily="2" charset="-122"/>
            </a:endParaRPr>
          </a:p>
          <a:p>
            <a:pPr algn="r" defTabSz="1066525">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颜色</a:t>
            </a:r>
            <a:r>
              <a:rPr lang="en-US" altLang="zh-CN" sz="1467" dirty="0">
                <a:solidFill>
                  <a:srgbClr val="FFFFFF"/>
                </a:solidFill>
                <a:latin typeface="Arial" charset="0"/>
                <a:ea typeface="华文细黑" pitchFamily="2" charset="-122"/>
              </a:rPr>
              <a:t>:</a:t>
            </a:r>
            <a:r>
              <a:rPr lang="zh-CN" altLang="en-US" sz="1467" dirty="0">
                <a:solidFill>
                  <a:srgbClr val="FFFFFF"/>
                </a:solidFill>
                <a:latin typeface="Arial" charset="0"/>
                <a:ea typeface="华文细黑" pitchFamily="2" charset="-122"/>
              </a:rPr>
              <a:t>黑色</a:t>
            </a:r>
          </a:p>
          <a:p>
            <a:pPr algn="r" defTabSz="1066525">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字体</a:t>
            </a:r>
            <a:r>
              <a:rPr lang="en-US" altLang="zh-CN" sz="1467" dirty="0">
                <a:solidFill>
                  <a:srgbClr val="FFFFFF"/>
                </a:solidFill>
                <a:latin typeface="Arial" charset="0"/>
                <a:ea typeface="华文细黑" pitchFamily="2" charset="-122"/>
              </a:rPr>
              <a:t>:</a:t>
            </a:r>
            <a:r>
              <a:rPr lang="zh-CN" altLang="en-US" sz="1467" dirty="0">
                <a:solidFill>
                  <a:srgbClr val="FFFFFF"/>
                </a:solidFill>
                <a:latin typeface="Arial" charset="0"/>
                <a:ea typeface="华文细黑" pitchFamily="2" charset="-122"/>
              </a:rPr>
              <a:t>细黑体 </a:t>
            </a:r>
          </a:p>
          <a:p>
            <a:pPr algn="r" defTabSz="1066525">
              <a:lnSpc>
                <a:spcPct val="125000"/>
              </a:lnSpc>
              <a:buClr>
                <a:srgbClr val="777777"/>
              </a:buClr>
              <a:buSzPct val="60000"/>
              <a:buFont typeface="Wingdings" pitchFamily="2" charset="2"/>
              <a:buNone/>
              <a:defRPr/>
            </a:pPr>
            <a:endParaRPr lang="zh-CN" altLang="en-US" sz="1467" dirty="0">
              <a:solidFill>
                <a:srgbClr val="FFFFFF"/>
              </a:solidFill>
              <a:latin typeface="Arial" charset="0"/>
              <a:ea typeface="华文细黑" pitchFamily="2" charset="-122"/>
            </a:endParaRPr>
          </a:p>
          <a:p>
            <a:pPr algn="r" defTabSz="1066525">
              <a:lnSpc>
                <a:spcPct val="125000"/>
              </a:lnSpc>
              <a:buClr>
                <a:srgbClr val="777777"/>
              </a:buClr>
              <a:buSzPct val="60000"/>
              <a:buFont typeface="Wingdings" pitchFamily="2" charset="2"/>
              <a:buNone/>
              <a:defRPr/>
            </a:pPr>
            <a:endParaRPr lang="zh-CN" altLang="en-US" sz="1467" dirty="0">
              <a:solidFill>
                <a:srgbClr val="FFFFFF"/>
              </a:solidFill>
              <a:latin typeface="Arial" charset="0"/>
              <a:ea typeface="华文细黑" pitchFamily="2" charset="-122"/>
            </a:endParaRPr>
          </a:p>
          <a:p>
            <a:pPr algn="r" defTabSz="1066525">
              <a:lnSpc>
                <a:spcPct val="125000"/>
              </a:lnSpc>
              <a:buClr>
                <a:srgbClr val="777777"/>
              </a:buClr>
              <a:buSzPct val="60000"/>
              <a:buFont typeface="Wingdings" pitchFamily="2" charset="2"/>
              <a:buNone/>
              <a:defRPr/>
            </a:pPr>
            <a:endParaRPr lang="en-US" altLang="zh-CN" sz="1467" dirty="0">
              <a:solidFill>
                <a:srgbClr val="FFFFFF"/>
              </a:solidFill>
              <a:latin typeface="Arial" charset="0"/>
              <a:ea typeface="华文细黑" pitchFamily="2" charset="-122"/>
            </a:endParaRPr>
          </a:p>
          <a:p>
            <a:pPr algn="r" defTabSz="1066525">
              <a:lnSpc>
                <a:spcPct val="125000"/>
              </a:lnSpc>
              <a:buClr>
                <a:srgbClr val="777777"/>
              </a:buClr>
              <a:buSzPct val="60000"/>
              <a:buFont typeface="Wingdings" pitchFamily="2" charset="2"/>
              <a:buNone/>
              <a:defRPr/>
            </a:pPr>
            <a:endParaRPr lang="en-US" altLang="zh-CN" sz="1467" dirty="0">
              <a:solidFill>
                <a:srgbClr val="FFFFFF"/>
              </a:solidFill>
              <a:latin typeface="Arial" charset="0"/>
              <a:ea typeface="华文细黑" pitchFamily="2" charset="-122"/>
            </a:endParaRPr>
          </a:p>
          <a:p>
            <a:pPr algn="r" defTabSz="1066525">
              <a:lnSpc>
                <a:spcPct val="125000"/>
              </a:lnSpc>
              <a:buClr>
                <a:srgbClr val="777777"/>
              </a:buClr>
              <a:buSzPct val="60000"/>
              <a:buFont typeface="Wingdings" pitchFamily="2" charset="2"/>
              <a:buNone/>
              <a:defRPr/>
            </a:pPr>
            <a:endParaRPr lang="zh-CN" altLang="en-US" sz="1467" dirty="0">
              <a:solidFill>
                <a:srgbClr val="000000"/>
              </a:solidFill>
              <a:latin typeface="Arial" charset="0"/>
              <a:ea typeface="华文细黑" pitchFamily="2" charset="-122"/>
            </a:endParaRPr>
          </a:p>
        </p:txBody>
      </p:sp>
      <p:sp>
        <p:nvSpPr>
          <p:cNvPr id="28734" name="Rectangle 62"/>
          <p:cNvSpPr>
            <a:spLocks noChangeArrowheads="1"/>
          </p:cNvSpPr>
          <p:nvPr/>
        </p:nvSpPr>
        <p:spPr bwMode="auto">
          <a:xfrm>
            <a:off x="12266093" y="1423995"/>
            <a:ext cx="1399116" cy="2005012"/>
          </a:xfrm>
          <a:prstGeom prst="rect">
            <a:avLst/>
          </a:prstGeom>
          <a:noFill/>
          <a:ln w="9525">
            <a:noFill/>
            <a:miter lim="800000"/>
            <a:headEnd/>
            <a:tailEnd/>
          </a:ln>
          <a:effectLst/>
        </p:spPr>
        <p:txBody>
          <a:bodyPr lIns="106592" tIns="53299" rIns="106592" bIns="53299"/>
          <a:lstStyle/>
          <a:p>
            <a:pPr defTabSz="1066525">
              <a:lnSpc>
                <a:spcPct val="120000"/>
              </a:lnSpc>
              <a:buClr>
                <a:srgbClr val="777777"/>
              </a:buClr>
              <a:buSzPct val="60000"/>
              <a:buFont typeface="Wingdings" pitchFamily="2" charset="2"/>
              <a:buNone/>
              <a:defRPr/>
            </a:pPr>
            <a:r>
              <a:rPr lang="zh-CN" altLang="en-US" sz="1467" dirty="0">
                <a:solidFill>
                  <a:srgbClr val="FFFFFF"/>
                </a:solidFill>
                <a:latin typeface="华文细黑" pitchFamily="2" charset="-122"/>
                <a:ea typeface="华文细黑" pitchFamily="2" charset="-122"/>
              </a:rPr>
              <a:t>配色参考方案：</a:t>
            </a:r>
          </a:p>
          <a:p>
            <a:pPr defTabSz="1066525">
              <a:lnSpc>
                <a:spcPct val="120000"/>
              </a:lnSpc>
              <a:buClr>
                <a:srgbClr val="777777"/>
              </a:buClr>
              <a:buSzPct val="60000"/>
              <a:buFont typeface="Wingdings" pitchFamily="2" charset="2"/>
              <a:buNone/>
              <a:defRPr/>
            </a:pPr>
            <a:r>
              <a:rPr lang="zh-CN" altLang="en-US" sz="1467" dirty="0">
                <a:solidFill>
                  <a:srgbClr val="FFFFFF"/>
                </a:solidFill>
                <a:latin typeface="华文细黑" pitchFamily="2" charset="-122"/>
                <a:ea typeface="华文细黑" pitchFamily="2" charset="-122"/>
              </a:rPr>
              <a:t>建议同一页面内不超过四种颜色，以下是</a:t>
            </a:r>
            <a:r>
              <a:rPr lang="en-US" altLang="zh-CN" sz="1467" dirty="0">
                <a:solidFill>
                  <a:srgbClr val="FFFFFF"/>
                </a:solidFill>
                <a:latin typeface="华文细黑" pitchFamily="2" charset="-122"/>
                <a:ea typeface="华文细黑" pitchFamily="2" charset="-122"/>
              </a:rPr>
              <a:t>13</a:t>
            </a:r>
            <a:r>
              <a:rPr lang="zh-CN" altLang="en-US" sz="1467" dirty="0">
                <a:solidFill>
                  <a:srgbClr val="FFFFFF"/>
                </a:solidFill>
                <a:latin typeface="华文细黑" pitchFamily="2" charset="-122"/>
                <a:ea typeface="华文细黑" pitchFamily="2" charset="-122"/>
              </a:rPr>
              <a:t>组配色方案，同一页面内只选择一组使用。（仅供参考）</a:t>
            </a:r>
          </a:p>
          <a:p>
            <a:pPr defTabSz="1066525">
              <a:lnSpc>
                <a:spcPct val="125000"/>
              </a:lnSpc>
              <a:buClr>
                <a:srgbClr val="777777"/>
              </a:buClr>
              <a:buSzPct val="60000"/>
              <a:buFont typeface="Wingdings" pitchFamily="2" charset="2"/>
              <a:buNone/>
              <a:defRPr/>
            </a:pPr>
            <a:endParaRPr lang="en-US" altLang="zh-CN" sz="1467" dirty="0">
              <a:solidFill>
                <a:srgbClr val="FFFFFF"/>
              </a:solidFill>
              <a:latin typeface="华文细黑" pitchFamily="2" charset="-122"/>
              <a:ea typeface="华文细黑" pitchFamily="2" charset="-122"/>
            </a:endParaRPr>
          </a:p>
          <a:p>
            <a:pPr defTabSz="1066525">
              <a:lnSpc>
                <a:spcPct val="125000"/>
              </a:lnSpc>
              <a:buClr>
                <a:srgbClr val="777777"/>
              </a:buClr>
              <a:buSzPct val="60000"/>
              <a:buFont typeface="Wingdings" pitchFamily="2" charset="2"/>
              <a:buChar char="l"/>
              <a:defRPr/>
            </a:pPr>
            <a:endParaRPr lang="en-US" altLang="zh-CN" sz="1467" dirty="0">
              <a:solidFill>
                <a:srgbClr val="FFFFFF"/>
              </a:solidFill>
              <a:latin typeface="华文细黑" pitchFamily="2" charset="-122"/>
              <a:ea typeface="华文细黑" pitchFamily="2" charset="-122"/>
            </a:endParaRPr>
          </a:p>
          <a:p>
            <a:pPr defTabSz="1066525">
              <a:lnSpc>
                <a:spcPct val="125000"/>
              </a:lnSpc>
              <a:buClr>
                <a:srgbClr val="777777"/>
              </a:buClr>
              <a:buSzPct val="60000"/>
              <a:buFont typeface="Wingdings" pitchFamily="2" charset="2"/>
              <a:buChar char="l"/>
              <a:defRPr/>
            </a:pPr>
            <a:endParaRPr lang="zh-CN" altLang="en-US" sz="1467" dirty="0">
              <a:solidFill>
                <a:srgbClr val="FFFFFF"/>
              </a:solidFill>
              <a:latin typeface="华文细黑" pitchFamily="2" charset="-122"/>
              <a:ea typeface="华文细黑" pitchFamily="2" charset="-122"/>
            </a:endParaRPr>
          </a:p>
        </p:txBody>
      </p:sp>
      <p:sp>
        <p:nvSpPr>
          <p:cNvPr id="28737" name="Rectangle 65"/>
          <p:cNvSpPr>
            <a:spLocks noChangeArrowheads="1"/>
          </p:cNvSpPr>
          <p:nvPr/>
        </p:nvSpPr>
        <p:spPr bwMode="auto">
          <a:xfrm>
            <a:off x="12266093" y="-61909"/>
            <a:ext cx="1399116" cy="838201"/>
          </a:xfrm>
          <a:prstGeom prst="rect">
            <a:avLst/>
          </a:prstGeom>
          <a:noFill/>
          <a:ln w="9525">
            <a:noFill/>
            <a:miter lim="800000"/>
            <a:headEnd/>
            <a:tailEnd/>
          </a:ln>
          <a:effectLst/>
        </p:spPr>
        <p:txBody>
          <a:bodyPr lIns="106592" tIns="53299" rIns="106592" bIns="53299"/>
          <a:lstStyle/>
          <a:p>
            <a:pPr defTabSz="1066525">
              <a:lnSpc>
                <a:spcPct val="120000"/>
              </a:lnSpc>
              <a:buClr>
                <a:srgbClr val="777777"/>
              </a:buClr>
              <a:buSzPct val="60000"/>
              <a:buFont typeface="Wingdings" pitchFamily="2" charset="2"/>
              <a:buNone/>
              <a:defRPr/>
            </a:pPr>
            <a:r>
              <a:rPr lang="zh-CN" altLang="en-US" sz="1467" dirty="0">
                <a:solidFill>
                  <a:srgbClr val="FFFFFF"/>
                </a:solidFill>
                <a:latin typeface="华文细黑" pitchFamily="2" charset="-122"/>
                <a:ea typeface="华文细黑" pitchFamily="2" charset="-122"/>
              </a:rPr>
              <a:t>客户或者合作伙伴的标志放在右上角</a:t>
            </a:r>
            <a:r>
              <a:rPr lang="en-US" altLang="zh-CN" sz="1467" dirty="0">
                <a:solidFill>
                  <a:srgbClr val="FFFFFF"/>
                </a:solidFill>
                <a:latin typeface="华文细黑" pitchFamily="2" charset="-122"/>
                <a:ea typeface="华文细黑" pitchFamily="2" charset="-122"/>
              </a:rPr>
              <a:t>.</a:t>
            </a:r>
          </a:p>
          <a:p>
            <a:pPr defTabSz="1066525">
              <a:lnSpc>
                <a:spcPct val="125000"/>
              </a:lnSpc>
              <a:buClr>
                <a:srgbClr val="777777"/>
              </a:buClr>
              <a:buSzPct val="60000"/>
              <a:buFont typeface="Wingdings" pitchFamily="2" charset="2"/>
              <a:buNone/>
              <a:defRPr/>
            </a:pPr>
            <a:endParaRPr lang="en-US" altLang="zh-CN" sz="1467" dirty="0">
              <a:solidFill>
                <a:srgbClr val="FFFFFF"/>
              </a:solidFill>
              <a:latin typeface="华文细黑" pitchFamily="2" charset="-122"/>
              <a:ea typeface="华文细黑" pitchFamily="2" charset="-122"/>
            </a:endParaRPr>
          </a:p>
          <a:p>
            <a:pPr defTabSz="1066525">
              <a:lnSpc>
                <a:spcPct val="125000"/>
              </a:lnSpc>
              <a:buClr>
                <a:srgbClr val="777777"/>
              </a:buClr>
              <a:buSzPct val="60000"/>
              <a:buFont typeface="Wingdings" pitchFamily="2" charset="2"/>
              <a:buChar char="l"/>
              <a:defRPr/>
            </a:pPr>
            <a:endParaRPr lang="en-US" altLang="zh-CN" sz="1467" dirty="0">
              <a:solidFill>
                <a:srgbClr val="FFFFFF"/>
              </a:solidFill>
              <a:latin typeface="华文细黑" pitchFamily="2" charset="-122"/>
              <a:ea typeface="华文细黑" pitchFamily="2" charset="-122"/>
            </a:endParaRPr>
          </a:p>
          <a:p>
            <a:pPr defTabSz="1066525">
              <a:lnSpc>
                <a:spcPct val="125000"/>
              </a:lnSpc>
              <a:buClr>
                <a:srgbClr val="777777"/>
              </a:buClr>
              <a:buSzPct val="60000"/>
              <a:buFont typeface="Wingdings" pitchFamily="2" charset="2"/>
              <a:buChar char="l"/>
              <a:defRPr/>
            </a:pPr>
            <a:endParaRPr lang="zh-CN" altLang="en-US" sz="1467" dirty="0">
              <a:solidFill>
                <a:srgbClr val="FFFFFF"/>
              </a:solidFill>
              <a:latin typeface="华文细黑" pitchFamily="2" charset="-122"/>
              <a:ea typeface="华文细黑" pitchFamily="2" charset="-122"/>
            </a:endParaRPr>
          </a:p>
        </p:txBody>
      </p:sp>
      <p:sp>
        <p:nvSpPr>
          <p:cNvPr id="3083" name="Rectangle 68"/>
          <p:cNvSpPr>
            <a:spLocks noGrp="1" noChangeArrowheads="1"/>
          </p:cNvSpPr>
          <p:nvPr>
            <p:ph type="body" idx="1"/>
          </p:nvPr>
        </p:nvSpPr>
        <p:spPr bwMode="auto">
          <a:xfrm>
            <a:off x="869951" y="1641484"/>
            <a:ext cx="10572749" cy="4194175"/>
          </a:xfrm>
          <a:prstGeom prst="rect">
            <a:avLst/>
          </a:prstGeom>
          <a:noFill/>
          <a:ln w="9525">
            <a:noFill/>
            <a:miter lim="800000"/>
            <a:headEnd/>
            <a:tailEnd/>
          </a:ln>
        </p:spPr>
        <p:txBody>
          <a:bodyPr vert="horz" wrap="square" lIns="79971" tIns="39985" rIns="79971" bIns="39985"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28752" name="Rectangle 80"/>
          <p:cNvSpPr>
            <a:spLocks noChangeArrowheads="1"/>
          </p:cNvSpPr>
          <p:nvPr/>
        </p:nvSpPr>
        <p:spPr bwMode="auto">
          <a:xfrm>
            <a:off x="12359220" y="4989938"/>
            <a:ext cx="1225549" cy="369049"/>
          </a:xfrm>
          <a:prstGeom prst="rect">
            <a:avLst/>
          </a:prstGeom>
          <a:solidFill>
            <a:schemeClr val="bg1"/>
          </a:solidFill>
          <a:ln w="9525" algn="ctr">
            <a:noFill/>
            <a:miter lim="800000"/>
            <a:headEnd/>
            <a:tailEnd/>
          </a:ln>
          <a:effectLst/>
        </p:spPr>
        <p:txBody>
          <a:bodyPr lIns="121632" tIns="60820" rIns="121632" bIns="60820" anchor="ctr">
            <a:spAutoFit/>
          </a:bodyPr>
          <a:lstStyle/>
          <a:p>
            <a:pPr>
              <a:defRPr/>
            </a:pPr>
            <a:endParaRPr lang="zh-CN" altLang="en-US" sz="1600" dirty="0">
              <a:solidFill>
                <a:srgbClr val="FFFFFF"/>
              </a:solidFill>
              <a:latin typeface="FrutigerNext LT Regular" pitchFamily="34" charset="0"/>
              <a:ea typeface="MS PGothic" pitchFamily="34" charset="-128"/>
            </a:endParaRPr>
          </a:p>
        </p:txBody>
      </p:sp>
      <p:grpSp>
        <p:nvGrpSpPr>
          <p:cNvPr id="2" name="Group 81"/>
          <p:cNvGrpSpPr>
            <a:grpSpLocks/>
          </p:cNvGrpSpPr>
          <p:nvPr/>
        </p:nvGrpSpPr>
        <p:grpSpPr bwMode="auto">
          <a:xfrm>
            <a:off x="12473522" y="3789365"/>
            <a:ext cx="986367" cy="182563"/>
            <a:chOff x="5893" y="2387"/>
            <a:chExt cx="466" cy="115"/>
          </a:xfrm>
        </p:grpSpPr>
        <p:sp>
          <p:nvSpPr>
            <p:cNvPr id="28754" name="Rectangle 82"/>
            <p:cNvSpPr>
              <a:spLocks noChangeArrowheads="1"/>
            </p:cNvSpPr>
            <p:nvPr userDrawn="1"/>
          </p:nvSpPr>
          <p:spPr bwMode="auto">
            <a:xfrm flipV="1">
              <a:off x="6010" y="2387"/>
              <a:ext cx="116" cy="115"/>
            </a:xfrm>
            <a:prstGeom prst="rect">
              <a:avLst/>
            </a:prstGeom>
            <a:solidFill>
              <a:srgbClr val="FFCC66"/>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55" name="Rectangle 83"/>
            <p:cNvSpPr>
              <a:spLocks noChangeArrowheads="1"/>
            </p:cNvSpPr>
            <p:nvPr userDrawn="1"/>
          </p:nvSpPr>
          <p:spPr bwMode="auto">
            <a:xfrm flipV="1">
              <a:off x="6126" y="2387"/>
              <a:ext cx="116" cy="115"/>
            </a:xfrm>
            <a:prstGeom prst="rect">
              <a:avLst/>
            </a:prstGeom>
            <a:solidFill>
              <a:srgbClr val="FF99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56" name="Rectangle 84"/>
            <p:cNvSpPr>
              <a:spLocks noChangeArrowheads="1"/>
            </p:cNvSpPr>
            <p:nvPr userDrawn="1"/>
          </p:nvSpPr>
          <p:spPr bwMode="auto">
            <a:xfrm flipV="1">
              <a:off x="6242" y="2387"/>
              <a:ext cx="117" cy="115"/>
            </a:xfrm>
            <a:prstGeom prst="rect">
              <a:avLst/>
            </a:prstGeom>
            <a:solidFill>
              <a:srgbClr val="99660A"/>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57" name="Rectangle 85"/>
            <p:cNvSpPr>
              <a:spLocks noChangeArrowheads="1"/>
            </p:cNvSpPr>
            <p:nvPr userDrawn="1"/>
          </p:nvSpPr>
          <p:spPr bwMode="auto">
            <a:xfrm flipV="1">
              <a:off x="5893" y="2387"/>
              <a:ext cx="117" cy="115"/>
            </a:xfrm>
            <a:prstGeom prst="rect">
              <a:avLst/>
            </a:prstGeom>
            <a:solidFill>
              <a:srgbClr val="FFCC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3" name="Group 86"/>
          <p:cNvGrpSpPr>
            <a:grpSpLocks/>
          </p:cNvGrpSpPr>
          <p:nvPr/>
        </p:nvGrpSpPr>
        <p:grpSpPr bwMode="auto">
          <a:xfrm>
            <a:off x="12473522" y="4005265"/>
            <a:ext cx="986367" cy="182563"/>
            <a:chOff x="5893" y="2523"/>
            <a:chExt cx="466" cy="115"/>
          </a:xfrm>
        </p:grpSpPr>
        <p:sp>
          <p:nvSpPr>
            <p:cNvPr id="28759" name="Rectangle 87"/>
            <p:cNvSpPr>
              <a:spLocks noChangeArrowheads="1"/>
            </p:cNvSpPr>
            <p:nvPr userDrawn="1"/>
          </p:nvSpPr>
          <p:spPr bwMode="auto">
            <a:xfrm flipV="1">
              <a:off x="6010" y="2523"/>
              <a:ext cx="116" cy="115"/>
            </a:xfrm>
            <a:prstGeom prst="rect">
              <a:avLst/>
            </a:prstGeom>
            <a:solidFill>
              <a:srgbClr val="99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60" name="Rectangle 88"/>
            <p:cNvSpPr>
              <a:spLocks noChangeArrowheads="1"/>
            </p:cNvSpPr>
            <p:nvPr userDrawn="1"/>
          </p:nvSpPr>
          <p:spPr bwMode="auto">
            <a:xfrm flipV="1">
              <a:off x="6126" y="2523"/>
              <a:ext cx="116" cy="115"/>
            </a:xfrm>
            <a:prstGeom prst="rect">
              <a:avLst/>
            </a:prstGeom>
            <a:solidFill>
              <a:srgbClr val="99CCCC"/>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61" name="Rectangle 89"/>
            <p:cNvSpPr>
              <a:spLocks noChangeArrowheads="1"/>
            </p:cNvSpPr>
            <p:nvPr userDrawn="1"/>
          </p:nvSpPr>
          <p:spPr bwMode="auto">
            <a:xfrm flipV="1">
              <a:off x="6242" y="2523"/>
              <a:ext cx="117" cy="115"/>
            </a:xfrm>
            <a:prstGeom prst="rect">
              <a:avLst/>
            </a:prstGeom>
            <a:solidFill>
              <a:srgbClr val="0099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62" name="Rectangle 90"/>
            <p:cNvSpPr>
              <a:spLocks noChangeArrowheads="1"/>
            </p:cNvSpPr>
            <p:nvPr userDrawn="1"/>
          </p:nvSpPr>
          <p:spPr bwMode="auto">
            <a:xfrm flipV="1">
              <a:off x="5893" y="2523"/>
              <a:ext cx="117" cy="115"/>
            </a:xfrm>
            <a:prstGeom prst="rect">
              <a:avLst/>
            </a:prstGeom>
            <a:solidFill>
              <a:srgbClr val="CC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4" name="Group 91"/>
          <p:cNvGrpSpPr>
            <a:grpSpLocks/>
          </p:cNvGrpSpPr>
          <p:nvPr/>
        </p:nvGrpSpPr>
        <p:grpSpPr bwMode="auto">
          <a:xfrm>
            <a:off x="12473522" y="4221165"/>
            <a:ext cx="986367" cy="182563"/>
            <a:chOff x="5893" y="2659"/>
            <a:chExt cx="466" cy="115"/>
          </a:xfrm>
        </p:grpSpPr>
        <p:sp>
          <p:nvSpPr>
            <p:cNvPr id="28764" name="Rectangle 92"/>
            <p:cNvSpPr>
              <a:spLocks noChangeArrowheads="1"/>
            </p:cNvSpPr>
            <p:nvPr userDrawn="1"/>
          </p:nvSpPr>
          <p:spPr bwMode="auto">
            <a:xfrm flipV="1">
              <a:off x="6010" y="2659"/>
              <a:ext cx="116" cy="115"/>
            </a:xfrm>
            <a:prstGeom prst="rect">
              <a:avLst/>
            </a:prstGeom>
            <a:solidFill>
              <a:srgbClr val="99CCCC"/>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65" name="Rectangle 93"/>
            <p:cNvSpPr>
              <a:spLocks noChangeArrowheads="1"/>
            </p:cNvSpPr>
            <p:nvPr userDrawn="1"/>
          </p:nvSpPr>
          <p:spPr bwMode="auto">
            <a:xfrm flipV="1">
              <a:off x="6126" y="2659"/>
              <a:ext cx="116" cy="115"/>
            </a:xfrm>
            <a:prstGeom prst="rect">
              <a:avLst/>
            </a:prstGeom>
            <a:solidFill>
              <a:srgbClr val="0099CC"/>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66" name="Rectangle 94"/>
            <p:cNvSpPr>
              <a:spLocks noChangeArrowheads="1"/>
            </p:cNvSpPr>
            <p:nvPr userDrawn="1"/>
          </p:nvSpPr>
          <p:spPr bwMode="auto">
            <a:xfrm flipV="1">
              <a:off x="6242" y="2659"/>
              <a:ext cx="117" cy="115"/>
            </a:xfrm>
            <a:prstGeom prst="rect">
              <a:avLst/>
            </a:prstGeom>
            <a:solidFill>
              <a:srgbClr val="0066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67" name="Rectangle 95"/>
            <p:cNvSpPr>
              <a:spLocks noChangeArrowheads="1"/>
            </p:cNvSpPr>
            <p:nvPr userDrawn="1"/>
          </p:nvSpPr>
          <p:spPr bwMode="auto">
            <a:xfrm flipV="1">
              <a:off x="5893" y="2659"/>
              <a:ext cx="117" cy="115"/>
            </a:xfrm>
            <a:prstGeom prst="rect">
              <a:avLst/>
            </a:prstGeom>
            <a:solidFill>
              <a:srgbClr val="CCFF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5" name="Group 96"/>
          <p:cNvGrpSpPr>
            <a:grpSpLocks/>
          </p:cNvGrpSpPr>
          <p:nvPr/>
        </p:nvGrpSpPr>
        <p:grpSpPr bwMode="auto">
          <a:xfrm>
            <a:off x="12473522" y="3573463"/>
            <a:ext cx="986367" cy="188912"/>
            <a:chOff x="5893" y="2251"/>
            <a:chExt cx="466" cy="119"/>
          </a:xfrm>
        </p:grpSpPr>
        <p:sp>
          <p:nvSpPr>
            <p:cNvPr id="28769" name="Rectangle 97"/>
            <p:cNvSpPr>
              <a:spLocks noChangeArrowheads="1"/>
            </p:cNvSpPr>
            <p:nvPr userDrawn="1"/>
          </p:nvSpPr>
          <p:spPr bwMode="auto">
            <a:xfrm flipV="1">
              <a:off x="6126" y="2251"/>
              <a:ext cx="116" cy="119"/>
            </a:xfrm>
            <a:prstGeom prst="rect">
              <a:avLst/>
            </a:prstGeom>
            <a:solidFill>
              <a:srgbClr val="FF99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70" name="Rectangle 98"/>
            <p:cNvSpPr>
              <a:spLocks noChangeArrowheads="1"/>
            </p:cNvSpPr>
            <p:nvPr userDrawn="1"/>
          </p:nvSpPr>
          <p:spPr bwMode="auto">
            <a:xfrm flipV="1">
              <a:off x="6242" y="2251"/>
              <a:ext cx="117" cy="119"/>
            </a:xfrm>
            <a:prstGeom prst="rect">
              <a:avLst/>
            </a:prstGeom>
            <a:solidFill>
              <a:srgbClr val="CCCCCC"/>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71" name="Rectangle 99"/>
            <p:cNvSpPr>
              <a:spLocks noChangeArrowheads="1"/>
            </p:cNvSpPr>
            <p:nvPr userDrawn="1"/>
          </p:nvSpPr>
          <p:spPr bwMode="auto">
            <a:xfrm flipV="1">
              <a:off x="5893" y="2251"/>
              <a:ext cx="117" cy="119"/>
            </a:xfrm>
            <a:prstGeom prst="rect">
              <a:avLst/>
            </a:prstGeom>
            <a:solidFill>
              <a:srgbClr val="99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72" name="Rectangle 100"/>
            <p:cNvSpPr>
              <a:spLocks noChangeArrowheads="1"/>
            </p:cNvSpPr>
            <p:nvPr userDrawn="1"/>
          </p:nvSpPr>
          <p:spPr bwMode="auto">
            <a:xfrm flipV="1">
              <a:off x="6010" y="2251"/>
              <a:ext cx="116" cy="119"/>
            </a:xfrm>
            <a:prstGeom prst="rect">
              <a:avLst/>
            </a:prstGeom>
            <a:solidFill>
              <a:srgbClr val="6699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6" name="Group 101"/>
          <p:cNvGrpSpPr>
            <a:grpSpLocks/>
          </p:cNvGrpSpPr>
          <p:nvPr/>
        </p:nvGrpSpPr>
        <p:grpSpPr bwMode="auto">
          <a:xfrm>
            <a:off x="12473522" y="4581525"/>
            <a:ext cx="986367" cy="182563"/>
            <a:chOff x="5893" y="2886"/>
            <a:chExt cx="466" cy="115"/>
          </a:xfrm>
        </p:grpSpPr>
        <p:sp>
          <p:nvSpPr>
            <p:cNvPr id="28774" name="Rectangle 102"/>
            <p:cNvSpPr>
              <a:spLocks noChangeArrowheads="1"/>
            </p:cNvSpPr>
            <p:nvPr userDrawn="1"/>
          </p:nvSpPr>
          <p:spPr bwMode="auto">
            <a:xfrm flipV="1">
              <a:off x="6010" y="2886"/>
              <a:ext cx="116" cy="115"/>
            </a:xfrm>
            <a:prstGeom prst="rect">
              <a:avLst/>
            </a:prstGeom>
            <a:solidFill>
              <a:srgbClr val="FF99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75" name="Rectangle 103"/>
            <p:cNvSpPr>
              <a:spLocks noChangeArrowheads="1"/>
            </p:cNvSpPr>
            <p:nvPr userDrawn="1"/>
          </p:nvSpPr>
          <p:spPr bwMode="auto">
            <a:xfrm flipV="1">
              <a:off x="6126" y="2886"/>
              <a:ext cx="116" cy="115"/>
            </a:xfrm>
            <a:prstGeom prst="rect">
              <a:avLst/>
            </a:prstGeom>
            <a:solidFill>
              <a:srgbClr val="FFCC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76" name="Rectangle 104"/>
            <p:cNvSpPr>
              <a:spLocks noChangeArrowheads="1"/>
            </p:cNvSpPr>
            <p:nvPr userDrawn="1"/>
          </p:nvSpPr>
          <p:spPr bwMode="auto">
            <a:xfrm flipV="1">
              <a:off x="6242" y="2886"/>
              <a:ext cx="117" cy="115"/>
            </a:xfrm>
            <a:prstGeom prst="rect">
              <a:avLst/>
            </a:prstGeom>
            <a:solidFill>
              <a:srgbClr val="FFCC66"/>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77" name="Rectangle 105"/>
            <p:cNvSpPr>
              <a:spLocks noChangeArrowheads="1"/>
            </p:cNvSpPr>
            <p:nvPr userDrawn="1"/>
          </p:nvSpPr>
          <p:spPr bwMode="auto">
            <a:xfrm flipV="1">
              <a:off x="5893" y="2886"/>
              <a:ext cx="117" cy="115"/>
            </a:xfrm>
            <a:prstGeom prst="rect">
              <a:avLst/>
            </a:prstGeom>
            <a:solidFill>
              <a:schemeClr val="tx2"/>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7" name="Group 106"/>
          <p:cNvGrpSpPr>
            <a:grpSpLocks/>
          </p:cNvGrpSpPr>
          <p:nvPr/>
        </p:nvGrpSpPr>
        <p:grpSpPr bwMode="auto">
          <a:xfrm>
            <a:off x="12473522" y="4797429"/>
            <a:ext cx="986367" cy="182563"/>
            <a:chOff x="5893" y="3022"/>
            <a:chExt cx="466" cy="115"/>
          </a:xfrm>
        </p:grpSpPr>
        <p:sp>
          <p:nvSpPr>
            <p:cNvPr id="28779" name="Rectangle 107"/>
            <p:cNvSpPr>
              <a:spLocks noChangeArrowheads="1"/>
            </p:cNvSpPr>
            <p:nvPr userDrawn="1"/>
          </p:nvSpPr>
          <p:spPr bwMode="auto">
            <a:xfrm flipV="1">
              <a:off x="6010" y="3022"/>
              <a:ext cx="116" cy="115"/>
            </a:xfrm>
            <a:prstGeom prst="rect">
              <a:avLst/>
            </a:prstGeom>
            <a:solidFill>
              <a:srgbClr val="0066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80" name="Rectangle 108"/>
            <p:cNvSpPr>
              <a:spLocks noChangeArrowheads="1"/>
            </p:cNvSpPr>
            <p:nvPr userDrawn="1"/>
          </p:nvSpPr>
          <p:spPr bwMode="auto">
            <a:xfrm flipV="1">
              <a:off x="6126" y="3022"/>
              <a:ext cx="116" cy="115"/>
            </a:xfrm>
            <a:prstGeom prst="rect">
              <a:avLst/>
            </a:prstGeom>
            <a:solidFill>
              <a:srgbClr val="99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81" name="Rectangle 109"/>
            <p:cNvSpPr>
              <a:spLocks noChangeArrowheads="1"/>
            </p:cNvSpPr>
            <p:nvPr userDrawn="1"/>
          </p:nvSpPr>
          <p:spPr bwMode="auto">
            <a:xfrm flipV="1">
              <a:off x="6242" y="3022"/>
              <a:ext cx="117" cy="115"/>
            </a:xfrm>
            <a:prstGeom prst="rect">
              <a:avLst/>
            </a:prstGeom>
            <a:solidFill>
              <a:srgbClr val="CC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82" name="Rectangle 110"/>
            <p:cNvSpPr>
              <a:spLocks noChangeArrowheads="1"/>
            </p:cNvSpPr>
            <p:nvPr userDrawn="1"/>
          </p:nvSpPr>
          <p:spPr bwMode="auto">
            <a:xfrm flipV="1">
              <a:off x="5893" y="3022"/>
              <a:ext cx="117" cy="115"/>
            </a:xfrm>
            <a:prstGeom prst="rect">
              <a:avLst/>
            </a:prstGeom>
            <a:solidFill>
              <a:srgbClr val="9900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8" name="Group 111"/>
          <p:cNvGrpSpPr>
            <a:grpSpLocks/>
          </p:cNvGrpSpPr>
          <p:nvPr/>
        </p:nvGrpSpPr>
        <p:grpSpPr bwMode="auto">
          <a:xfrm>
            <a:off x="12473522" y="5013329"/>
            <a:ext cx="986367" cy="182563"/>
            <a:chOff x="5893" y="3158"/>
            <a:chExt cx="466" cy="115"/>
          </a:xfrm>
        </p:grpSpPr>
        <p:sp>
          <p:nvSpPr>
            <p:cNvPr id="28784" name="Rectangle 112"/>
            <p:cNvSpPr>
              <a:spLocks noChangeArrowheads="1"/>
            </p:cNvSpPr>
            <p:nvPr userDrawn="1"/>
          </p:nvSpPr>
          <p:spPr bwMode="auto">
            <a:xfrm flipV="1">
              <a:off x="6010" y="3158"/>
              <a:ext cx="116" cy="115"/>
            </a:xfrm>
            <a:prstGeom prst="rect">
              <a:avLst/>
            </a:prstGeom>
            <a:solidFill>
              <a:srgbClr val="0099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85" name="Rectangle 113"/>
            <p:cNvSpPr>
              <a:spLocks noChangeArrowheads="1"/>
            </p:cNvSpPr>
            <p:nvPr userDrawn="1"/>
          </p:nvSpPr>
          <p:spPr bwMode="auto">
            <a:xfrm flipV="1">
              <a:off x="6126" y="3158"/>
              <a:ext cx="116" cy="115"/>
            </a:xfrm>
            <a:prstGeom prst="rect">
              <a:avLst/>
            </a:prstGeom>
            <a:solidFill>
              <a:srgbClr val="CCFF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86" name="Rectangle 114"/>
            <p:cNvSpPr>
              <a:spLocks noChangeArrowheads="1"/>
            </p:cNvSpPr>
            <p:nvPr userDrawn="1"/>
          </p:nvSpPr>
          <p:spPr bwMode="auto">
            <a:xfrm flipV="1">
              <a:off x="6242" y="3158"/>
              <a:ext cx="117" cy="115"/>
            </a:xfrm>
            <a:prstGeom prst="rect">
              <a:avLst/>
            </a:prstGeom>
            <a:solidFill>
              <a:srgbClr val="99CCCC"/>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87" name="Rectangle 115"/>
            <p:cNvSpPr>
              <a:spLocks noChangeArrowheads="1"/>
            </p:cNvSpPr>
            <p:nvPr userDrawn="1"/>
          </p:nvSpPr>
          <p:spPr bwMode="auto">
            <a:xfrm flipV="1">
              <a:off x="5893" y="3158"/>
              <a:ext cx="117" cy="115"/>
            </a:xfrm>
            <a:prstGeom prst="rect">
              <a:avLst/>
            </a:prstGeom>
            <a:solidFill>
              <a:srgbClr val="9900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9" name="Group 116"/>
          <p:cNvGrpSpPr>
            <a:grpSpLocks/>
          </p:cNvGrpSpPr>
          <p:nvPr/>
        </p:nvGrpSpPr>
        <p:grpSpPr bwMode="auto">
          <a:xfrm>
            <a:off x="12473522" y="5373689"/>
            <a:ext cx="986367" cy="182563"/>
            <a:chOff x="5893" y="3385"/>
            <a:chExt cx="466" cy="115"/>
          </a:xfrm>
        </p:grpSpPr>
        <p:sp>
          <p:nvSpPr>
            <p:cNvPr id="28789" name="Rectangle 117"/>
            <p:cNvSpPr>
              <a:spLocks noChangeArrowheads="1"/>
            </p:cNvSpPr>
            <p:nvPr userDrawn="1"/>
          </p:nvSpPr>
          <p:spPr bwMode="auto">
            <a:xfrm flipV="1">
              <a:off x="6010" y="3385"/>
              <a:ext cx="116" cy="115"/>
            </a:xfrm>
            <a:prstGeom prst="rect">
              <a:avLst/>
            </a:prstGeom>
            <a:solidFill>
              <a:srgbClr val="FF99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90" name="Rectangle 118"/>
            <p:cNvSpPr>
              <a:spLocks noChangeArrowheads="1"/>
            </p:cNvSpPr>
            <p:nvPr userDrawn="1"/>
          </p:nvSpPr>
          <p:spPr bwMode="auto">
            <a:xfrm flipV="1">
              <a:off x="6126" y="3385"/>
              <a:ext cx="116" cy="115"/>
            </a:xfrm>
            <a:prstGeom prst="rect">
              <a:avLst/>
            </a:prstGeom>
            <a:solidFill>
              <a:srgbClr val="FFCC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91" name="Rectangle 119"/>
            <p:cNvSpPr>
              <a:spLocks noChangeArrowheads="1"/>
            </p:cNvSpPr>
            <p:nvPr userDrawn="1"/>
          </p:nvSpPr>
          <p:spPr bwMode="auto">
            <a:xfrm flipV="1">
              <a:off x="6242" y="3385"/>
              <a:ext cx="117" cy="115"/>
            </a:xfrm>
            <a:prstGeom prst="rect">
              <a:avLst/>
            </a:prstGeom>
            <a:solidFill>
              <a:srgbClr val="FFCC66"/>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92" name="Rectangle 120"/>
            <p:cNvSpPr>
              <a:spLocks noChangeArrowheads="1"/>
            </p:cNvSpPr>
            <p:nvPr userDrawn="1"/>
          </p:nvSpPr>
          <p:spPr bwMode="auto">
            <a:xfrm flipV="1">
              <a:off x="5893" y="3385"/>
              <a:ext cx="117" cy="115"/>
            </a:xfrm>
            <a:prstGeom prst="rect">
              <a:avLst/>
            </a:prstGeom>
            <a:solidFill>
              <a:schemeClr val="tx1"/>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10" name="Group 121"/>
          <p:cNvGrpSpPr>
            <a:grpSpLocks/>
          </p:cNvGrpSpPr>
          <p:nvPr/>
        </p:nvGrpSpPr>
        <p:grpSpPr bwMode="auto">
          <a:xfrm>
            <a:off x="12473522" y="5589589"/>
            <a:ext cx="986367" cy="182563"/>
            <a:chOff x="5893" y="3521"/>
            <a:chExt cx="466" cy="115"/>
          </a:xfrm>
        </p:grpSpPr>
        <p:sp>
          <p:nvSpPr>
            <p:cNvPr id="28794" name="Rectangle 122"/>
            <p:cNvSpPr>
              <a:spLocks noChangeArrowheads="1"/>
            </p:cNvSpPr>
            <p:nvPr userDrawn="1"/>
          </p:nvSpPr>
          <p:spPr bwMode="auto">
            <a:xfrm flipV="1">
              <a:off x="6010" y="3521"/>
              <a:ext cx="116" cy="115"/>
            </a:xfrm>
            <a:prstGeom prst="rect">
              <a:avLst/>
            </a:prstGeom>
            <a:solidFill>
              <a:srgbClr val="0066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95" name="Rectangle 123"/>
            <p:cNvSpPr>
              <a:spLocks noChangeArrowheads="1"/>
            </p:cNvSpPr>
            <p:nvPr userDrawn="1"/>
          </p:nvSpPr>
          <p:spPr bwMode="auto">
            <a:xfrm flipV="1">
              <a:off x="6126" y="3521"/>
              <a:ext cx="116" cy="115"/>
            </a:xfrm>
            <a:prstGeom prst="rect">
              <a:avLst/>
            </a:prstGeom>
            <a:solidFill>
              <a:srgbClr val="99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96" name="Rectangle 124"/>
            <p:cNvSpPr>
              <a:spLocks noChangeArrowheads="1"/>
            </p:cNvSpPr>
            <p:nvPr userDrawn="1"/>
          </p:nvSpPr>
          <p:spPr bwMode="auto">
            <a:xfrm flipV="1">
              <a:off x="6242" y="3521"/>
              <a:ext cx="117" cy="115"/>
            </a:xfrm>
            <a:prstGeom prst="rect">
              <a:avLst/>
            </a:prstGeom>
            <a:solidFill>
              <a:srgbClr val="CC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97" name="Rectangle 125"/>
            <p:cNvSpPr>
              <a:spLocks noChangeArrowheads="1"/>
            </p:cNvSpPr>
            <p:nvPr userDrawn="1"/>
          </p:nvSpPr>
          <p:spPr bwMode="auto">
            <a:xfrm flipV="1">
              <a:off x="5893" y="3521"/>
              <a:ext cx="117" cy="115"/>
            </a:xfrm>
            <a:prstGeom prst="rect">
              <a:avLst/>
            </a:prstGeom>
            <a:solidFill>
              <a:schemeClr val="tx1"/>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11" name="Group 126"/>
          <p:cNvGrpSpPr>
            <a:grpSpLocks/>
          </p:cNvGrpSpPr>
          <p:nvPr/>
        </p:nvGrpSpPr>
        <p:grpSpPr bwMode="auto">
          <a:xfrm>
            <a:off x="12473522" y="5805489"/>
            <a:ext cx="986367" cy="182563"/>
            <a:chOff x="5893" y="3657"/>
            <a:chExt cx="466" cy="115"/>
          </a:xfrm>
        </p:grpSpPr>
        <p:sp>
          <p:nvSpPr>
            <p:cNvPr id="28799" name="Rectangle 127"/>
            <p:cNvSpPr>
              <a:spLocks noChangeArrowheads="1"/>
            </p:cNvSpPr>
            <p:nvPr userDrawn="1"/>
          </p:nvSpPr>
          <p:spPr bwMode="auto">
            <a:xfrm flipV="1">
              <a:off x="6010" y="3657"/>
              <a:ext cx="116" cy="115"/>
            </a:xfrm>
            <a:prstGeom prst="rect">
              <a:avLst/>
            </a:prstGeom>
            <a:solidFill>
              <a:srgbClr val="0099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00" name="Rectangle 128"/>
            <p:cNvSpPr>
              <a:spLocks noChangeArrowheads="1"/>
            </p:cNvSpPr>
            <p:nvPr userDrawn="1"/>
          </p:nvSpPr>
          <p:spPr bwMode="auto">
            <a:xfrm flipV="1">
              <a:off x="6126" y="3657"/>
              <a:ext cx="116" cy="115"/>
            </a:xfrm>
            <a:prstGeom prst="rect">
              <a:avLst/>
            </a:prstGeom>
            <a:solidFill>
              <a:srgbClr val="CCFF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01" name="Rectangle 129"/>
            <p:cNvSpPr>
              <a:spLocks noChangeArrowheads="1"/>
            </p:cNvSpPr>
            <p:nvPr userDrawn="1"/>
          </p:nvSpPr>
          <p:spPr bwMode="auto">
            <a:xfrm flipV="1">
              <a:off x="6242" y="3657"/>
              <a:ext cx="117" cy="115"/>
            </a:xfrm>
            <a:prstGeom prst="rect">
              <a:avLst/>
            </a:prstGeom>
            <a:solidFill>
              <a:srgbClr val="99CCCC"/>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02" name="Rectangle 130"/>
            <p:cNvSpPr>
              <a:spLocks noChangeArrowheads="1"/>
            </p:cNvSpPr>
            <p:nvPr userDrawn="1"/>
          </p:nvSpPr>
          <p:spPr bwMode="auto">
            <a:xfrm flipV="1">
              <a:off x="5893" y="3657"/>
              <a:ext cx="117" cy="115"/>
            </a:xfrm>
            <a:prstGeom prst="rect">
              <a:avLst/>
            </a:prstGeom>
            <a:solidFill>
              <a:schemeClr val="tx1"/>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12" name="Group 131"/>
          <p:cNvGrpSpPr>
            <a:grpSpLocks/>
          </p:cNvGrpSpPr>
          <p:nvPr/>
        </p:nvGrpSpPr>
        <p:grpSpPr bwMode="auto">
          <a:xfrm>
            <a:off x="12473522" y="6165853"/>
            <a:ext cx="986367" cy="182563"/>
            <a:chOff x="5893" y="3884"/>
            <a:chExt cx="466" cy="115"/>
          </a:xfrm>
        </p:grpSpPr>
        <p:sp>
          <p:nvSpPr>
            <p:cNvPr id="28804" name="Rectangle 132"/>
            <p:cNvSpPr>
              <a:spLocks noChangeArrowheads="1"/>
            </p:cNvSpPr>
            <p:nvPr userDrawn="1"/>
          </p:nvSpPr>
          <p:spPr bwMode="auto">
            <a:xfrm flipV="1">
              <a:off x="6010" y="3884"/>
              <a:ext cx="116" cy="115"/>
            </a:xfrm>
            <a:prstGeom prst="rect">
              <a:avLst/>
            </a:prstGeom>
            <a:solidFill>
              <a:srgbClr val="FF99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05" name="Rectangle 133"/>
            <p:cNvSpPr>
              <a:spLocks noChangeArrowheads="1"/>
            </p:cNvSpPr>
            <p:nvPr userDrawn="1"/>
          </p:nvSpPr>
          <p:spPr bwMode="auto">
            <a:xfrm flipV="1">
              <a:off x="6126" y="3884"/>
              <a:ext cx="116" cy="115"/>
            </a:xfrm>
            <a:prstGeom prst="rect">
              <a:avLst/>
            </a:prstGeom>
            <a:solidFill>
              <a:srgbClr val="FFCC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06" name="Rectangle 134"/>
            <p:cNvSpPr>
              <a:spLocks noChangeArrowheads="1"/>
            </p:cNvSpPr>
            <p:nvPr userDrawn="1"/>
          </p:nvSpPr>
          <p:spPr bwMode="auto">
            <a:xfrm flipV="1">
              <a:off x="6242" y="3884"/>
              <a:ext cx="117" cy="115"/>
            </a:xfrm>
            <a:prstGeom prst="rect">
              <a:avLst/>
            </a:prstGeom>
            <a:solidFill>
              <a:srgbClr val="FFCC66"/>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07" name="Rectangle 135"/>
            <p:cNvSpPr>
              <a:spLocks noChangeArrowheads="1"/>
            </p:cNvSpPr>
            <p:nvPr userDrawn="1"/>
          </p:nvSpPr>
          <p:spPr bwMode="auto">
            <a:xfrm flipV="1">
              <a:off x="5893" y="3884"/>
              <a:ext cx="117" cy="115"/>
            </a:xfrm>
            <a:prstGeom prst="rect">
              <a:avLst/>
            </a:prstGeom>
            <a:solidFill>
              <a:schemeClr val="bg2"/>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13" name="Group 136"/>
          <p:cNvGrpSpPr>
            <a:grpSpLocks/>
          </p:cNvGrpSpPr>
          <p:nvPr/>
        </p:nvGrpSpPr>
        <p:grpSpPr bwMode="auto">
          <a:xfrm>
            <a:off x="12473522" y="6391277"/>
            <a:ext cx="986367" cy="182563"/>
            <a:chOff x="5893" y="4026"/>
            <a:chExt cx="466" cy="115"/>
          </a:xfrm>
        </p:grpSpPr>
        <p:sp>
          <p:nvSpPr>
            <p:cNvPr id="28809" name="Rectangle 137"/>
            <p:cNvSpPr>
              <a:spLocks noChangeArrowheads="1"/>
            </p:cNvSpPr>
            <p:nvPr userDrawn="1"/>
          </p:nvSpPr>
          <p:spPr bwMode="auto">
            <a:xfrm flipV="1">
              <a:off x="6010" y="4026"/>
              <a:ext cx="116" cy="115"/>
            </a:xfrm>
            <a:prstGeom prst="rect">
              <a:avLst/>
            </a:prstGeom>
            <a:solidFill>
              <a:srgbClr val="0066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10" name="Rectangle 138"/>
            <p:cNvSpPr>
              <a:spLocks noChangeArrowheads="1"/>
            </p:cNvSpPr>
            <p:nvPr userDrawn="1"/>
          </p:nvSpPr>
          <p:spPr bwMode="auto">
            <a:xfrm flipV="1">
              <a:off x="6126" y="4026"/>
              <a:ext cx="116" cy="115"/>
            </a:xfrm>
            <a:prstGeom prst="rect">
              <a:avLst/>
            </a:prstGeom>
            <a:solidFill>
              <a:srgbClr val="99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11" name="Rectangle 139"/>
            <p:cNvSpPr>
              <a:spLocks noChangeArrowheads="1"/>
            </p:cNvSpPr>
            <p:nvPr userDrawn="1"/>
          </p:nvSpPr>
          <p:spPr bwMode="auto">
            <a:xfrm flipV="1">
              <a:off x="6242" y="4026"/>
              <a:ext cx="117" cy="115"/>
            </a:xfrm>
            <a:prstGeom prst="rect">
              <a:avLst/>
            </a:prstGeom>
            <a:solidFill>
              <a:srgbClr val="CC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12" name="Rectangle 140"/>
            <p:cNvSpPr>
              <a:spLocks noChangeArrowheads="1"/>
            </p:cNvSpPr>
            <p:nvPr userDrawn="1"/>
          </p:nvSpPr>
          <p:spPr bwMode="auto">
            <a:xfrm flipV="1">
              <a:off x="5893" y="4026"/>
              <a:ext cx="117" cy="115"/>
            </a:xfrm>
            <a:prstGeom prst="rect">
              <a:avLst/>
            </a:prstGeom>
            <a:solidFill>
              <a:schemeClr val="bg2"/>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14" name="Group 141"/>
          <p:cNvGrpSpPr>
            <a:grpSpLocks/>
          </p:cNvGrpSpPr>
          <p:nvPr/>
        </p:nvGrpSpPr>
        <p:grpSpPr bwMode="auto">
          <a:xfrm>
            <a:off x="12473522" y="6615113"/>
            <a:ext cx="986367" cy="182563"/>
            <a:chOff x="5893" y="4167"/>
            <a:chExt cx="466" cy="115"/>
          </a:xfrm>
        </p:grpSpPr>
        <p:sp>
          <p:nvSpPr>
            <p:cNvPr id="28814" name="Rectangle 142"/>
            <p:cNvSpPr>
              <a:spLocks noChangeArrowheads="1"/>
            </p:cNvSpPr>
            <p:nvPr userDrawn="1"/>
          </p:nvSpPr>
          <p:spPr bwMode="auto">
            <a:xfrm flipV="1">
              <a:off x="6010" y="4167"/>
              <a:ext cx="116" cy="115"/>
            </a:xfrm>
            <a:prstGeom prst="rect">
              <a:avLst/>
            </a:prstGeom>
            <a:solidFill>
              <a:schemeClr val="hlink"/>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15" name="Rectangle 143"/>
            <p:cNvSpPr>
              <a:spLocks noChangeArrowheads="1"/>
            </p:cNvSpPr>
            <p:nvPr userDrawn="1"/>
          </p:nvSpPr>
          <p:spPr bwMode="auto">
            <a:xfrm flipV="1">
              <a:off x="6126" y="4167"/>
              <a:ext cx="116" cy="115"/>
            </a:xfrm>
            <a:prstGeom prst="rect">
              <a:avLst/>
            </a:prstGeom>
            <a:solidFill>
              <a:schemeClr val="accent2"/>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16" name="Rectangle 144"/>
            <p:cNvSpPr>
              <a:spLocks noChangeArrowheads="1"/>
            </p:cNvSpPr>
            <p:nvPr userDrawn="1"/>
          </p:nvSpPr>
          <p:spPr bwMode="auto">
            <a:xfrm flipV="1">
              <a:off x="6242" y="4167"/>
              <a:ext cx="117" cy="115"/>
            </a:xfrm>
            <a:prstGeom prst="rect">
              <a:avLst/>
            </a:prstGeom>
            <a:solidFill>
              <a:schemeClr val="accent1"/>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17" name="Rectangle 145"/>
            <p:cNvSpPr>
              <a:spLocks noChangeArrowheads="1"/>
            </p:cNvSpPr>
            <p:nvPr userDrawn="1"/>
          </p:nvSpPr>
          <p:spPr bwMode="auto">
            <a:xfrm flipV="1">
              <a:off x="5893" y="4167"/>
              <a:ext cx="117" cy="115"/>
            </a:xfrm>
            <a:prstGeom prst="rect">
              <a:avLst/>
            </a:prstGeom>
            <a:solidFill>
              <a:schemeClr val="bg2"/>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sp>
        <p:nvSpPr>
          <p:cNvPr id="28818" name="Line 146"/>
          <p:cNvSpPr>
            <a:spLocks noChangeShapeType="1"/>
          </p:cNvSpPr>
          <p:nvPr/>
        </p:nvSpPr>
        <p:spPr bwMode="auto">
          <a:xfrm flipV="1">
            <a:off x="334433" y="620713"/>
            <a:ext cx="11618384" cy="0"/>
          </a:xfrm>
          <a:prstGeom prst="line">
            <a:avLst/>
          </a:prstGeom>
          <a:noFill/>
          <a:ln w="38100">
            <a:solidFill>
              <a:srgbClr val="990000"/>
            </a:solidFill>
            <a:round/>
            <a:headEnd/>
            <a:tailEnd/>
          </a:ln>
          <a:effectLst/>
        </p:spPr>
        <p:txBody>
          <a:bodyPr lIns="121649" tIns="60829" rIns="121649" bIns="60829"/>
          <a:lstStyle/>
          <a:p>
            <a:pPr>
              <a:defRPr/>
            </a:pPr>
            <a:endParaRPr lang="zh-CN" altLang="en-US" sz="1600" dirty="0">
              <a:solidFill>
                <a:srgbClr val="FFFFFF"/>
              </a:solidFill>
              <a:latin typeface="FrutigerNext LT Regular" pitchFamily="34" charset="0"/>
              <a:ea typeface="ＭＳ Ｐゴシック" pitchFamily="34" charset="-128"/>
            </a:endParaRPr>
          </a:p>
        </p:txBody>
      </p:sp>
    </p:spTree>
    <p:extLst>
      <p:ext uri="{BB962C8B-B14F-4D97-AF65-F5344CB8AC3E}">
        <p14:creationId xmlns:p14="http://schemas.microsoft.com/office/powerpoint/2010/main" val="384349583"/>
      </p:ext>
    </p:extLst>
  </p:cSld>
  <p:clrMap bg1="lt1" tx1="dk1" bg2="lt2" tx2="dk2" accent1="accent1" accent2="accent2" accent3="accent3" accent4="accent4" accent5="accent5" accent6="accent6" hlink="hlink" folHlink="folHlink"/>
  <p:sldLayoutIdLst>
    <p:sldLayoutId id="2147483921" r:id="rId1"/>
    <p:sldLayoutId id="2147483922" r:id="rId2"/>
    <p:sldLayoutId id="2147483923" r:id="rId3"/>
    <p:sldLayoutId id="2147483924" r:id="rId4"/>
    <p:sldLayoutId id="2147483925" r:id="rId5"/>
    <p:sldLayoutId id="2147483926" r:id="rId6"/>
    <p:sldLayoutId id="2147483927" r:id="rId7"/>
    <p:sldLayoutId id="2147483928" r:id="rId8"/>
    <p:sldLayoutId id="2147483929" r:id="rId9"/>
    <p:sldLayoutId id="2147483930" r:id="rId10"/>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hf sldNum="0" hdr="0" ftr="0"/>
  <p:txStyles>
    <p:titleStyle>
      <a:lvl1pPr algn="l" defTabSz="1064544" rtl="0" eaLnBrk="0" fontAlgn="base" hangingPunct="0">
        <a:spcBef>
          <a:spcPct val="0"/>
        </a:spcBef>
        <a:spcAft>
          <a:spcPct val="0"/>
        </a:spcAft>
        <a:defRPr sz="4533">
          <a:solidFill>
            <a:srgbClr val="990000"/>
          </a:solidFill>
          <a:latin typeface="+mj-lt"/>
          <a:ea typeface="+mj-ea"/>
          <a:cs typeface="+mj-cs"/>
        </a:defRPr>
      </a:lvl1pPr>
      <a:lvl2pPr algn="l" defTabSz="1064544" rtl="0" eaLnBrk="0" fontAlgn="base" hangingPunct="0">
        <a:spcBef>
          <a:spcPct val="0"/>
        </a:spcBef>
        <a:spcAft>
          <a:spcPct val="0"/>
        </a:spcAft>
        <a:defRPr sz="4533">
          <a:solidFill>
            <a:srgbClr val="990000"/>
          </a:solidFill>
          <a:latin typeface="FrutigerNext LT Medium" pitchFamily="34" charset="0"/>
          <a:ea typeface="黑体" pitchFamily="2" charset="-122"/>
        </a:defRPr>
      </a:lvl2pPr>
      <a:lvl3pPr algn="l" defTabSz="1064544" rtl="0" eaLnBrk="0" fontAlgn="base" hangingPunct="0">
        <a:spcBef>
          <a:spcPct val="0"/>
        </a:spcBef>
        <a:spcAft>
          <a:spcPct val="0"/>
        </a:spcAft>
        <a:defRPr sz="4533">
          <a:solidFill>
            <a:srgbClr val="990000"/>
          </a:solidFill>
          <a:latin typeface="FrutigerNext LT Medium" pitchFamily="34" charset="0"/>
          <a:ea typeface="黑体" pitchFamily="2" charset="-122"/>
        </a:defRPr>
      </a:lvl3pPr>
      <a:lvl4pPr algn="l" defTabSz="1064544" rtl="0" eaLnBrk="0" fontAlgn="base" hangingPunct="0">
        <a:spcBef>
          <a:spcPct val="0"/>
        </a:spcBef>
        <a:spcAft>
          <a:spcPct val="0"/>
        </a:spcAft>
        <a:defRPr sz="4533">
          <a:solidFill>
            <a:srgbClr val="990000"/>
          </a:solidFill>
          <a:latin typeface="FrutigerNext LT Medium" pitchFamily="34" charset="0"/>
          <a:ea typeface="黑体" pitchFamily="2" charset="-122"/>
        </a:defRPr>
      </a:lvl4pPr>
      <a:lvl5pPr algn="l" defTabSz="1064544" rtl="0" eaLnBrk="0" fontAlgn="base" hangingPunct="0">
        <a:spcBef>
          <a:spcPct val="0"/>
        </a:spcBef>
        <a:spcAft>
          <a:spcPct val="0"/>
        </a:spcAft>
        <a:defRPr sz="4533">
          <a:solidFill>
            <a:srgbClr val="990000"/>
          </a:solidFill>
          <a:latin typeface="FrutigerNext LT Medium" pitchFamily="34" charset="0"/>
          <a:ea typeface="黑体" pitchFamily="2" charset="-122"/>
        </a:defRPr>
      </a:lvl5pPr>
      <a:lvl6pPr marL="608239" algn="l" defTabSz="1066525" rtl="0" fontAlgn="base">
        <a:spcBef>
          <a:spcPct val="0"/>
        </a:spcBef>
        <a:spcAft>
          <a:spcPct val="0"/>
        </a:spcAft>
        <a:defRPr sz="4533">
          <a:solidFill>
            <a:srgbClr val="990000"/>
          </a:solidFill>
          <a:latin typeface="FrutigerNext LT Medium" pitchFamily="34" charset="0"/>
          <a:ea typeface="黑体" pitchFamily="2" charset="-122"/>
        </a:defRPr>
      </a:lvl6pPr>
      <a:lvl7pPr marL="1216482" algn="l" defTabSz="1066525" rtl="0" fontAlgn="base">
        <a:spcBef>
          <a:spcPct val="0"/>
        </a:spcBef>
        <a:spcAft>
          <a:spcPct val="0"/>
        </a:spcAft>
        <a:defRPr sz="4533">
          <a:solidFill>
            <a:srgbClr val="990000"/>
          </a:solidFill>
          <a:latin typeface="FrutigerNext LT Medium" pitchFamily="34" charset="0"/>
          <a:ea typeface="黑体" pitchFamily="2" charset="-122"/>
        </a:defRPr>
      </a:lvl7pPr>
      <a:lvl8pPr marL="1824720" algn="l" defTabSz="1066525" rtl="0" fontAlgn="base">
        <a:spcBef>
          <a:spcPct val="0"/>
        </a:spcBef>
        <a:spcAft>
          <a:spcPct val="0"/>
        </a:spcAft>
        <a:defRPr sz="4533">
          <a:solidFill>
            <a:srgbClr val="990000"/>
          </a:solidFill>
          <a:latin typeface="FrutigerNext LT Medium" pitchFamily="34" charset="0"/>
          <a:ea typeface="黑体" pitchFamily="2" charset="-122"/>
        </a:defRPr>
      </a:lvl8pPr>
      <a:lvl9pPr marL="2432961" algn="l" defTabSz="1066525" rtl="0" fontAlgn="base">
        <a:spcBef>
          <a:spcPct val="0"/>
        </a:spcBef>
        <a:spcAft>
          <a:spcPct val="0"/>
        </a:spcAft>
        <a:defRPr sz="4533">
          <a:solidFill>
            <a:srgbClr val="990000"/>
          </a:solidFill>
          <a:latin typeface="FrutigerNext LT Medium" pitchFamily="34" charset="0"/>
          <a:ea typeface="黑体" pitchFamily="2" charset="-122"/>
        </a:defRPr>
      </a:lvl9pPr>
    </p:titleStyle>
    <p:bodyStyle>
      <a:lvl1pPr marL="397095" indent="-397095" algn="l" defTabSz="1064544" rtl="0" eaLnBrk="0" fontAlgn="base" hangingPunct="0">
        <a:lnSpc>
          <a:spcPct val="140000"/>
        </a:lnSpc>
        <a:spcBef>
          <a:spcPct val="0"/>
        </a:spcBef>
        <a:spcAft>
          <a:spcPct val="0"/>
        </a:spcAft>
        <a:buClr>
          <a:schemeClr val="bg2"/>
        </a:buClr>
        <a:buSzPct val="60000"/>
        <a:buFont typeface="Wingdings" pitchFamily="2" charset="2"/>
        <a:buChar char="l"/>
        <a:defRPr sz="2667" b="1">
          <a:solidFill>
            <a:schemeClr val="tx1"/>
          </a:solidFill>
          <a:latin typeface="+mn-lt"/>
          <a:ea typeface="+mn-ea"/>
          <a:cs typeface="+mn-cs"/>
        </a:defRPr>
      </a:lvl1pPr>
      <a:lvl2pPr marL="866000" indent="-331612" algn="l" defTabSz="1064544" rtl="0" eaLnBrk="0" fontAlgn="base" hangingPunct="0">
        <a:lnSpc>
          <a:spcPct val="140000"/>
        </a:lnSpc>
        <a:spcBef>
          <a:spcPct val="0"/>
        </a:spcBef>
        <a:spcAft>
          <a:spcPct val="0"/>
        </a:spcAft>
        <a:buClr>
          <a:schemeClr val="tx1"/>
        </a:buClr>
        <a:buSzPct val="50000"/>
        <a:buFont typeface="Wingdings" pitchFamily="2" charset="2"/>
        <a:buChar char="p"/>
        <a:defRPr>
          <a:solidFill>
            <a:schemeClr val="tx1"/>
          </a:solidFill>
          <a:latin typeface="+mn-lt"/>
          <a:ea typeface="+mn-ea"/>
        </a:defRPr>
      </a:lvl2pPr>
      <a:lvl3pPr marL="1332795" indent="-266135" algn="l" defTabSz="1064544" rtl="0" eaLnBrk="0" fontAlgn="base" hangingPunct="0">
        <a:lnSpc>
          <a:spcPct val="140000"/>
        </a:lnSpc>
        <a:spcBef>
          <a:spcPct val="0"/>
        </a:spcBef>
        <a:spcAft>
          <a:spcPct val="0"/>
        </a:spcAft>
        <a:buSzPct val="50000"/>
        <a:buFont typeface="Wingdings" pitchFamily="2" charset="2"/>
        <a:buChar char="n"/>
        <a:defRPr sz="2133">
          <a:solidFill>
            <a:schemeClr val="tx1"/>
          </a:solidFill>
          <a:latin typeface="FrutigerNext LT Light" pitchFamily="34" charset="0"/>
          <a:ea typeface="+mn-ea"/>
        </a:defRPr>
      </a:lvl3pPr>
      <a:lvl4pPr marL="1862953" indent="-264025" algn="l" defTabSz="1064544" rtl="0" eaLnBrk="0" fontAlgn="base" hangingPunct="0">
        <a:lnSpc>
          <a:spcPct val="140000"/>
        </a:lnSpc>
        <a:spcBef>
          <a:spcPct val="0"/>
        </a:spcBef>
        <a:spcAft>
          <a:spcPct val="0"/>
        </a:spcAft>
        <a:buChar char="–"/>
        <a:defRPr sz="1867">
          <a:solidFill>
            <a:schemeClr val="tx1"/>
          </a:solidFill>
          <a:latin typeface="+mj-lt"/>
          <a:ea typeface="+mn-ea"/>
        </a:defRPr>
      </a:lvl4pPr>
      <a:lvl5pPr marL="2397339" indent="-266135" algn="l" defTabSz="1064544" rtl="0" eaLnBrk="0" fontAlgn="base" hangingPunct="0">
        <a:lnSpc>
          <a:spcPct val="140000"/>
        </a:lnSpc>
        <a:spcBef>
          <a:spcPct val="0"/>
        </a:spcBef>
        <a:spcAft>
          <a:spcPct val="0"/>
        </a:spcAft>
        <a:buFont typeface="FrutigerNext LT Medium" pitchFamily="34" charset="0"/>
        <a:buChar char="~"/>
        <a:defRPr sz="1600">
          <a:solidFill>
            <a:schemeClr val="tx1"/>
          </a:solidFill>
          <a:latin typeface="+mj-lt"/>
          <a:ea typeface="+mn-ea"/>
        </a:defRPr>
      </a:lvl5pPr>
      <a:lvl6pPr marL="3007407" indent="-268220" algn="l" defTabSz="1066525" rtl="0" fontAlgn="base">
        <a:lnSpc>
          <a:spcPct val="140000"/>
        </a:lnSpc>
        <a:spcBef>
          <a:spcPct val="0"/>
        </a:spcBef>
        <a:spcAft>
          <a:spcPct val="0"/>
        </a:spcAft>
        <a:buFont typeface="FrutigerNext LT Medium" pitchFamily="34" charset="0"/>
        <a:buChar char="~"/>
        <a:defRPr sz="1600">
          <a:solidFill>
            <a:schemeClr val="tx1"/>
          </a:solidFill>
          <a:latin typeface="+mj-lt"/>
          <a:ea typeface="+mn-ea"/>
        </a:defRPr>
      </a:lvl6pPr>
      <a:lvl7pPr marL="3615650" indent="-268220" algn="l" defTabSz="1066525" rtl="0" fontAlgn="base">
        <a:lnSpc>
          <a:spcPct val="140000"/>
        </a:lnSpc>
        <a:spcBef>
          <a:spcPct val="0"/>
        </a:spcBef>
        <a:spcAft>
          <a:spcPct val="0"/>
        </a:spcAft>
        <a:buFont typeface="FrutigerNext LT Medium" pitchFamily="34" charset="0"/>
        <a:buChar char="~"/>
        <a:defRPr sz="1600">
          <a:solidFill>
            <a:schemeClr val="tx1"/>
          </a:solidFill>
          <a:latin typeface="+mj-lt"/>
          <a:ea typeface="+mn-ea"/>
        </a:defRPr>
      </a:lvl7pPr>
      <a:lvl8pPr marL="4223888" indent="-268220" algn="l" defTabSz="1066525" rtl="0" fontAlgn="base">
        <a:lnSpc>
          <a:spcPct val="140000"/>
        </a:lnSpc>
        <a:spcBef>
          <a:spcPct val="0"/>
        </a:spcBef>
        <a:spcAft>
          <a:spcPct val="0"/>
        </a:spcAft>
        <a:buFont typeface="FrutigerNext LT Medium" pitchFamily="34" charset="0"/>
        <a:buChar char="~"/>
        <a:defRPr sz="1600">
          <a:solidFill>
            <a:schemeClr val="tx1"/>
          </a:solidFill>
          <a:latin typeface="+mj-lt"/>
          <a:ea typeface="+mn-ea"/>
        </a:defRPr>
      </a:lvl8pPr>
      <a:lvl9pPr marL="4832127" indent="-268220" algn="l" defTabSz="1066525" rtl="0" fontAlgn="base">
        <a:lnSpc>
          <a:spcPct val="140000"/>
        </a:lnSpc>
        <a:spcBef>
          <a:spcPct val="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1216482" rtl="0" eaLnBrk="1" latinLnBrk="0" hangingPunct="1">
        <a:defRPr sz="2400" kern="1200">
          <a:solidFill>
            <a:schemeClr val="tx1"/>
          </a:solidFill>
          <a:latin typeface="+mn-lt"/>
          <a:ea typeface="+mn-ea"/>
          <a:cs typeface="+mn-cs"/>
        </a:defRPr>
      </a:lvl1pPr>
      <a:lvl2pPr marL="608239" algn="l" defTabSz="1216482" rtl="0" eaLnBrk="1" latinLnBrk="0" hangingPunct="1">
        <a:defRPr sz="2400" kern="1200">
          <a:solidFill>
            <a:schemeClr val="tx1"/>
          </a:solidFill>
          <a:latin typeface="+mn-lt"/>
          <a:ea typeface="+mn-ea"/>
          <a:cs typeface="+mn-cs"/>
        </a:defRPr>
      </a:lvl2pPr>
      <a:lvl3pPr marL="1216482" algn="l" defTabSz="1216482" rtl="0" eaLnBrk="1" latinLnBrk="0" hangingPunct="1">
        <a:defRPr sz="2400" kern="1200">
          <a:solidFill>
            <a:schemeClr val="tx1"/>
          </a:solidFill>
          <a:latin typeface="+mn-lt"/>
          <a:ea typeface="+mn-ea"/>
          <a:cs typeface="+mn-cs"/>
        </a:defRPr>
      </a:lvl3pPr>
      <a:lvl4pPr marL="1824720" algn="l" defTabSz="1216482" rtl="0" eaLnBrk="1" latinLnBrk="0" hangingPunct="1">
        <a:defRPr sz="2400" kern="1200">
          <a:solidFill>
            <a:schemeClr val="tx1"/>
          </a:solidFill>
          <a:latin typeface="+mn-lt"/>
          <a:ea typeface="+mn-ea"/>
          <a:cs typeface="+mn-cs"/>
        </a:defRPr>
      </a:lvl4pPr>
      <a:lvl5pPr marL="2432961" algn="l" defTabSz="1216482" rtl="0" eaLnBrk="1" latinLnBrk="0" hangingPunct="1">
        <a:defRPr sz="2400" kern="1200">
          <a:solidFill>
            <a:schemeClr val="tx1"/>
          </a:solidFill>
          <a:latin typeface="+mn-lt"/>
          <a:ea typeface="+mn-ea"/>
          <a:cs typeface="+mn-cs"/>
        </a:defRPr>
      </a:lvl5pPr>
      <a:lvl6pPr marL="3041197" algn="l" defTabSz="1216482" rtl="0" eaLnBrk="1" latinLnBrk="0" hangingPunct="1">
        <a:defRPr sz="2400" kern="1200">
          <a:solidFill>
            <a:schemeClr val="tx1"/>
          </a:solidFill>
          <a:latin typeface="+mn-lt"/>
          <a:ea typeface="+mn-ea"/>
          <a:cs typeface="+mn-cs"/>
        </a:defRPr>
      </a:lvl6pPr>
      <a:lvl7pPr marL="3649439" algn="l" defTabSz="1216482" rtl="0" eaLnBrk="1" latinLnBrk="0" hangingPunct="1">
        <a:defRPr sz="2400" kern="1200">
          <a:solidFill>
            <a:schemeClr val="tx1"/>
          </a:solidFill>
          <a:latin typeface="+mn-lt"/>
          <a:ea typeface="+mn-ea"/>
          <a:cs typeface="+mn-cs"/>
        </a:defRPr>
      </a:lvl7pPr>
      <a:lvl8pPr marL="4257676" algn="l" defTabSz="1216482" rtl="0" eaLnBrk="1" latinLnBrk="0" hangingPunct="1">
        <a:defRPr sz="2400" kern="1200">
          <a:solidFill>
            <a:schemeClr val="tx1"/>
          </a:solidFill>
          <a:latin typeface="+mn-lt"/>
          <a:ea typeface="+mn-ea"/>
          <a:cs typeface="+mn-cs"/>
        </a:defRPr>
      </a:lvl8pPr>
      <a:lvl9pPr marL="4865918" algn="l" defTabSz="1216482"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0" y="6224590"/>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4" y="6451600"/>
            <a:ext cx="2679628" cy="1846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80093"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200" dirty="0" smtClean="0">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0011834" y="6386515"/>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533" y="325440"/>
            <a:ext cx="10176934"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zh-CN" altLang="en-US" dirty="0" smtClean="0"/>
              <a:t>单击此处编辑母版标题样式</a:t>
            </a:r>
          </a:p>
        </p:txBody>
      </p:sp>
      <p:sp>
        <p:nvSpPr>
          <p:cNvPr id="10248" name="Rectangle 68"/>
          <p:cNvSpPr>
            <a:spLocks noGrp="1" noChangeArrowheads="1"/>
          </p:cNvSpPr>
          <p:nvPr>
            <p:ph type="body" idx="1"/>
          </p:nvPr>
        </p:nvSpPr>
        <p:spPr bwMode="auto">
          <a:xfrm>
            <a:off x="1007533" y="1628777"/>
            <a:ext cx="10176934"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p>
        </p:txBody>
      </p:sp>
      <p:sp>
        <p:nvSpPr>
          <p:cNvPr id="10249" name="Rectangle 15"/>
          <p:cNvSpPr>
            <a:spLocks noChangeArrowheads="1"/>
          </p:cNvSpPr>
          <p:nvPr/>
        </p:nvSpPr>
        <p:spPr bwMode="auto">
          <a:xfrm>
            <a:off x="-2603498" y="692150"/>
            <a:ext cx="2459566" cy="5500688"/>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英文标题</a:t>
            </a:r>
            <a:r>
              <a:rPr lang="en-US" altLang="zh-CN" sz="1100" dirty="0">
                <a:solidFill>
                  <a:srgbClr val="FFFFFF"/>
                </a:solidFill>
                <a:ea typeface="华文细黑" pitchFamily="2" charset="-122"/>
              </a:rPr>
              <a:t>:32-35pt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 R153 G0 B0</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内部使用字体 </a:t>
            </a:r>
            <a:r>
              <a:rPr lang="en-US" altLang="zh-CN" sz="1100" dirty="0">
                <a:solidFill>
                  <a:srgbClr val="FFFFFF"/>
                </a:solidFill>
                <a:ea typeface="华文细黑" pitchFamily="2" charset="-122"/>
              </a:rPr>
              <a:t>:</a:t>
            </a:r>
          </a:p>
          <a:p>
            <a:pPr marL="342797" indent="-342797" algn="r" eaLnBrk="0" hangingPunct="0">
              <a:lnSpc>
                <a:spcPct val="125000"/>
              </a:lnSpc>
              <a:spcBef>
                <a:spcPct val="20000"/>
              </a:spcBef>
              <a:buFont typeface="Arial" pitchFamily="34" charset="0"/>
              <a:buNone/>
            </a:pPr>
            <a:r>
              <a:rPr lang="en-US" altLang="zh-CN" sz="1100" dirty="0" err="1">
                <a:solidFill>
                  <a:srgbClr val="FFFFFF"/>
                </a:solidFill>
                <a:ea typeface="华文细黑" pitchFamily="2" charset="-122"/>
              </a:rPr>
              <a:t>FrutigerNext</a:t>
            </a:r>
            <a:r>
              <a:rPr lang="en-US" altLang="zh-CN" sz="1100" dirty="0">
                <a:solidFill>
                  <a:srgbClr val="FFFFFF"/>
                </a:solidFill>
                <a:ea typeface="华文细黑" pitchFamily="2" charset="-122"/>
              </a:rPr>
              <a:t> LT Medium</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外部使用字体 </a:t>
            </a:r>
            <a:r>
              <a:rPr lang="en-US" altLang="zh-CN" sz="1100" dirty="0">
                <a:solidFill>
                  <a:srgbClr val="FFFFFF"/>
                </a:solidFill>
                <a:ea typeface="华文细黑" pitchFamily="2" charset="-122"/>
              </a:rPr>
              <a:t>: Arial</a:t>
            </a:r>
          </a:p>
          <a:p>
            <a:pPr marL="342797" indent="-342797" algn="r" eaLnBrk="0" hangingPunct="0">
              <a:lnSpc>
                <a:spcPct val="75000"/>
              </a:lnSpc>
              <a:spcBef>
                <a:spcPct val="20000"/>
              </a:spcBef>
              <a:buFont typeface="Arial" pitchFamily="34" charset="0"/>
              <a:buNone/>
            </a:pPr>
            <a:endParaRPr lang="en-US" altLang="zh-CN"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中文标题</a:t>
            </a:r>
            <a:r>
              <a:rPr lang="en-US" altLang="zh-CN" sz="1100" dirty="0">
                <a:solidFill>
                  <a:srgbClr val="FFFFFF"/>
                </a:solidFill>
                <a:ea typeface="华文细黑" pitchFamily="2" charset="-122"/>
              </a:rPr>
              <a:t>:30-32pt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 R153 G0 B0</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字体</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黑体</a:t>
            </a:r>
          </a:p>
          <a:p>
            <a:pPr marL="342797" indent="-342797"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英文正文</a:t>
            </a:r>
            <a:r>
              <a:rPr lang="en-US" altLang="zh-CN" sz="1100" dirty="0">
                <a:solidFill>
                  <a:srgbClr val="FFFFFF"/>
                </a:solidFill>
                <a:ea typeface="华文细黑" pitchFamily="2" charset="-122"/>
              </a:rPr>
              <a:t>:20-22pt</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子目录 </a:t>
            </a:r>
            <a:r>
              <a:rPr lang="en-US" altLang="zh-CN" sz="1100" dirty="0">
                <a:solidFill>
                  <a:srgbClr val="FFFFFF"/>
                </a:solidFill>
                <a:ea typeface="华文细黑" pitchFamily="2" charset="-122"/>
              </a:rPr>
              <a:t>(2-5</a:t>
            </a:r>
            <a:r>
              <a:rPr lang="zh-CN" altLang="en-US" sz="1100" dirty="0">
                <a:solidFill>
                  <a:srgbClr val="FFFFFF"/>
                </a:solidFill>
                <a:ea typeface="华文细黑" pitchFamily="2" charset="-122"/>
              </a:rPr>
              <a:t>级</a:t>
            </a:r>
            <a:r>
              <a:rPr lang="en-US" altLang="zh-CN" sz="1100" dirty="0">
                <a:solidFill>
                  <a:srgbClr val="FFFFFF"/>
                </a:solidFill>
                <a:ea typeface="华文细黑" pitchFamily="2" charset="-122"/>
              </a:rPr>
              <a:t>) :18pt  </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黑色</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内部使用字体 </a:t>
            </a:r>
            <a:r>
              <a:rPr lang="en-US" altLang="zh-CN" sz="1100" dirty="0">
                <a:solidFill>
                  <a:srgbClr val="FFFFFF"/>
                </a:solidFill>
                <a:ea typeface="华文细黑" pitchFamily="2" charset="-122"/>
              </a:rPr>
              <a:t>:</a:t>
            </a:r>
          </a:p>
          <a:p>
            <a:pPr marL="342797" indent="-342797" algn="r" eaLnBrk="0" hangingPunct="0">
              <a:lnSpc>
                <a:spcPct val="125000"/>
              </a:lnSpc>
              <a:spcBef>
                <a:spcPct val="20000"/>
              </a:spcBef>
              <a:buFont typeface="Arial" pitchFamily="34" charset="0"/>
              <a:buNone/>
            </a:pPr>
            <a:r>
              <a:rPr lang="en-US" altLang="zh-CN" sz="1100" dirty="0" err="1">
                <a:solidFill>
                  <a:srgbClr val="FFFFFF"/>
                </a:solidFill>
                <a:ea typeface="华文细黑" pitchFamily="2" charset="-122"/>
              </a:rPr>
              <a:t>FrutigerNext</a:t>
            </a:r>
            <a:r>
              <a:rPr lang="en-US" altLang="zh-CN" sz="1100" dirty="0">
                <a:solidFill>
                  <a:srgbClr val="FFFFFF"/>
                </a:solidFill>
                <a:ea typeface="华文细黑" pitchFamily="2" charset="-122"/>
              </a:rPr>
              <a:t> LT Regular</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外部使用字体 </a:t>
            </a:r>
            <a:r>
              <a:rPr lang="en-US" altLang="zh-CN" sz="1100" dirty="0">
                <a:solidFill>
                  <a:srgbClr val="FFFFFF"/>
                </a:solidFill>
                <a:ea typeface="华文细黑" pitchFamily="2" charset="-122"/>
              </a:rPr>
              <a:t>: Arial</a:t>
            </a:r>
          </a:p>
          <a:p>
            <a:pPr marL="342797" indent="-342797" algn="r" eaLnBrk="0" hangingPunct="0">
              <a:lnSpc>
                <a:spcPct val="75000"/>
              </a:lnSpc>
              <a:spcBef>
                <a:spcPct val="20000"/>
              </a:spcBef>
              <a:buFont typeface="Arial" pitchFamily="34" charset="0"/>
              <a:buNone/>
            </a:pPr>
            <a:endParaRPr lang="en-US" altLang="zh-CN"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中文正文</a:t>
            </a:r>
            <a:r>
              <a:rPr lang="en-US" altLang="zh-CN" sz="1100" dirty="0">
                <a:solidFill>
                  <a:srgbClr val="FFFFFF"/>
                </a:solidFill>
                <a:ea typeface="华文细黑" pitchFamily="2" charset="-122"/>
              </a:rPr>
              <a:t>:18-20pt</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子目录</a:t>
            </a:r>
            <a:r>
              <a:rPr lang="en-US" altLang="zh-CN" sz="1100" dirty="0">
                <a:solidFill>
                  <a:srgbClr val="FFFFFF"/>
                </a:solidFill>
                <a:ea typeface="华文细黑" pitchFamily="2" charset="-122"/>
              </a:rPr>
              <a:t>(2-5</a:t>
            </a:r>
            <a:r>
              <a:rPr lang="zh-CN" altLang="en-US" sz="1100" dirty="0">
                <a:solidFill>
                  <a:srgbClr val="FFFFFF"/>
                </a:solidFill>
                <a:ea typeface="华文细黑" pitchFamily="2" charset="-122"/>
              </a:rPr>
              <a:t>级</a:t>
            </a:r>
            <a:r>
              <a:rPr lang="en-US" altLang="zh-CN" sz="1100" dirty="0">
                <a:solidFill>
                  <a:srgbClr val="FFFFFF"/>
                </a:solidFill>
                <a:ea typeface="华文细黑" pitchFamily="2" charset="-122"/>
              </a:rPr>
              <a:t>):18pt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黑色</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字体</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细黑体</a:t>
            </a:r>
            <a:r>
              <a:rPr lang="zh-CN" altLang="en-US" sz="1100" b="1" dirty="0">
                <a:solidFill>
                  <a:srgbClr val="FFFFFF"/>
                </a:solidFill>
                <a:latin typeface="Arial" pitchFamily="34" charset="0"/>
                <a:ea typeface="华文细黑" pitchFamily="2" charset="-122"/>
              </a:rPr>
              <a:t> </a:t>
            </a:r>
          </a:p>
        </p:txBody>
      </p:sp>
      <p:grpSp>
        <p:nvGrpSpPr>
          <p:cNvPr id="10250" name="Group 16"/>
          <p:cNvGrpSpPr>
            <a:grpSpLocks/>
          </p:cNvGrpSpPr>
          <p:nvPr/>
        </p:nvGrpSpPr>
        <p:grpSpPr bwMode="auto">
          <a:xfrm>
            <a:off x="12433300" y="3511550"/>
            <a:ext cx="1225551" cy="3224212"/>
            <a:chOff x="5839" y="2251"/>
            <a:chExt cx="579" cy="2031"/>
          </a:xfrm>
        </p:grpSpPr>
        <p:sp>
          <p:nvSpPr>
            <p:cNvPr id="10253" name="Rectangle 17"/>
            <p:cNvSpPr>
              <a:spLocks noChangeArrowheads="1"/>
            </p:cNvSpPr>
            <p:nvPr userDrawn="1"/>
          </p:nvSpPr>
          <p:spPr bwMode="auto">
            <a:xfrm>
              <a:off x="5839" y="3143"/>
              <a:ext cx="579" cy="233"/>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425" tIns="45712" rIns="91425" bIns="45712" anchor="ctr">
              <a:spAutoFit/>
            </a:bodyPr>
            <a:lstStyle/>
            <a:p>
              <a:endParaRPr lang="zh-CN" altLang="en-US" dirty="0">
                <a:ea typeface="华文细黑" pitchFamily="2" charset="-122"/>
              </a:endParaRPr>
            </a:p>
          </p:txBody>
        </p:sp>
        <p:grpSp>
          <p:nvGrpSpPr>
            <p:cNvPr id="10254" name="Group 18"/>
            <p:cNvGrpSpPr>
              <a:grpSpLocks/>
            </p:cNvGrpSpPr>
            <p:nvPr userDrawn="1"/>
          </p:nvGrpSpPr>
          <p:grpSpPr bwMode="auto">
            <a:xfrm>
              <a:off x="5893" y="2387"/>
              <a:ext cx="466" cy="115"/>
              <a:chOff x="5893" y="2387"/>
              <a:chExt cx="466" cy="115"/>
            </a:xfrm>
          </p:grpSpPr>
          <p:sp>
            <p:nvSpPr>
              <p:cNvPr id="10315" name="Rectangle 19"/>
              <p:cNvSpPr>
                <a:spLocks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316" name="Rectangle 20"/>
              <p:cNvSpPr>
                <a:spLocks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317" name="Rectangle 21"/>
              <p:cNvSpPr>
                <a:spLocks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318" name="Rectangle 22"/>
              <p:cNvSpPr>
                <a:spLocks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255" name="Group 23"/>
            <p:cNvGrpSpPr>
              <a:grpSpLocks/>
            </p:cNvGrpSpPr>
            <p:nvPr userDrawn="1"/>
          </p:nvGrpSpPr>
          <p:grpSpPr bwMode="auto">
            <a:xfrm>
              <a:off x="5893" y="2523"/>
              <a:ext cx="466" cy="115"/>
              <a:chOff x="5893" y="2523"/>
              <a:chExt cx="466" cy="115"/>
            </a:xfrm>
          </p:grpSpPr>
          <p:sp>
            <p:nvSpPr>
              <p:cNvPr id="10311" name="Rectangle 24"/>
              <p:cNvSpPr>
                <a:spLocks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312" name="Rectangle 25"/>
              <p:cNvSpPr>
                <a:spLocks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313" name="Rectangle 26"/>
              <p:cNvSpPr>
                <a:spLocks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314" name="Rectangle 27"/>
              <p:cNvSpPr>
                <a:spLocks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256" name="Group 28"/>
            <p:cNvGrpSpPr>
              <a:grpSpLocks/>
            </p:cNvGrpSpPr>
            <p:nvPr userDrawn="1"/>
          </p:nvGrpSpPr>
          <p:grpSpPr bwMode="auto">
            <a:xfrm>
              <a:off x="5893" y="2659"/>
              <a:ext cx="466" cy="115"/>
              <a:chOff x="5893" y="2659"/>
              <a:chExt cx="466" cy="115"/>
            </a:xfrm>
          </p:grpSpPr>
          <p:sp>
            <p:nvSpPr>
              <p:cNvPr id="10307" name="Rectangle 29"/>
              <p:cNvSpPr>
                <a:spLocks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308" name="Rectangle 30"/>
              <p:cNvSpPr>
                <a:spLocks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309" name="Rectangle 31"/>
              <p:cNvSpPr>
                <a:spLocks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310" name="Rectangle 32"/>
              <p:cNvSpPr>
                <a:spLocks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257" name="Group 33"/>
            <p:cNvGrpSpPr>
              <a:grpSpLocks/>
            </p:cNvGrpSpPr>
            <p:nvPr userDrawn="1"/>
          </p:nvGrpSpPr>
          <p:grpSpPr bwMode="auto">
            <a:xfrm>
              <a:off x="5893" y="2251"/>
              <a:ext cx="466" cy="119"/>
              <a:chOff x="5893" y="2251"/>
              <a:chExt cx="466" cy="119"/>
            </a:xfrm>
          </p:grpSpPr>
          <p:sp>
            <p:nvSpPr>
              <p:cNvPr id="10303" name="Rectangle 34"/>
              <p:cNvSpPr>
                <a:spLocks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304" name="Rectangle 35"/>
              <p:cNvSpPr>
                <a:spLocks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305" name="Rectangle 36"/>
              <p:cNvSpPr>
                <a:spLocks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306" name="Rectangle 37"/>
              <p:cNvSpPr>
                <a:spLocks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258" name="Group 38"/>
            <p:cNvGrpSpPr>
              <a:grpSpLocks/>
            </p:cNvGrpSpPr>
            <p:nvPr userDrawn="1"/>
          </p:nvGrpSpPr>
          <p:grpSpPr bwMode="auto">
            <a:xfrm>
              <a:off x="5893" y="2886"/>
              <a:ext cx="466" cy="115"/>
              <a:chOff x="5893" y="2886"/>
              <a:chExt cx="466" cy="115"/>
            </a:xfrm>
          </p:grpSpPr>
          <p:sp>
            <p:nvSpPr>
              <p:cNvPr id="10299" name="Rectangle 39"/>
              <p:cNvSpPr>
                <a:spLocks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300" name="Rectangle 40"/>
              <p:cNvSpPr>
                <a:spLocks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301" name="Rectangle 41"/>
              <p:cNvSpPr>
                <a:spLocks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302" name="Rectangle 42"/>
              <p:cNvSpPr>
                <a:spLocks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259" name="Group 43"/>
            <p:cNvGrpSpPr>
              <a:grpSpLocks/>
            </p:cNvGrpSpPr>
            <p:nvPr userDrawn="1"/>
          </p:nvGrpSpPr>
          <p:grpSpPr bwMode="auto">
            <a:xfrm>
              <a:off x="5893" y="3022"/>
              <a:ext cx="466" cy="115"/>
              <a:chOff x="5893" y="3022"/>
              <a:chExt cx="466" cy="115"/>
            </a:xfrm>
          </p:grpSpPr>
          <p:sp>
            <p:nvSpPr>
              <p:cNvPr id="10295" name="Rectangle 44"/>
              <p:cNvSpPr>
                <a:spLocks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96" name="Rectangle 45"/>
              <p:cNvSpPr>
                <a:spLocks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97" name="Rectangle 46"/>
              <p:cNvSpPr>
                <a:spLocks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98" name="Rectangle 47"/>
              <p:cNvSpPr>
                <a:spLocks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260" name="Group 48"/>
            <p:cNvGrpSpPr>
              <a:grpSpLocks/>
            </p:cNvGrpSpPr>
            <p:nvPr userDrawn="1"/>
          </p:nvGrpSpPr>
          <p:grpSpPr bwMode="auto">
            <a:xfrm>
              <a:off x="5893" y="3158"/>
              <a:ext cx="466" cy="115"/>
              <a:chOff x="5893" y="3158"/>
              <a:chExt cx="466" cy="115"/>
            </a:xfrm>
          </p:grpSpPr>
          <p:sp>
            <p:nvSpPr>
              <p:cNvPr id="10291" name="Rectangle 49"/>
              <p:cNvSpPr>
                <a:spLocks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92" name="Rectangle 50"/>
              <p:cNvSpPr>
                <a:spLocks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93" name="Rectangle 51"/>
              <p:cNvSpPr>
                <a:spLocks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94" name="Rectangle 52"/>
              <p:cNvSpPr>
                <a:spLocks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261" name="Group 53"/>
            <p:cNvGrpSpPr>
              <a:grpSpLocks/>
            </p:cNvGrpSpPr>
            <p:nvPr userDrawn="1"/>
          </p:nvGrpSpPr>
          <p:grpSpPr bwMode="auto">
            <a:xfrm>
              <a:off x="5893" y="3385"/>
              <a:ext cx="466" cy="115"/>
              <a:chOff x="5893" y="3385"/>
              <a:chExt cx="466" cy="115"/>
            </a:xfrm>
          </p:grpSpPr>
          <p:sp>
            <p:nvSpPr>
              <p:cNvPr id="10287" name="Rectangle 54"/>
              <p:cNvSpPr>
                <a:spLocks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88" name="Rectangle 55"/>
              <p:cNvSpPr>
                <a:spLocks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89" name="Rectangle 56"/>
              <p:cNvSpPr>
                <a:spLocks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90" name="Rectangle 57"/>
              <p:cNvSpPr>
                <a:spLocks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262" name="Group 58"/>
            <p:cNvGrpSpPr>
              <a:grpSpLocks/>
            </p:cNvGrpSpPr>
            <p:nvPr userDrawn="1"/>
          </p:nvGrpSpPr>
          <p:grpSpPr bwMode="auto">
            <a:xfrm>
              <a:off x="5893" y="3521"/>
              <a:ext cx="466" cy="115"/>
              <a:chOff x="5893" y="3521"/>
              <a:chExt cx="466" cy="115"/>
            </a:xfrm>
          </p:grpSpPr>
          <p:sp>
            <p:nvSpPr>
              <p:cNvPr id="10283" name="Rectangle 59"/>
              <p:cNvSpPr>
                <a:spLocks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84" name="Rectangle 60"/>
              <p:cNvSpPr>
                <a:spLocks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85" name="Rectangle 61"/>
              <p:cNvSpPr>
                <a:spLocks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86" name="Rectangle 62"/>
              <p:cNvSpPr>
                <a:spLocks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263" name="Group 63"/>
            <p:cNvGrpSpPr>
              <a:grpSpLocks/>
            </p:cNvGrpSpPr>
            <p:nvPr userDrawn="1"/>
          </p:nvGrpSpPr>
          <p:grpSpPr bwMode="auto">
            <a:xfrm>
              <a:off x="5893" y="3657"/>
              <a:ext cx="466" cy="115"/>
              <a:chOff x="5893" y="3657"/>
              <a:chExt cx="466" cy="115"/>
            </a:xfrm>
          </p:grpSpPr>
          <p:sp>
            <p:nvSpPr>
              <p:cNvPr id="10279" name="Rectangle 64"/>
              <p:cNvSpPr>
                <a:spLocks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80" name="Rectangle 65"/>
              <p:cNvSpPr>
                <a:spLocks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81" name="Rectangle 66"/>
              <p:cNvSpPr>
                <a:spLocks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82" name="Rectangle 67"/>
              <p:cNvSpPr>
                <a:spLocks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264" name="Group 68"/>
            <p:cNvGrpSpPr>
              <a:grpSpLocks/>
            </p:cNvGrpSpPr>
            <p:nvPr userDrawn="1"/>
          </p:nvGrpSpPr>
          <p:grpSpPr bwMode="auto">
            <a:xfrm>
              <a:off x="5893" y="3884"/>
              <a:ext cx="466" cy="115"/>
              <a:chOff x="5893" y="3884"/>
              <a:chExt cx="466" cy="115"/>
            </a:xfrm>
          </p:grpSpPr>
          <p:sp>
            <p:nvSpPr>
              <p:cNvPr id="10275" name="Rectangle 69"/>
              <p:cNvSpPr>
                <a:spLocks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76" name="Rectangle 70"/>
              <p:cNvSpPr>
                <a:spLocks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77" name="Rectangle 71"/>
              <p:cNvSpPr>
                <a:spLocks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78" name="Rectangle 72"/>
              <p:cNvSpPr>
                <a:spLocks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265" name="Group 73"/>
            <p:cNvGrpSpPr>
              <a:grpSpLocks/>
            </p:cNvGrpSpPr>
            <p:nvPr userDrawn="1"/>
          </p:nvGrpSpPr>
          <p:grpSpPr bwMode="auto">
            <a:xfrm>
              <a:off x="5893" y="4026"/>
              <a:ext cx="466" cy="115"/>
              <a:chOff x="5893" y="4026"/>
              <a:chExt cx="466" cy="115"/>
            </a:xfrm>
          </p:grpSpPr>
          <p:sp>
            <p:nvSpPr>
              <p:cNvPr id="10271" name="Rectangle 74"/>
              <p:cNvSpPr>
                <a:spLocks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72" name="Rectangle 75"/>
              <p:cNvSpPr>
                <a:spLocks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73" name="Rectangle 76"/>
              <p:cNvSpPr>
                <a:spLocks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74" name="Rectangle 77"/>
              <p:cNvSpPr>
                <a:spLocks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266" name="Group 78"/>
            <p:cNvGrpSpPr>
              <a:grpSpLocks/>
            </p:cNvGrpSpPr>
            <p:nvPr userDrawn="1"/>
          </p:nvGrpSpPr>
          <p:grpSpPr bwMode="auto">
            <a:xfrm>
              <a:off x="5893" y="4167"/>
              <a:ext cx="466" cy="115"/>
              <a:chOff x="5893" y="4167"/>
              <a:chExt cx="466" cy="115"/>
            </a:xfrm>
          </p:grpSpPr>
          <p:sp>
            <p:nvSpPr>
              <p:cNvPr id="10267" name="Rectangle 79"/>
              <p:cNvSpPr>
                <a:spLocks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68" name="Rectangle 80"/>
              <p:cNvSpPr>
                <a:spLocks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69" name="Rectangle 81"/>
              <p:cNvSpPr>
                <a:spLocks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70" name="Rectangle 82"/>
              <p:cNvSpPr>
                <a:spLocks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sp>
        <p:nvSpPr>
          <p:cNvPr id="10251" name="Rectangle 83"/>
          <p:cNvSpPr>
            <a:spLocks noChangeArrowheads="1"/>
          </p:cNvSpPr>
          <p:nvPr/>
        </p:nvSpPr>
        <p:spPr bwMode="auto">
          <a:xfrm>
            <a:off x="12335935" y="1341439"/>
            <a:ext cx="1589617" cy="133355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eaLnBrk="0" hangingPunct="0">
              <a:lnSpc>
                <a:spcPct val="120000"/>
              </a:lnSpc>
              <a:spcBef>
                <a:spcPct val="20000"/>
              </a:spcBef>
              <a:buFont typeface="Arial" pitchFamily="34" charset="0"/>
              <a:buNone/>
            </a:pPr>
            <a:r>
              <a:rPr lang="zh-CN" altLang="en-US" sz="1100" dirty="0">
                <a:solidFill>
                  <a:srgbClr val="FFFFFF"/>
                </a:solidFill>
                <a:ea typeface="华文细黑" pitchFamily="2" charset="-122"/>
              </a:rPr>
              <a:t>配色参考方案：</a:t>
            </a:r>
          </a:p>
          <a:p>
            <a:pPr eaLnBrk="0" hangingPunct="0">
              <a:lnSpc>
                <a:spcPct val="120000"/>
              </a:lnSpc>
              <a:spcBef>
                <a:spcPct val="20000"/>
              </a:spcBef>
              <a:buFont typeface="Arial" pitchFamily="34" charset="0"/>
              <a:buNone/>
            </a:pPr>
            <a:r>
              <a:rPr lang="zh-CN" altLang="en-US" sz="1100" dirty="0">
                <a:solidFill>
                  <a:srgbClr val="FFFFFF"/>
                </a:solidFill>
                <a:ea typeface="华文细黑" pitchFamily="2" charset="-122"/>
              </a:rPr>
              <a:t>建议同一页面内不超过四种颜色，以下是</a:t>
            </a:r>
            <a:r>
              <a:rPr lang="en-US" altLang="zh-CN" sz="1100" dirty="0">
                <a:solidFill>
                  <a:srgbClr val="FFFFFF"/>
                </a:solidFill>
                <a:ea typeface="华文细黑" pitchFamily="2" charset="-122"/>
              </a:rPr>
              <a:t>13</a:t>
            </a:r>
            <a:r>
              <a:rPr lang="zh-CN" altLang="en-US" sz="1100" dirty="0">
                <a:solidFill>
                  <a:srgbClr val="FFFFFF"/>
                </a:solidFill>
                <a:ea typeface="华文细黑" pitchFamily="2" charset="-122"/>
              </a:rPr>
              <a:t>组配色方案，同一页面内只选择一组使用。（仅供参考）</a:t>
            </a:r>
          </a:p>
        </p:txBody>
      </p:sp>
      <p:sp>
        <p:nvSpPr>
          <p:cNvPr id="10252" name="Rectangle 84"/>
          <p:cNvSpPr>
            <a:spLocks noChangeArrowheads="1"/>
          </p:cNvSpPr>
          <p:nvPr/>
        </p:nvSpPr>
        <p:spPr bwMode="auto">
          <a:xfrm>
            <a:off x="12335933" y="7938"/>
            <a:ext cx="1494367" cy="48717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a:lnSpc>
                <a:spcPct val="120000"/>
              </a:lnSpc>
              <a:buClr>
                <a:srgbClr val="777777"/>
              </a:buClr>
              <a:buSzPct val="60000"/>
              <a:buFont typeface="Wingdings" pitchFamily="2" charset="2"/>
              <a:buNone/>
            </a:pPr>
            <a:r>
              <a:rPr lang="zh-CN" altLang="en-US" sz="1100" dirty="0">
                <a:solidFill>
                  <a:srgbClr val="FFFFFF"/>
                </a:solidFill>
                <a:ea typeface="华文细黑" pitchFamily="2" charset="-122"/>
              </a:rPr>
              <a:t>客户或者合作伙伴的标志放在右上角</a:t>
            </a:r>
            <a:r>
              <a:rPr lang="en-US" altLang="zh-CN" sz="1100" dirty="0">
                <a:solidFill>
                  <a:srgbClr val="FFFFFF"/>
                </a:solidFill>
                <a:ea typeface="华文细黑" pitchFamily="2" charset="-122"/>
              </a:rPr>
              <a:t>.</a:t>
            </a:r>
            <a:endParaRPr lang="zh-CN" altLang="en-US" sz="1100" dirty="0">
              <a:solidFill>
                <a:srgbClr val="FFFFFF"/>
              </a:solidFill>
              <a:ea typeface="华文细黑" pitchFamily="2" charset="-122"/>
            </a:endParaRPr>
          </a:p>
        </p:txBody>
      </p:sp>
      <p:sp>
        <p:nvSpPr>
          <p:cNvPr id="79" name="Rectangle 21"/>
          <p:cNvSpPr>
            <a:spLocks noChangeArrowheads="1"/>
          </p:cNvSpPr>
          <p:nvPr/>
        </p:nvSpPr>
        <p:spPr bwMode="auto">
          <a:xfrm>
            <a:off x="5047621" y="6465937"/>
            <a:ext cx="1648053" cy="184666"/>
          </a:xfrm>
          <a:prstGeom prst="rect">
            <a:avLst/>
          </a:prstGeom>
          <a:noFill/>
          <a:ln w="9525" algn="ctr">
            <a:noFill/>
            <a:miter lim="800000"/>
            <a:headEnd/>
            <a:tailEnd/>
          </a:ln>
          <a:effectLst/>
        </p:spPr>
        <p:txBody>
          <a:bodyPr wrap="none" lIns="80061" tIns="0" rIns="80061" bIns="0">
            <a:spAutoFit/>
          </a:bodyPr>
          <a:lstStyle/>
          <a:p>
            <a:pPr defTabSz="801447" eaLnBrk="0" hangingPunct="0">
              <a:defRPr/>
            </a:pPr>
            <a:r>
              <a:rPr lang="en-US" altLang="zh-CN" sz="1200" baseline="0" dirty="0" smtClean="0">
                <a:solidFill>
                  <a:srgbClr val="000000"/>
                </a:solidFill>
                <a:latin typeface="+mn-lt"/>
                <a:ea typeface="+mn-ea"/>
              </a:rPr>
              <a:t>Huawei Confidential</a:t>
            </a:r>
            <a:endParaRPr lang="en-US" altLang="zh-CN" sz="1200" dirty="0">
              <a:latin typeface="+mn-lt"/>
              <a:ea typeface="+mn-ea"/>
            </a:endParaRPr>
          </a:p>
        </p:txBody>
      </p:sp>
      <p:sp>
        <p:nvSpPr>
          <p:cNvPr id="81" name="Rectangle 5"/>
          <p:cNvSpPr>
            <a:spLocks noChangeArrowheads="1"/>
          </p:cNvSpPr>
          <p:nvPr/>
        </p:nvSpPr>
        <p:spPr bwMode="auto">
          <a:xfrm>
            <a:off x="8481484" y="6489701"/>
            <a:ext cx="240453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200" dirty="0" smtClean="0">
                <a:solidFill>
                  <a:srgbClr val="000000"/>
                </a:solidFill>
                <a:latin typeface="FrutigerNext LT Bold" pitchFamily="34" charset="0"/>
                <a:ea typeface="MS PGothic" pitchFamily="34" charset="-128"/>
              </a:rPr>
              <a:t> </a:t>
            </a:r>
            <a:fld id="{A4C34F22-587E-473D-9099-376F4F013A30}" type="slidenum">
              <a:rPr lang="de-DE" altLang="zh-CN" sz="1200">
                <a:solidFill>
                  <a:srgbClr val="000000"/>
                </a:solidFill>
                <a:latin typeface="FrutigerNext LT Bold" pitchFamily="34" charset="0"/>
                <a:ea typeface="MS PGothic" pitchFamily="34" charset="-128"/>
              </a:rPr>
              <a:pPr eaLnBrk="0" hangingPunct="0">
                <a:lnSpc>
                  <a:spcPct val="85000"/>
                </a:lnSpc>
              </a:pPr>
              <a:t>‹#›</a:t>
            </a:fld>
            <a:endParaRPr lang="en-GB" altLang="zh-CN" sz="1200" dirty="0">
              <a:solidFill>
                <a:srgbClr val="000000"/>
              </a:solidFill>
              <a:latin typeface="FrutigerNext LT Bold" pitchFamily="34" charset="0"/>
              <a:ea typeface="MS PGothic" pitchFamily="34" charset="-128"/>
            </a:endParaRPr>
          </a:p>
        </p:txBody>
      </p:sp>
    </p:spTree>
  </p:cSld>
  <p:clrMap bg1="lt1" tx1="dk1" bg2="lt2" tx2="dk2" accent1="accent1" accent2="accent2" accent3="accent3" accent4="accent4" accent5="accent5" accent6="accent6" hlink="hlink" folHlink="folHlink"/>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txStyles>
    <p:titleStyle>
      <a:lvl1pPr algn="l" rtl="0" eaLnBrk="0" fontAlgn="base" hangingPunct="0">
        <a:spcBef>
          <a:spcPct val="0"/>
        </a:spcBef>
        <a:spcAft>
          <a:spcPct val="0"/>
        </a:spcAft>
        <a:defRPr sz="3199" b="1">
          <a:solidFill>
            <a:srgbClr val="990000"/>
          </a:solidFill>
          <a:latin typeface="Arial" pitchFamily="34" charset="0"/>
          <a:ea typeface="黑体" pitchFamily="49" charset="-122"/>
          <a:cs typeface="Arial" pitchFamily="34" charset="0"/>
        </a:defRPr>
      </a:lvl1pPr>
      <a:lvl2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2pPr>
      <a:lvl3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3pPr>
      <a:lvl4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4pPr>
      <a:lvl5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5pPr>
      <a:lvl6pPr marL="457063"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6pPr>
      <a:lvl7pPr marL="914126"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7pPr>
      <a:lvl8pPr marL="1371189"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8pPr>
      <a:lvl9pPr marL="182825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9pPr>
    </p:titleStyle>
    <p:bodyStyle>
      <a:lvl1pPr marL="342797" indent="-342797" algn="l" rtl="0" eaLnBrk="0" fontAlgn="base" hangingPunct="0">
        <a:lnSpc>
          <a:spcPct val="140000"/>
        </a:lnSpc>
        <a:spcBef>
          <a:spcPct val="0"/>
        </a:spcBef>
        <a:spcAft>
          <a:spcPct val="0"/>
        </a:spcAft>
        <a:buClr>
          <a:srgbClr val="777777"/>
        </a:buClr>
        <a:buSzPct val="60000"/>
        <a:buFont typeface="Wingdings" pitchFamily="2" charset="2"/>
        <a:buChar char="l"/>
        <a:defRPr sz="1999">
          <a:solidFill>
            <a:schemeClr val="tx1"/>
          </a:solidFill>
          <a:latin typeface="+mn-lt"/>
          <a:ea typeface="黑体" pitchFamily="49" charset="-122"/>
          <a:cs typeface="+mn-cs"/>
        </a:defRPr>
      </a:lvl1pPr>
      <a:lvl2pPr marL="742727" indent="-285664"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142657" indent="-228531" algn="l" rtl="0" eaLnBrk="0" fontAlgn="base" hangingPunct="0">
        <a:lnSpc>
          <a:spcPct val="140000"/>
        </a:lnSpc>
        <a:spcBef>
          <a:spcPct val="0"/>
        </a:spcBef>
        <a:spcAft>
          <a:spcPct val="0"/>
        </a:spcAft>
        <a:buSzPct val="50000"/>
        <a:buFont typeface="Wingdings" pitchFamily="2" charset="2"/>
        <a:buChar char="n"/>
        <a:defRPr sz="1600">
          <a:solidFill>
            <a:schemeClr val="tx1"/>
          </a:solidFill>
          <a:latin typeface="+mn-lt"/>
          <a:ea typeface="+mn-ea"/>
          <a:cs typeface="+mn-cs"/>
        </a:defRPr>
      </a:lvl3pPr>
      <a:lvl4pPr marL="1599720" indent="-228531" algn="l" rtl="0" eaLnBrk="0" fontAlgn="base" hangingPunct="0">
        <a:lnSpc>
          <a:spcPct val="140000"/>
        </a:lnSpc>
        <a:spcBef>
          <a:spcPct val="0"/>
        </a:spcBef>
        <a:spcAft>
          <a:spcPct val="0"/>
        </a:spcAft>
        <a:buChar char="–"/>
        <a:defRPr sz="1400">
          <a:solidFill>
            <a:schemeClr val="tx1"/>
          </a:solidFill>
          <a:latin typeface="+mn-lt"/>
          <a:ea typeface="+mn-ea"/>
          <a:cs typeface="+mn-cs"/>
        </a:defRPr>
      </a:lvl4pPr>
      <a:lvl5pPr marL="2056783" indent="-228531" algn="l" rtl="0" eaLnBrk="0" fontAlgn="base" hangingPunct="0">
        <a:lnSpc>
          <a:spcPct val="140000"/>
        </a:lnSpc>
        <a:spcBef>
          <a:spcPct val="0"/>
        </a:spcBef>
        <a:spcAft>
          <a:spcPct val="0"/>
        </a:spcAft>
        <a:buFont typeface="Arial" pitchFamily="34" charset="0"/>
        <a:buChar char="~"/>
        <a:defRPr sz="1200">
          <a:solidFill>
            <a:schemeClr val="tx1"/>
          </a:solidFill>
          <a:latin typeface="+mn-lt"/>
          <a:ea typeface="+mn-ea"/>
          <a:cs typeface="+mn-cs"/>
        </a:defRPr>
      </a:lvl5pPr>
      <a:lvl6pPr marL="2513846"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0908"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7971"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5034"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0" y="6224589"/>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4" y="6451602"/>
            <a:ext cx="3375360" cy="2462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106819"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600" dirty="0" smtClean="0">
                <a:solidFill>
                  <a:srgbClr val="000000"/>
                </a:solidFill>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0011835" y="6386514"/>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534" y="325440"/>
            <a:ext cx="10176933"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en-US" altLang="zh-CN" dirty="0" smtClean="0"/>
              <a:t>Click to edit Master title style</a:t>
            </a:r>
            <a:endParaRPr lang="zh-CN" altLang="en-US" dirty="0" smtClean="0"/>
          </a:p>
        </p:txBody>
      </p:sp>
      <p:sp>
        <p:nvSpPr>
          <p:cNvPr id="10248" name="Rectangle 68"/>
          <p:cNvSpPr>
            <a:spLocks noGrp="1" noChangeArrowheads="1"/>
          </p:cNvSpPr>
          <p:nvPr>
            <p:ph type="body" idx="1"/>
          </p:nvPr>
        </p:nvSpPr>
        <p:spPr bwMode="auto">
          <a:xfrm>
            <a:off x="1007534" y="1628777"/>
            <a:ext cx="10176933"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en-US" altLang="zh-CN" dirty="0" smtClean="0"/>
              <a:t>Click to edit Master text styles</a:t>
            </a:r>
            <a:endParaRPr lang="zh-CN" altLang="en-US" dirty="0" smtClean="0"/>
          </a:p>
          <a:p>
            <a:pPr lvl="1"/>
            <a:r>
              <a:rPr lang="en-US" altLang="zh-CN" dirty="0" smtClean="0"/>
              <a:t>Second level</a:t>
            </a:r>
            <a:endParaRPr lang="zh-CN" altLang="en-US" dirty="0" smtClean="0"/>
          </a:p>
          <a:p>
            <a:pPr lvl="2"/>
            <a:r>
              <a:rPr lang="en-US" altLang="zh-CN" dirty="0" smtClean="0"/>
              <a:t>Third level</a:t>
            </a:r>
            <a:endParaRPr lang="zh-CN" altLang="en-US" dirty="0" smtClean="0"/>
          </a:p>
          <a:p>
            <a:pPr lvl="3"/>
            <a:r>
              <a:rPr lang="en-US" altLang="zh-CN" dirty="0" smtClean="0"/>
              <a:t>Fourth level</a:t>
            </a:r>
            <a:endParaRPr lang="zh-CN" altLang="en-US" dirty="0" smtClean="0"/>
          </a:p>
          <a:p>
            <a:pPr lvl="4"/>
            <a:r>
              <a:rPr lang="en-US" altLang="zh-CN" dirty="0" smtClean="0"/>
              <a:t>Fifth level</a:t>
            </a:r>
            <a:endParaRPr lang="zh-CN" altLang="en-US" dirty="0" smtClean="0"/>
          </a:p>
        </p:txBody>
      </p:sp>
      <p:grpSp>
        <p:nvGrpSpPr>
          <p:cNvPr id="10328" name="Group 88"/>
          <p:cNvGrpSpPr>
            <a:grpSpLocks/>
          </p:cNvGrpSpPr>
          <p:nvPr/>
        </p:nvGrpSpPr>
        <p:grpSpPr bwMode="auto">
          <a:xfrm>
            <a:off x="12433300" y="3832226"/>
            <a:ext cx="1151467" cy="3025775"/>
            <a:chOff x="5874" y="2414"/>
            <a:chExt cx="544" cy="1906"/>
          </a:xfrm>
        </p:grpSpPr>
        <p:sp>
          <p:nvSpPr>
            <p:cNvPr id="10326" name="Rectangle 86"/>
            <p:cNvSpPr>
              <a:spLocks noChangeArrowheads="1"/>
            </p:cNvSpPr>
            <p:nvPr userDrawn="1"/>
          </p:nvSpPr>
          <p:spPr bwMode="auto">
            <a:xfrm>
              <a:off x="5874" y="2414"/>
              <a:ext cx="544" cy="1906"/>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ea typeface="宋体" charset="-122"/>
              </a:endParaRPr>
            </a:p>
          </p:txBody>
        </p:sp>
        <p:grpSp>
          <p:nvGrpSpPr>
            <p:cNvPr id="10327" name="Group 87"/>
            <p:cNvGrpSpPr>
              <a:grpSpLocks/>
            </p:cNvGrpSpPr>
            <p:nvPr userDrawn="1"/>
          </p:nvGrpSpPr>
          <p:grpSpPr bwMode="auto">
            <a:xfrm>
              <a:off x="5941" y="2475"/>
              <a:ext cx="409" cy="1783"/>
              <a:chOff x="5921" y="2387"/>
              <a:chExt cx="409" cy="1783"/>
            </a:xfrm>
          </p:grpSpPr>
          <p:grpSp>
            <p:nvGrpSpPr>
              <p:cNvPr id="10254" name="Group 18"/>
              <p:cNvGrpSpPr>
                <a:grpSpLocks noChangeAspect="1"/>
              </p:cNvGrpSpPr>
              <p:nvPr userDrawn="1"/>
            </p:nvGrpSpPr>
            <p:grpSpPr bwMode="auto">
              <a:xfrm>
                <a:off x="5921" y="2506"/>
                <a:ext cx="409" cy="101"/>
                <a:chOff x="5893" y="2387"/>
                <a:chExt cx="466" cy="115"/>
              </a:xfrm>
            </p:grpSpPr>
            <p:sp>
              <p:nvSpPr>
                <p:cNvPr id="10315" name="Rectangle 19"/>
                <p:cNvSpPr>
                  <a:spLocks noChangeAspect="1"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16" name="Rectangle 20"/>
                <p:cNvSpPr>
                  <a:spLocks noChangeAspect="1"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17" name="Rectangle 21"/>
                <p:cNvSpPr>
                  <a:spLocks noChangeAspect="1"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18" name="Rectangle 22"/>
                <p:cNvSpPr>
                  <a:spLocks noChangeAspect="1"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55" name="Group 23"/>
              <p:cNvGrpSpPr>
                <a:grpSpLocks noChangeAspect="1"/>
              </p:cNvGrpSpPr>
              <p:nvPr userDrawn="1"/>
            </p:nvGrpSpPr>
            <p:grpSpPr bwMode="auto">
              <a:xfrm>
                <a:off x="5921" y="2626"/>
                <a:ext cx="409" cy="101"/>
                <a:chOff x="5893" y="2523"/>
                <a:chExt cx="466" cy="115"/>
              </a:xfrm>
            </p:grpSpPr>
            <p:sp>
              <p:nvSpPr>
                <p:cNvPr id="10311" name="Rectangle 24"/>
                <p:cNvSpPr>
                  <a:spLocks noChangeAspect="1"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12" name="Rectangle 25"/>
                <p:cNvSpPr>
                  <a:spLocks noChangeAspect="1"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13" name="Rectangle 26"/>
                <p:cNvSpPr>
                  <a:spLocks noChangeAspect="1"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14" name="Rectangle 27"/>
                <p:cNvSpPr>
                  <a:spLocks noChangeAspect="1"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56" name="Group 28"/>
              <p:cNvGrpSpPr>
                <a:grpSpLocks noChangeAspect="1"/>
              </p:cNvGrpSpPr>
              <p:nvPr userDrawn="1"/>
            </p:nvGrpSpPr>
            <p:grpSpPr bwMode="auto">
              <a:xfrm>
                <a:off x="5921" y="2745"/>
                <a:ext cx="409" cy="101"/>
                <a:chOff x="5893" y="2659"/>
                <a:chExt cx="466" cy="115"/>
              </a:xfrm>
            </p:grpSpPr>
            <p:sp>
              <p:nvSpPr>
                <p:cNvPr id="10307" name="Rectangle 29"/>
                <p:cNvSpPr>
                  <a:spLocks noChangeAspect="1"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08" name="Rectangle 30"/>
                <p:cNvSpPr>
                  <a:spLocks noChangeAspect="1"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09" name="Rectangle 31"/>
                <p:cNvSpPr>
                  <a:spLocks noChangeAspect="1"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10" name="Rectangle 32"/>
                <p:cNvSpPr>
                  <a:spLocks noChangeAspect="1"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57" name="Group 33"/>
              <p:cNvGrpSpPr>
                <a:grpSpLocks noChangeAspect="1"/>
              </p:cNvGrpSpPr>
              <p:nvPr userDrawn="1"/>
            </p:nvGrpSpPr>
            <p:grpSpPr bwMode="auto">
              <a:xfrm>
                <a:off x="5921" y="2387"/>
                <a:ext cx="409" cy="104"/>
                <a:chOff x="5893" y="2251"/>
                <a:chExt cx="466" cy="119"/>
              </a:xfrm>
            </p:grpSpPr>
            <p:sp>
              <p:nvSpPr>
                <p:cNvPr id="10303" name="Rectangle 34"/>
                <p:cNvSpPr>
                  <a:spLocks noChangeAspect="1"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04" name="Rectangle 35"/>
                <p:cNvSpPr>
                  <a:spLocks noChangeAspect="1"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05" name="Rectangle 36"/>
                <p:cNvSpPr>
                  <a:spLocks noChangeAspect="1"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06" name="Rectangle 37"/>
                <p:cNvSpPr>
                  <a:spLocks noChangeAspect="1"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58" name="Group 38"/>
              <p:cNvGrpSpPr>
                <a:grpSpLocks noChangeAspect="1"/>
              </p:cNvGrpSpPr>
              <p:nvPr userDrawn="1"/>
            </p:nvGrpSpPr>
            <p:grpSpPr bwMode="auto">
              <a:xfrm>
                <a:off x="5921" y="2944"/>
                <a:ext cx="409" cy="101"/>
                <a:chOff x="5893" y="2886"/>
                <a:chExt cx="466" cy="115"/>
              </a:xfrm>
            </p:grpSpPr>
            <p:sp>
              <p:nvSpPr>
                <p:cNvPr id="10299" name="Rectangle 39"/>
                <p:cNvSpPr>
                  <a:spLocks noChangeAspect="1"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00" name="Rectangle 40"/>
                <p:cNvSpPr>
                  <a:spLocks noChangeAspect="1"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01" name="Rectangle 41"/>
                <p:cNvSpPr>
                  <a:spLocks noChangeAspect="1"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02" name="Rectangle 42"/>
                <p:cNvSpPr>
                  <a:spLocks noChangeAspect="1"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59" name="Group 43"/>
              <p:cNvGrpSpPr>
                <a:grpSpLocks noChangeAspect="1"/>
              </p:cNvGrpSpPr>
              <p:nvPr userDrawn="1"/>
            </p:nvGrpSpPr>
            <p:grpSpPr bwMode="auto">
              <a:xfrm>
                <a:off x="5921" y="3064"/>
                <a:ext cx="409" cy="101"/>
                <a:chOff x="5893" y="3022"/>
                <a:chExt cx="466" cy="115"/>
              </a:xfrm>
            </p:grpSpPr>
            <p:sp>
              <p:nvSpPr>
                <p:cNvPr id="10295" name="Rectangle 44"/>
                <p:cNvSpPr>
                  <a:spLocks noChangeAspect="1"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96" name="Rectangle 45"/>
                <p:cNvSpPr>
                  <a:spLocks noChangeAspect="1"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97" name="Rectangle 46"/>
                <p:cNvSpPr>
                  <a:spLocks noChangeAspect="1"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98" name="Rectangle 47"/>
                <p:cNvSpPr>
                  <a:spLocks noChangeAspect="1"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60" name="Group 48"/>
              <p:cNvGrpSpPr>
                <a:grpSpLocks noChangeAspect="1"/>
              </p:cNvGrpSpPr>
              <p:nvPr userDrawn="1"/>
            </p:nvGrpSpPr>
            <p:grpSpPr bwMode="auto">
              <a:xfrm>
                <a:off x="5921" y="3183"/>
                <a:ext cx="409" cy="101"/>
                <a:chOff x="5893" y="3158"/>
                <a:chExt cx="466" cy="115"/>
              </a:xfrm>
            </p:grpSpPr>
            <p:sp>
              <p:nvSpPr>
                <p:cNvPr id="10291" name="Rectangle 49"/>
                <p:cNvSpPr>
                  <a:spLocks noChangeAspect="1"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92" name="Rectangle 50"/>
                <p:cNvSpPr>
                  <a:spLocks noChangeAspect="1"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93" name="Rectangle 51"/>
                <p:cNvSpPr>
                  <a:spLocks noChangeAspect="1"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94" name="Rectangle 52"/>
                <p:cNvSpPr>
                  <a:spLocks noChangeAspect="1"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61" name="Group 53"/>
              <p:cNvGrpSpPr>
                <a:grpSpLocks noChangeAspect="1"/>
              </p:cNvGrpSpPr>
              <p:nvPr userDrawn="1"/>
            </p:nvGrpSpPr>
            <p:grpSpPr bwMode="auto">
              <a:xfrm>
                <a:off x="5921" y="3383"/>
                <a:ext cx="409" cy="100"/>
                <a:chOff x="5893" y="3385"/>
                <a:chExt cx="466" cy="115"/>
              </a:xfrm>
            </p:grpSpPr>
            <p:sp>
              <p:nvSpPr>
                <p:cNvPr id="10287" name="Rectangle 54"/>
                <p:cNvSpPr>
                  <a:spLocks noChangeAspect="1"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88" name="Rectangle 55"/>
                <p:cNvSpPr>
                  <a:spLocks noChangeAspect="1"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89" name="Rectangle 56"/>
                <p:cNvSpPr>
                  <a:spLocks noChangeAspect="1"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90" name="Rectangle 57"/>
                <p:cNvSpPr>
                  <a:spLocks noChangeAspect="1"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62" name="Group 58"/>
              <p:cNvGrpSpPr>
                <a:grpSpLocks noChangeAspect="1"/>
              </p:cNvGrpSpPr>
              <p:nvPr userDrawn="1"/>
            </p:nvGrpSpPr>
            <p:grpSpPr bwMode="auto">
              <a:xfrm>
                <a:off x="5921" y="3502"/>
                <a:ext cx="409" cy="101"/>
                <a:chOff x="5893" y="3521"/>
                <a:chExt cx="466" cy="115"/>
              </a:xfrm>
            </p:grpSpPr>
            <p:sp>
              <p:nvSpPr>
                <p:cNvPr id="10283" name="Rectangle 59"/>
                <p:cNvSpPr>
                  <a:spLocks noChangeAspect="1"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84" name="Rectangle 60"/>
                <p:cNvSpPr>
                  <a:spLocks noChangeAspect="1"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85" name="Rectangle 61"/>
                <p:cNvSpPr>
                  <a:spLocks noChangeAspect="1"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86" name="Rectangle 62"/>
                <p:cNvSpPr>
                  <a:spLocks noChangeAspect="1"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63" name="Group 63"/>
              <p:cNvGrpSpPr>
                <a:grpSpLocks noChangeAspect="1"/>
              </p:cNvGrpSpPr>
              <p:nvPr userDrawn="1"/>
            </p:nvGrpSpPr>
            <p:grpSpPr bwMode="auto">
              <a:xfrm>
                <a:off x="5921" y="3621"/>
                <a:ext cx="409" cy="101"/>
                <a:chOff x="5893" y="3657"/>
                <a:chExt cx="466" cy="115"/>
              </a:xfrm>
            </p:grpSpPr>
            <p:sp>
              <p:nvSpPr>
                <p:cNvPr id="10279" name="Rectangle 64"/>
                <p:cNvSpPr>
                  <a:spLocks noChangeAspect="1"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80" name="Rectangle 65"/>
                <p:cNvSpPr>
                  <a:spLocks noChangeAspect="1"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81" name="Rectangle 66"/>
                <p:cNvSpPr>
                  <a:spLocks noChangeAspect="1"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82" name="Rectangle 67"/>
                <p:cNvSpPr>
                  <a:spLocks noChangeAspect="1"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64" name="Group 68"/>
              <p:cNvGrpSpPr>
                <a:grpSpLocks noChangeAspect="1"/>
              </p:cNvGrpSpPr>
              <p:nvPr userDrawn="1"/>
            </p:nvGrpSpPr>
            <p:grpSpPr bwMode="auto">
              <a:xfrm>
                <a:off x="5921" y="3821"/>
                <a:ext cx="409" cy="101"/>
                <a:chOff x="5893" y="3884"/>
                <a:chExt cx="466" cy="115"/>
              </a:xfrm>
            </p:grpSpPr>
            <p:sp>
              <p:nvSpPr>
                <p:cNvPr id="10275" name="Rectangle 69"/>
                <p:cNvSpPr>
                  <a:spLocks noChangeAspect="1"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76" name="Rectangle 70"/>
                <p:cNvSpPr>
                  <a:spLocks noChangeAspect="1"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77" name="Rectangle 71"/>
                <p:cNvSpPr>
                  <a:spLocks noChangeAspect="1"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78" name="Rectangle 72"/>
                <p:cNvSpPr>
                  <a:spLocks noChangeAspect="1"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65" name="Group 73"/>
              <p:cNvGrpSpPr>
                <a:grpSpLocks noChangeAspect="1"/>
              </p:cNvGrpSpPr>
              <p:nvPr userDrawn="1"/>
            </p:nvGrpSpPr>
            <p:grpSpPr bwMode="auto">
              <a:xfrm>
                <a:off x="5921" y="3945"/>
                <a:ext cx="409" cy="101"/>
                <a:chOff x="5893" y="4026"/>
                <a:chExt cx="466" cy="115"/>
              </a:xfrm>
            </p:grpSpPr>
            <p:sp>
              <p:nvSpPr>
                <p:cNvPr id="10271" name="Rectangle 74"/>
                <p:cNvSpPr>
                  <a:spLocks noChangeAspect="1"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72" name="Rectangle 75"/>
                <p:cNvSpPr>
                  <a:spLocks noChangeAspect="1"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73" name="Rectangle 76"/>
                <p:cNvSpPr>
                  <a:spLocks noChangeAspect="1"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74" name="Rectangle 77"/>
                <p:cNvSpPr>
                  <a:spLocks noChangeAspect="1"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66" name="Group 78"/>
              <p:cNvGrpSpPr>
                <a:grpSpLocks noChangeAspect="1"/>
              </p:cNvGrpSpPr>
              <p:nvPr userDrawn="1"/>
            </p:nvGrpSpPr>
            <p:grpSpPr bwMode="auto">
              <a:xfrm>
                <a:off x="5921" y="4069"/>
                <a:ext cx="409" cy="101"/>
                <a:chOff x="5893" y="4167"/>
                <a:chExt cx="466" cy="115"/>
              </a:xfrm>
            </p:grpSpPr>
            <p:sp>
              <p:nvSpPr>
                <p:cNvPr id="10267" name="Rectangle 79"/>
                <p:cNvSpPr>
                  <a:spLocks noChangeAspect="1"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68" name="Rectangle 80"/>
                <p:cNvSpPr>
                  <a:spLocks noChangeAspect="1"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69" name="Rectangle 81"/>
                <p:cNvSpPr>
                  <a:spLocks noChangeAspect="1"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70" name="Rectangle 82"/>
                <p:cNvSpPr>
                  <a:spLocks noChangeAspect="1"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grpSp>
      <p:sp>
        <p:nvSpPr>
          <p:cNvPr id="10321" name="Text Box 81"/>
          <p:cNvSpPr txBox="1">
            <a:spLocks noChangeArrowheads="1"/>
          </p:cNvSpPr>
          <p:nvPr/>
        </p:nvSpPr>
        <p:spPr bwMode="auto">
          <a:xfrm>
            <a:off x="-3845984" y="1330326"/>
            <a:ext cx="3702051" cy="5207580"/>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lgn="ctr">
                <a:solidFill>
                  <a:srgbClr val="B2B2B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04460" tIns="52229" rIns="104460" bIns="52229">
            <a:spAutoFit/>
          </a:bodyPr>
          <a:lstStyle>
            <a:lvl1pPr defTabSz="784225" eaLnBrk="0" hangingPunct="0">
              <a:defRPr>
                <a:solidFill>
                  <a:schemeClr val="tx1"/>
                </a:solidFill>
                <a:latin typeface="Calibri" pitchFamily="34" charset="0"/>
                <a:ea typeface="宋体" charset="-122"/>
              </a:defRPr>
            </a:lvl1pPr>
            <a:lvl2pPr marL="390525" defTabSz="784225" eaLnBrk="0" hangingPunct="0">
              <a:defRPr>
                <a:solidFill>
                  <a:schemeClr val="tx1"/>
                </a:solidFill>
                <a:latin typeface="Calibri" pitchFamily="34" charset="0"/>
                <a:ea typeface="宋体" charset="-122"/>
              </a:defRPr>
            </a:lvl2pPr>
            <a:lvl3pPr marL="784225" defTabSz="784225" eaLnBrk="0" hangingPunct="0">
              <a:defRPr>
                <a:solidFill>
                  <a:schemeClr val="tx1"/>
                </a:solidFill>
                <a:latin typeface="Calibri" pitchFamily="34" charset="0"/>
                <a:ea typeface="宋体" charset="-122"/>
              </a:defRPr>
            </a:lvl3pPr>
            <a:lvl4pPr marL="1174750" defTabSz="784225" eaLnBrk="0" hangingPunct="0">
              <a:defRPr>
                <a:solidFill>
                  <a:schemeClr val="tx1"/>
                </a:solidFill>
                <a:latin typeface="Calibri" pitchFamily="34" charset="0"/>
                <a:ea typeface="宋体" charset="-122"/>
              </a:defRPr>
            </a:lvl4pPr>
            <a:lvl5pPr marL="1566863" defTabSz="784225" eaLnBrk="0" hangingPunct="0">
              <a:defRPr>
                <a:solidFill>
                  <a:schemeClr val="tx1"/>
                </a:solidFill>
                <a:latin typeface="Calibri" pitchFamily="34" charset="0"/>
                <a:ea typeface="宋体" charset="-122"/>
              </a:defRPr>
            </a:lvl5pPr>
            <a:lvl6pPr marL="2024063" defTabSz="784225" eaLnBrk="0" fontAlgn="base" hangingPunct="0">
              <a:spcBef>
                <a:spcPct val="0"/>
              </a:spcBef>
              <a:spcAft>
                <a:spcPct val="0"/>
              </a:spcAft>
              <a:defRPr>
                <a:solidFill>
                  <a:schemeClr val="tx1"/>
                </a:solidFill>
                <a:latin typeface="Calibri" pitchFamily="34" charset="0"/>
                <a:ea typeface="宋体" charset="-122"/>
              </a:defRPr>
            </a:lvl6pPr>
            <a:lvl7pPr marL="2481263" defTabSz="784225" eaLnBrk="0" fontAlgn="base" hangingPunct="0">
              <a:spcBef>
                <a:spcPct val="0"/>
              </a:spcBef>
              <a:spcAft>
                <a:spcPct val="0"/>
              </a:spcAft>
              <a:defRPr>
                <a:solidFill>
                  <a:schemeClr val="tx1"/>
                </a:solidFill>
                <a:latin typeface="Calibri" pitchFamily="34" charset="0"/>
                <a:ea typeface="宋体" charset="-122"/>
              </a:defRPr>
            </a:lvl7pPr>
            <a:lvl8pPr marL="2938463" defTabSz="784225" eaLnBrk="0" fontAlgn="base" hangingPunct="0">
              <a:spcBef>
                <a:spcPct val="0"/>
              </a:spcBef>
              <a:spcAft>
                <a:spcPct val="0"/>
              </a:spcAft>
              <a:defRPr>
                <a:solidFill>
                  <a:schemeClr val="tx1"/>
                </a:solidFill>
                <a:latin typeface="Calibri" pitchFamily="34" charset="0"/>
                <a:ea typeface="宋体" charset="-122"/>
              </a:defRPr>
            </a:lvl8pPr>
            <a:lvl9pPr marL="3395663" defTabSz="784225" eaLnBrk="0" fontAlgn="base" hangingPunct="0">
              <a:spcBef>
                <a:spcPct val="0"/>
              </a:spcBef>
              <a:spcAft>
                <a:spcPct val="0"/>
              </a:spcAft>
              <a:defRPr>
                <a:solidFill>
                  <a:schemeClr val="tx1"/>
                </a:solidFill>
                <a:latin typeface="Calibri" pitchFamily="34" charset="0"/>
                <a:ea typeface="宋体" charset="-122"/>
              </a:defRPr>
            </a:lvl9pPr>
          </a:lstStyle>
          <a:p>
            <a:pPr algn="r" eaLnBrk="1" hangingPunct="1">
              <a:spcBef>
                <a:spcPct val="20000"/>
              </a:spcBef>
            </a:pPr>
            <a:r>
              <a:rPr lang="zh-CN" altLang="zh-CN" sz="1467" dirty="0">
                <a:solidFill>
                  <a:srgbClr val="FFFFFF"/>
                </a:solidFill>
                <a:latin typeface="FrutigerNext LT Regular" pitchFamily="34" charset="0"/>
              </a:rPr>
              <a:t>Slide title :32-35pt  </a:t>
            </a:r>
          </a:p>
          <a:p>
            <a:pPr algn="r" eaLnBrk="1" hangingPunct="1">
              <a:spcBef>
                <a:spcPct val="20000"/>
              </a:spcBef>
            </a:pPr>
            <a:r>
              <a:rPr lang="zh-CN" altLang="zh-CN" sz="1467" dirty="0">
                <a:solidFill>
                  <a:srgbClr val="FFFFFF"/>
                </a:solidFill>
                <a:latin typeface="FrutigerNext LT Regular" pitchFamily="34" charset="0"/>
              </a:rPr>
              <a:t>Color: R153 G0 B0</a:t>
            </a:r>
          </a:p>
          <a:p>
            <a:pPr algn="r" eaLnBrk="1" hangingPunct="1">
              <a:spcBef>
                <a:spcPct val="20000"/>
              </a:spcBef>
            </a:pPr>
            <a:r>
              <a:rPr lang="zh-CN" altLang="zh-CN" sz="1467" dirty="0">
                <a:solidFill>
                  <a:srgbClr val="FFFFFF"/>
                </a:solidFill>
                <a:latin typeface="FrutigerNext LT Regular" pitchFamily="34" charset="0"/>
              </a:rPr>
              <a:t>Corporate Font :</a:t>
            </a:r>
          </a:p>
          <a:p>
            <a:pPr algn="r" eaLnBrk="1" hangingPunct="1">
              <a:spcBef>
                <a:spcPct val="20000"/>
              </a:spcBef>
            </a:pPr>
            <a:r>
              <a:rPr lang="zh-CN" altLang="zh-CN" sz="1467" dirty="0">
                <a:solidFill>
                  <a:srgbClr val="FFFFFF"/>
                </a:solidFill>
                <a:latin typeface="FrutigerNext LT Regular" pitchFamily="34" charset="0"/>
              </a:rPr>
              <a:t>FrutigerNext LT Medium</a:t>
            </a:r>
          </a:p>
          <a:p>
            <a:pPr algn="r" eaLnBrk="1" hangingPunct="1">
              <a:spcBef>
                <a:spcPct val="20000"/>
              </a:spcBef>
            </a:pPr>
            <a:r>
              <a:rPr lang="zh-CN" altLang="zh-CN" sz="1467" dirty="0">
                <a:solidFill>
                  <a:srgbClr val="FFFFFF"/>
                </a:solidFill>
                <a:latin typeface="FrutigerNext LT Regular" pitchFamily="34" charset="0"/>
              </a:rPr>
              <a:t>Font to be used by customers and </a:t>
            </a:r>
          </a:p>
          <a:p>
            <a:pPr algn="r" eaLnBrk="1" hangingPunct="1">
              <a:spcBef>
                <a:spcPct val="20000"/>
              </a:spcBef>
            </a:pPr>
            <a:r>
              <a:rPr lang="zh-CN" altLang="zh-CN" sz="1467" dirty="0">
                <a:solidFill>
                  <a:srgbClr val="FFFFFF"/>
                </a:solidFill>
                <a:latin typeface="FrutigerNext LT Regular" pitchFamily="34" charset="0"/>
              </a:rPr>
              <a:t>partners : </a:t>
            </a:r>
          </a:p>
          <a:p>
            <a:pPr algn="r" eaLnBrk="1" hangingPunct="1">
              <a:spcBef>
                <a:spcPct val="20000"/>
              </a:spcBef>
            </a:pPr>
            <a:r>
              <a:rPr lang="zh-CN" altLang="zh-CN" sz="1467" dirty="0">
                <a:solidFill>
                  <a:srgbClr val="FFFFFF"/>
                </a:solidFill>
                <a:latin typeface="FrutigerNext LT Regular" pitchFamily="34" charset="0"/>
              </a:rPr>
              <a:t>Arial</a:t>
            </a: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r>
              <a:rPr lang="zh-CN" altLang="zh-CN" sz="1467" dirty="0">
                <a:solidFill>
                  <a:srgbClr val="FFFFFF"/>
                </a:solidFill>
                <a:latin typeface="FrutigerNext LT Regular" pitchFamily="34" charset="0"/>
              </a:rPr>
              <a:t>Slide text :20-22pt</a:t>
            </a:r>
          </a:p>
          <a:p>
            <a:pPr algn="r" eaLnBrk="1" hangingPunct="1">
              <a:spcBef>
                <a:spcPct val="20000"/>
              </a:spcBef>
            </a:pPr>
            <a:r>
              <a:rPr lang="zh-CN" altLang="zh-CN" sz="1467" dirty="0">
                <a:solidFill>
                  <a:srgbClr val="FFFFFF"/>
                </a:solidFill>
                <a:latin typeface="FrutigerNext LT Regular" pitchFamily="34" charset="0"/>
              </a:rPr>
              <a:t>Bullets level 2-5:</a:t>
            </a:r>
          </a:p>
          <a:p>
            <a:pPr algn="r" eaLnBrk="1" hangingPunct="1">
              <a:spcBef>
                <a:spcPct val="20000"/>
              </a:spcBef>
            </a:pPr>
            <a:r>
              <a:rPr lang="zh-CN" altLang="zh-CN" sz="1467" dirty="0">
                <a:solidFill>
                  <a:srgbClr val="FFFFFF"/>
                </a:solidFill>
                <a:latin typeface="FrutigerNext LT Regular" pitchFamily="34" charset="0"/>
              </a:rPr>
              <a:t> 18pt  </a:t>
            </a:r>
          </a:p>
          <a:p>
            <a:pPr algn="r" eaLnBrk="1" hangingPunct="1">
              <a:spcBef>
                <a:spcPct val="20000"/>
              </a:spcBef>
            </a:pPr>
            <a:r>
              <a:rPr lang="zh-CN" altLang="zh-CN" sz="1467" dirty="0">
                <a:solidFill>
                  <a:srgbClr val="FFFFFF"/>
                </a:solidFill>
                <a:latin typeface="FrutigerNext LT Regular" pitchFamily="34" charset="0"/>
              </a:rPr>
              <a:t>Color:Black</a:t>
            </a:r>
          </a:p>
          <a:p>
            <a:pPr algn="r" eaLnBrk="1" hangingPunct="1">
              <a:spcBef>
                <a:spcPct val="20000"/>
              </a:spcBef>
            </a:pPr>
            <a:r>
              <a:rPr lang="zh-CN" altLang="zh-CN" sz="1467" dirty="0">
                <a:solidFill>
                  <a:srgbClr val="FFFFFF"/>
                </a:solidFill>
                <a:latin typeface="FrutigerNext LT Regular" pitchFamily="34" charset="0"/>
              </a:rPr>
              <a:t>Corporate Font :</a:t>
            </a:r>
          </a:p>
          <a:p>
            <a:pPr algn="r" eaLnBrk="1" hangingPunct="1">
              <a:spcBef>
                <a:spcPct val="20000"/>
              </a:spcBef>
            </a:pPr>
            <a:r>
              <a:rPr lang="zh-CN" altLang="zh-CN" sz="1467" dirty="0">
                <a:solidFill>
                  <a:srgbClr val="FFFFFF"/>
                </a:solidFill>
                <a:latin typeface="FrutigerNext LT Regular" pitchFamily="34" charset="0"/>
              </a:rPr>
              <a:t>FrutigerNext LT Medium</a:t>
            </a:r>
          </a:p>
          <a:p>
            <a:pPr algn="r" eaLnBrk="1" hangingPunct="1">
              <a:spcBef>
                <a:spcPct val="20000"/>
              </a:spcBef>
            </a:pPr>
            <a:r>
              <a:rPr lang="zh-CN" altLang="zh-CN" sz="1467" dirty="0">
                <a:solidFill>
                  <a:srgbClr val="FFFFFF"/>
                </a:solidFill>
                <a:latin typeface="FrutigerNext LT Regular" pitchFamily="34" charset="0"/>
              </a:rPr>
              <a:t>Font to be used by customers and </a:t>
            </a:r>
          </a:p>
          <a:p>
            <a:pPr algn="r" eaLnBrk="1" hangingPunct="1">
              <a:spcBef>
                <a:spcPct val="20000"/>
              </a:spcBef>
            </a:pPr>
            <a:r>
              <a:rPr lang="zh-CN" altLang="zh-CN" sz="1467" dirty="0">
                <a:solidFill>
                  <a:srgbClr val="FFFFFF"/>
                </a:solidFill>
                <a:latin typeface="FrutigerNext LT Regular" pitchFamily="34" charset="0"/>
              </a:rPr>
              <a:t>partners : </a:t>
            </a:r>
          </a:p>
          <a:p>
            <a:pPr algn="r" eaLnBrk="1" hangingPunct="1">
              <a:spcBef>
                <a:spcPct val="20000"/>
              </a:spcBef>
            </a:pPr>
            <a:r>
              <a:rPr lang="zh-CN" altLang="zh-CN" sz="1467" dirty="0">
                <a:solidFill>
                  <a:srgbClr val="FFFFFF"/>
                </a:solidFill>
                <a:latin typeface="FrutigerNext LT Regular" pitchFamily="34" charset="0"/>
              </a:rPr>
              <a:t>Arial</a:t>
            </a:r>
          </a:p>
        </p:txBody>
      </p:sp>
      <p:sp>
        <p:nvSpPr>
          <p:cNvPr id="10324" name="Text Box 84"/>
          <p:cNvSpPr txBox="1">
            <a:spLocks noChangeArrowheads="1"/>
          </p:cNvSpPr>
          <p:nvPr/>
        </p:nvSpPr>
        <p:spPr bwMode="auto">
          <a:xfrm>
            <a:off x="12335933" y="57151"/>
            <a:ext cx="1727200" cy="167270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7">
                <a:solidFill>
                  <a:srgbClr val="FFFFFF"/>
                </a:solidFill>
                <a:latin typeface="FrutigerNext LT Regular" pitchFamily="34" charset="0"/>
                <a:ea typeface="宋体" charset="-122"/>
              </a:rPr>
              <a:t>Top right  corner  for   field-mark, customer or partner logotypes. </a:t>
            </a:r>
          </a:p>
          <a:p>
            <a:endParaRPr lang="en-US" altLang="zh-CN" sz="1467">
              <a:solidFill>
                <a:srgbClr val="FFFFFF"/>
              </a:solidFill>
              <a:latin typeface="FrutigerNext LT Regular" pitchFamily="34" charset="0"/>
              <a:ea typeface="宋体" charset="-122"/>
            </a:endParaRPr>
          </a:p>
          <a:p>
            <a:r>
              <a:rPr lang="en-US" altLang="zh-CN" sz="1467">
                <a:solidFill>
                  <a:srgbClr val="FFFFFF"/>
                </a:solidFill>
                <a:latin typeface="FrutigerNext LT Regular" pitchFamily="34" charset="0"/>
                <a:ea typeface="宋体" charset="-122"/>
              </a:rPr>
              <a:t>----------------   </a:t>
            </a:r>
          </a:p>
          <a:p>
            <a:endParaRPr lang="zh-CN" altLang="en-US" sz="1467">
              <a:solidFill>
                <a:srgbClr val="FFFFFF"/>
              </a:solidFill>
              <a:latin typeface="FrutigerNext LT Regular" pitchFamily="34" charset="0"/>
              <a:ea typeface="宋体" charset="-122"/>
            </a:endParaRPr>
          </a:p>
        </p:txBody>
      </p:sp>
      <p:sp>
        <p:nvSpPr>
          <p:cNvPr id="10325" name="Text Box 85"/>
          <p:cNvSpPr txBox="1">
            <a:spLocks noChangeArrowheads="1"/>
          </p:cNvSpPr>
          <p:nvPr/>
        </p:nvSpPr>
        <p:spPr bwMode="auto">
          <a:xfrm>
            <a:off x="12335933" y="1196975"/>
            <a:ext cx="1727200" cy="370460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7" dirty="0">
                <a:solidFill>
                  <a:srgbClr val="FFFFFF"/>
                </a:solidFill>
                <a:latin typeface="FrutigerNext LT Regular" pitchFamily="34" charset="0"/>
                <a:ea typeface="宋体" charset="-122"/>
              </a:rPr>
              <a:t>The following nine groups of colors are an example of how our design colors can be used, please take note that you should only use one design color group per slide. </a:t>
            </a:r>
          </a:p>
          <a:p>
            <a:r>
              <a:rPr lang="en-US" altLang="zh-CN" sz="1467" dirty="0">
                <a:solidFill>
                  <a:srgbClr val="FFFFFF"/>
                </a:solidFill>
                <a:latin typeface="FrutigerNext LT Regular" pitchFamily="34" charset="0"/>
                <a:ea typeface="宋体" charset="-122"/>
              </a:rPr>
              <a:t> For specific usage details, refer to the “Typesetting Standard”.</a:t>
            </a:r>
          </a:p>
        </p:txBody>
      </p:sp>
      <p:sp>
        <p:nvSpPr>
          <p:cNvPr id="80" name="Rectangle 21"/>
          <p:cNvSpPr>
            <a:spLocks noChangeArrowheads="1"/>
          </p:cNvSpPr>
          <p:nvPr/>
        </p:nvSpPr>
        <p:spPr bwMode="auto">
          <a:xfrm>
            <a:off x="5047621" y="6465937"/>
            <a:ext cx="2488539" cy="246221"/>
          </a:xfrm>
          <a:prstGeom prst="rect">
            <a:avLst/>
          </a:prstGeom>
          <a:noFill/>
          <a:ln w="9525" algn="ctr">
            <a:noFill/>
            <a:miter lim="800000"/>
            <a:headEnd/>
            <a:tailEnd/>
          </a:ln>
          <a:effectLst/>
        </p:spPr>
        <p:txBody>
          <a:bodyPr wrap="square" lIns="106776" tIns="0" rIns="106776" bIns="0">
            <a:spAutoFit/>
          </a:bodyPr>
          <a:lstStyle/>
          <a:p>
            <a:pPr defTabSz="1068891" eaLnBrk="0" hangingPunct="0">
              <a:defRPr/>
            </a:pPr>
            <a:r>
              <a:rPr lang="en-US" altLang="zh-CN" sz="1600" dirty="0" smtClean="0">
                <a:solidFill>
                  <a:srgbClr val="000000"/>
                </a:solidFill>
                <a:latin typeface="FrutigerNext LT Medium"/>
                <a:ea typeface="华文细黑"/>
              </a:rPr>
              <a:t>Huawei Confidential</a:t>
            </a:r>
          </a:p>
        </p:txBody>
      </p:sp>
      <p:sp>
        <p:nvSpPr>
          <p:cNvPr id="82" name="Rectangle 5"/>
          <p:cNvSpPr>
            <a:spLocks noChangeArrowheads="1"/>
          </p:cNvSpPr>
          <p:nvPr/>
        </p:nvSpPr>
        <p:spPr bwMode="auto">
          <a:xfrm>
            <a:off x="8481486" y="6480630"/>
            <a:ext cx="2796116" cy="377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fld id="{334777C4-916E-458D-ABE7-87ACD557FBD2}" type="slidenum">
              <a:rPr lang="de-DE" altLang="zh-CN" sz="1600" smtClean="0">
                <a:solidFill>
                  <a:srgbClr val="000000"/>
                </a:solidFill>
                <a:latin typeface="FrutigerNext LT Bold" pitchFamily="34" charset="0"/>
                <a:ea typeface="ＭＳ Ｐゴシック" pitchFamily="34" charset="-128"/>
              </a:rPr>
              <a:pPr eaLnBrk="0" hangingPunct="0">
                <a:lnSpc>
                  <a:spcPct val="85000"/>
                </a:lnSpc>
              </a:pPr>
              <a:t>‹#›</a:t>
            </a:fld>
            <a:endParaRPr lang="en-GB" altLang="zh-CN" sz="1600" dirty="0">
              <a:solidFill>
                <a:srgbClr val="000000"/>
              </a:solidFill>
              <a:latin typeface="FrutigerNext LT Bold" pitchFamily="34" charset="0"/>
              <a:ea typeface="ＭＳ Ｐゴシック" pitchFamily="34" charset="-128"/>
            </a:endParaRPr>
          </a:p>
        </p:txBody>
      </p:sp>
    </p:spTree>
    <p:extLst>
      <p:ext uri="{BB962C8B-B14F-4D97-AF65-F5344CB8AC3E}">
        <p14:creationId xmlns:p14="http://schemas.microsoft.com/office/powerpoint/2010/main" val="2090466868"/>
      </p:ext>
    </p:extLst>
  </p:cSld>
  <p:clrMap bg1="lt1" tx1="dk1" bg2="lt2" tx2="dk2" accent1="accent1" accent2="accent2" accent3="accent3" accent4="accent4" accent5="accent5" accent6="accent6" hlink="hlink" folHlink="folHlink"/>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txStyles>
    <p:titleStyle>
      <a:lvl1pPr algn="l" rtl="0" eaLnBrk="0" fontAlgn="base" hangingPunct="0">
        <a:spcBef>
          <a:spcPct val="0"/>
        </a:spcBef>
        <a:spcAft>
          <a:spcPct val="0"/>
        </a:spcAft>
        <a:defRPr sz="4267"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4267"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4267"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4267"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4267" b="1">
          <a:solidFill>
            <a:srgbClr val="990000"/>
          </a:solidFill>
          <a:latin typeface="FrutigerNext LT Medium" pitchFamily="34" charset="0"/>
          <a:ea typeface="黑体" pitchFamily="49" charset="-122"/>
          <a:cs typeface="宋体" charset="-122"/>
        </a:defRPr>
      </a:lvl5pPr>
      <a:lvl6pPr marL="609585" algn="l" rtl="0" eaLnBrk="1" fontAlgn="base" hangingPunct="1">
        <a:spcBef>
          <a:spcPct val="0"/>
        </a:spcBef>
        <a:spcAft>
          <a:spcPct val="0"/>
        </a:spcAft>
        <a:defRPr sz="4267" b="1">
          <a:solidFill>
            <a:srgbClr val="990000"/>
          </a:solidFill>
          <a:latin typeface="FrutigerNext LT Medium" pitchFamily="34" charset="0"/>
          <a:ea typeface="华文细黑" pitchFamily="2" charset="-122"/>
          <a:cs typeface="宋体" charset="-122"/>
        </a:defRPr>
      </a:lvl6pPr>
      <a:lvl7pPr marL="1219170" algn="l" rtl="0" eaLnBrk="1" fontAlgn="base" hangingPunct="1">
        <a:spcBef>
          <a:spcPct val="0"/>
        </a:spcBef>
        <a:spcAft>
          <a:spcPct val="0"/>
        </a:spcAft>
        <a:defRPr sz="4267" b="1">
          <a:solidFill>
            <a:srgbClr val="990000"/>
          </a:solidFill>
          <a:latin typeface="FrutigerNext LT Medium" pitchFamily="34" charset="0"/>
          <a:ea typeface="华文细黑" pitchFamily="2" charset="-122"/>
          <a:cs typeface="宋体" charset="-122"/>
        </a:defRPr>
      </a:lvl7pPr>
      <a:lvl8pPr marL="1828754" algn="l" rtl="0" eaLnBrk="1" fontAlgn="base" hangingPunct="1">
        <a:spcBef>
          <a:spcPct val="0"/>
        </a:spcBef>
        <a:spcAft>
          <a:spcPct val="0"/>
        </a:spcAft>
        <a:defRPr sz="4267" b="1">
          <a:solidFill>
            <a:srgbClr val="990000"/>
          </a:solidFill>
          <a:latin typeface="FrutigerNext LT Medium" pitchFamily="34" charset="0"/>
          <a:ea typeface="华文细黑" pitchFamily="2" charset="-122"/>
          <a:cs typeface="宋体" charset="-122"/>
        </a:defRPr>
      </a:lvl8pPr>
      <a:lvl9pPr marL="2438339" algn="l" rtl="0" eaLnBrk="1" fontAlgn="base" hangingPunct="1">
        <a:spcBef>
          <a:spcPct val="0"/>
        </a:spcBef>
        <a:spcAft>
          <a:spcPct val="0"/>
        </a:spcAft>
        <a:defRPr sz="4267" b="1">
          <a:solidFill>
            <a:srgbClr val="990000"/>
          </a:solidFill>
          <a:latin typeface="FrutigerNext LT Medium" pitchFamily="34" charset="0"/>
          <a:ea typeface="华文细黑" pitchFamily="2" charset="-122"/>
          <a:cs typeface="宋体" charset="-122"/>
        </a:defRPr>
      </a:lvl9pPr>
    </p:titleStyle>
    <p:bodyStyle>
      <a:lvl1pPr marL="457189" indent="-457189" algn="l" rtl="0" eaLnBrk="0" fontAlgn="base" hangingPunct="0">
        <a:lnSpc>
          <a:spcPct val="140000"/>
        </a:lnSpc>
        <a:spcBef>
          <a:spcPct val="0"/>
        </a:spcBef>
        <a:spcAft>
          <a:spcPct val="0"/>
        </a:spcAft>
        <a:buClr>
          <a:srgbClr val="777777"/>
        </a:buClr>
        <a:buSzPct val="60000"/>
        <a:buFont typeface="Wingdings" pitchFamily="2" charset="2"/>
        <a:buChar char="l"/>
        <a:defRPr sz="2667" b="1">
          <a:solidFill>
            <a:schemeClr val="tx1"/>
          </a:solidFill>
          <a:latin typeface="FrutigerNext LT Regular" pitchFamily="34" charset="0"/>
          <a:ea typeface="黑体" pitchFamily="49" charset="-122"/>
          <a:cs typeface="+mn-cs"/>
        </a:defRPr>
      </a:lvl1pPr>
      <a:lvl2pPr marL="990575" indent="-380990"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523962" indent="-304792" algn="l" rtl="0" eaLnBrk="0" fontAlgn="base" hangingPunct="0">
        <a:lnSpc>
          <a:spcPct val="140000"/>
        </a:lnSpc>
        <a:spcBef>
          <a:spcPct val="0"/>
        </a:spcBef>
        <a:spcAft>
          <a:spcPct val="0"/>
        </a:spcAft>
        <a:buSzPct val="50000"/>
        <a:buFont typeface="Wingdings" pitchFamily="2" charset="2"/>
        <a:buChar char="n"/>
        <a:defRPr sz="2133">
          <a:solidFill>
            <a:schemeClr val="tx1"/>
          </a:solidFill>
          <a:latin typeface="FrutigerNext LT Regular" pitchFamily="34" charset="0"/>
          <a:ea typeface="+mn-ea"/>
          <a:cs typeface="+mn-cs"/>
        </a:defRPr>
      </a:lvl3pPr>
      <a:lvl4pPr marL="2133547" indent="-304792" algn="l" rtl="0" eaLnBrk="0" fontAlgn="base" hangingPunct="0">
        <a:lnSpc>
          <a:spcPct val="140000"/>
        </a:lnSpc>
        <a:spcBef>
          <a:spcPct val="0"/>
        </a:spcBef>
        <a:spcAft>
          <a:spcPct val="0"/>
        </a:spcAft>
        <a:buChar char="–"/>
        <a:defRPr sz="1867">
          <a:solidFill>
            <a:schemeClr val="tx1"/>
          </a:solidFill>
          <a:latin typeface="FrutigerNext LT Regular" pitchFamily="34" charset="0"/>
          <a:ea typeface="+mn-ea"/>
          <a:cs typeface="+mn-cs"/>
        </a:defRPr>
      </a:lvl4pPr>
      <a:lvl5pPr marL="2743131" indent="-304792" algn="l" rtl="0" eaLnBrk="0" fontAlgn="base" hangingPunct="0">
        <a:lnSpc>
          <a:spcPct val="140000"/>
        </a:lnSpc>
        <a:spcBef>
          <a:spcPct val="0"/>
        </a:spcBef>
        <a:spcAft>
          <a:spcPct val="0"/>
        </a:spcAft>
        <a:buFont typeface="Arial" charset="0"/>
        <a:buChar char="~"/>
        <a:defRPr sz="1600">
          <a:solidFill>
            <a:schemeClr val="tx1"/>
          </a:solidFill>
          <a:latin typeface="FrutigerNext LT Regular" pitchFamily="34" charset="0"/>
          <a:ea typeface="+mn-ea"/>
          <a:cs typeface="+mn-cs"/>
        </a:defRPr>
      </a:lvl5pPr>
      <a:lvl6pPr marL="3352716" indent="-304792"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2301" indent="-304792"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1886" indent="-304792"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81470" indent="-304792"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1" y="6224591"/>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5" y="6451601"/>
            <a:ext cx="2558051" cy="1846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80091"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200" dirty="0" smtClean="0">
                <a:solidFill>
                  <a:prstClr val="black"/>
                </a:solidFill>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10011835" y="6386517"/>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534" y="325441"/>
            <a:ext cx="10176935"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3" rIns="80127" bIns="40063" numCol="1" anchor="ctr" anchorCtr="0" compatLnSpc="1">
            <a:prstTxWarp prst="textNoShape">
              <a:avLst/>
            </a:prstTxWarp>
          </a:bodyPr>
          <a:lstStyle/>
          <a:p>
            <a:pPr lvl="0"/>
            <a:r>
              <a:rPr lang="zh-CN" altLang="en-US" dirty="0" smtClean="0"/>
              <a:t>单击此处编辑母版标题样式</a:t>
            </a:r>
          </a:p>
        </p:txBody>
      </p:sp>
      <p:sp>
        <p:nvSpPr>
          <p:cNvPr id="10248" name="Rectangle 68"/>
          <p:cNvSpPr>
            <a:spLocks noGrp="1" noChangeArrowheads="1"/>
          </p:cNvSpPr>
          <p:nvPr>
            <p:ph type="body" idx="1"/>
          </p:nvPr>
        </p:nvSpPr>
        <p:spPr bwMode="auto">
          <a:xfrm>
            <a:off x="1007534" y="1628778"/>
            <a:ext cx="10176935"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1" tIns="40070" rIns="80141" bIns="40070"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p>
        </p:txBody>
      </p:sp>
      <p:sp>
        <p:nvSpPr>
          <p:cNvPr id="10249" name="Rectangle 15"/>
          <p:cNvSpPr>
            <a:spLocks noChangeArrowheads="1"/>
          </p:cNvSpPr>
          <p:nvPr/>
        </p:nvSpPr>
        <p:spPr bwMode="auto">
          <a:xfrm>
            <a:off x="-2603498" y="692150"/>
            <a:ext cx="2459567" cy="5523145"/>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1" tIns="40052" rIns="80101" bIns="40052">
            <a:spAutoFit/>
          </a:bodyPr>
          <a:lstStyle/>
          <a:p>
            <a:pPr marL="342789" indent="-342789"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英文标题</a:t>
            </a:r>
            <a:r>
              <a:rPr lang="en-US" altLang="zh-CN" sz="1100" dirty="0">
                <a:solidFill>
                  <a:srgbClr val="FFFFFF"/>
                </a:solidFill>
                <a:ea typeface="华文细黑" pitchFamily="2" charset="-122"/>
              </a:rPr>
              <a:t>:32-35pt  </a:t>
            </a:r>
            <a:endParaRPr lang="zh-CN" altLang="en-US" sz="1100" dirty="0">
              <a:solidFill>
                <a:srgbClr val="FFFFFF"/>
              </a:solidFill>
              <a:ea typeface="华文细黑" pitchFamily="2" charset="-122"/>
            </a:endParaRPr>
          </a:p>
          <a:p>
            <a:pPr marL="342789" indent="-342789"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 R153 G0 B0</a:t>
            </a:r>
          </a:p>
          <a:p>
            <a:pPr marL="342789" indent="-342789"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内部使用字体 </a:t>
            </a:r>
            <a:r>
              <a:rPr lang="en-US" altLang="zh-CN" sz="1100" dirty="0">
                <a:solidFill>
                  <a:srgbClr val="FFFFFF"/>
                </a:solidFill>
                <a:ea typeface="华文细黑" pitchFamily="2" charset="-122"/>
              </a:rPr>
              <a:t>:</a:t>
            </a:r>
          </a:p>
          <a:p>
            <a:pPr marL="342789" indent="-342789" algn="r" eaLnBrk="0" hangingPunct="0">
              <a:lnSpc>
                <a:spcPct val="125000"/>
              </a:lnSpc>
              <a:spcBef>
                <a:spcPct val="20000"/>
              </a:spcBef>
              <a:buFont typeface="Arial" pitchFamily="34" charset="0"/>
              <a:buNone/>
            </a:pPr>
            <a:r>
              <a:rPr lang="en-US" altLang="zh-CN" sz="1100" dirty="0" err="1">
                <a:solidFill>
                  <a:srgbClr val="FFFFFF"/>
                </a:solidFill>
                <a:ea typeface="华文细黑" pitchFamily="2" charset="-122"/>
              </a:rPr>
              <a:t>FrutigerNext</a:t>
            </a:r>
            <a:r>
              <a:rPr lang="en-US" altLang="zh-CN" sz="1100" dirty="0">
                <a:solidFill>
                  <a:srgbClr val="FFFFFF"/>
                </a:solidFill>
                <a:ea typeface="华文细黑" pitchFamily="2" charset="-122"/>
              </a:rPr>
              <a:t> LT Medium</a:t>
            </a:r>
          </a:p>
          <a:p>
            <a:pPr marL="342789" indent="-342789"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外部使用字体 </a:t>
            </a:r>
            <a:r>
              <a:rPr lang="en-US" altLang="zh-CN" sz="1100" dirty="0">
                <a:solidFill>
                  <a:srgbClr val="FFFFFF"/>
                </a:solidFill>
                <a:ea typeface="华文细黑" pitchFamily="2" charset="-122"/>
              </a:rPr>
              <a:t>: Arial</a:t>
            </a:r>
          </a:p>
          <a:p>
            <a:pPr marL="342789" indent="-342789" algn="r" eaLnBrk="0" hangingPunct="0">
              <a:lnSpc>
                <a:spcPct val="75000"/>
              </a:lnSpc>
              <a:spcBef>
                <a:spcPct val="20000"/>
              </a:spcBef>
              <a:buFont typeface="Arial" pitchFamily="34" charset="0"/>
              <a:buNone/>
            </a:pPr>
            <a:endParaRPr lang="en-US" altLang="zh-CN" sz="1100" dirty="0">
              <a:solidFill>
                <a:srgbClr val="FFFFFF"/>
              </a:solidFill>
              <a:ea typeface="华文细黑" pitchFamily="2" charset="-122"/>
            </a:endParaRPr>
          </a:p>
          <a:p>
            <a:pPr marL="342789" indent="-342789"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中文标题</a:t>
            </a:r>
            <a:r>
              <a:rPr lang="en-US" altLang="zh-CN" sz="1100" dirty="0">
                <a:solidFill>
                  <a:srgbClr val="FFFFFF"/>
                </a:solidFill>
                <a:ea typeface="华文细黑" pitchFamily="2" charset="-122"/>
              </a:rPr>
              <a:t>:30-32pt  </a:t>
            </a:r>
            <a:endParaRPr lang="zh-CN" altLang="en-US" sz="1100" dirty="0">
              <a:solidFill>
                <a:srgbClr val="FFFFFF"/>
              </a:solidFill>
              <a:ea typeface="华文细黑" pitchFamily="2" charset="-122"/>
            </a:endParaRPr>
          </a:p>
          <a:p>
            <a:pPr marL="342789" indent="-342789"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 R153 G0 B0</a:t>
            </a:r>
          </a:p>
          <a:p>
            <a:pPr marL="342789" indent="-342789"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字体</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黑体</a:t>
            </a:r>
          </a:p>
          <a:p>
            <a:pPr marL="342789" indent="-342789"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89" indent="-342789"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89" indent="-342789"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89" indent="-342789"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英文正文</a:t>
            </a:r>
            <a:r>
              <a:rPr lang="en-US" altLang="zh-CN" sz="1100" dirty="0">
                <a:solidFill>
                  <a:srgbClr val="FFFFFF"/>
                </a:solidFill>
                <a:ea typeface="华文细黑" pitchFamily="2" charset="-122"/>
              </a:rPr>
              <a:t>:20-22pt</a:t>
            </a:r>
          </a:p>
          <a:p>
            <a:pPr marL="342789" indent="-342789"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子目录 </a:t>
            </a:r>
            <a:r>
              <a:rPr lang="en-US" altLang="zh-CN" sz="1100" dirty="0">
                <a:solidFill>
                  <a:srgbClr val="FFFFFF"/>
                </a:solidFill>
                <a:ea typeface="华文细黑" pitchFamily="2" charset="-122"/>
              </a:rPr>
              <a:t>(2-5</a:t>
            </a:r>
            <a:r>
              <a:rPr lang="zh-CN" altLang="en-US" sz="1100" dirty="0">
                <a:solidFill>
                  <a:srgbClr val="FFFFFF"/>
                </a:solidFill>
                <a:ea typeface="华文细黑" pitchFamily="2" charset="-122"/>
              </a:rPr>
              <a:t>级</a:t>
            </a:r>
            <a:r>
              <a:rPr lang="en-US" altLang="zh-CN" sz="1100" dirty="0">
                <a:solidFill>
                  <a:srgbClr val="FFFFFF"/>
                </a:solidFill>
                <a:ea typeface="华文细黑" pitchFamily="2" charset="-122"/>
              </a:rPr>
              <a:t>) :18pt  </a:t>
            </a:r>
          </a:p>
          <a:p>
            <a:pPr marL="342789" indent="-342789"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黑色</a:t>
            </a:r>
          </a:p>
          <a:p>
            <a:pPr marL="342789" indent="-342789"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内部使用字体 </a:t>
            </a:r>
            <a:r>
              <a:rPr lang="en-US" altLang="zh-CN" sz="1100" dirty="0">
                <a:solidFill>
                  <a:srgbClr val="FFFFFF"/>
                </a:solidFill>
                <a:ea typeface="华文细黑" pitchFamily="2" charset="-122"/>
              </a:rPr>
              <a:t>:</a:t>
            </a:r>
          </a:p>
          <a:p>
            <a:pPr marL="342789" indent="-342789" algn="r" eaLnBrk="0" hangingPunct="0">
              <a:lnSpc>
                <a:spcPct val="125000"/>
              </a:lnSpc>
              <a:spcBef>
                <a:spcPct val="20000"/>
              </a:spcBef>
              <a:buFont typeface="Arial" pitchFamily="34" charset="0"/>
              <a:buNone/>
            </a:pPr>
            <a:r>
              <a:rPr lang="en-US" altLang="zh-CN" sz="1100" dirty="0" err="1">
                <a:solidFill>
                  <a:srgbClr val="FFFFFF"/>
                </a:solidFill>
                <a:ea typeface="华文细黑" pitchFamily="2" charset="-122"/>
              </a:rPr>
              <a:t>FrutigerNext</a:t>
            </a:r>
            <a:r>
              <a:rPr lang="en-US" altLang="zh-CN" sz="1100" dirty="0">
                <a:solidFill>
                  <a:srgbClr val="FFFFFF"/>
                </a:solidFill>
                <a:ea typeface="华文细黑" pitchFamily="2" charset="-122"/>
              </a:rPr>
              <a:t> LT Regular</a:t>
            </a:r>
          </a:p>
          <a:p>
            <a:pPr marL="342789" indent="-342789"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外部使用字体 </a:t>
            </a:r>
            <a:r>
              <a:rPr lang="en-US" altLang="zh-CN" sz="1100" dirty="0">
                <a:solidFill>
                  <a:srgbClr val="FFFFFF"/>
                </a:solidFill>
                <a:ea typeface="华文细黑" pitchFamily="2" charset="-122"/>
              </a:rPr>
              <a:t>: Arial</a:t>
            </a:r>
          </a:p>
          <a:p>
            <a:pPr marL="342789" indent="-342789" algn="r" eaLnBrk="0" hangingPunct="0">
              <a:lnSpc>
                <a:spcPct val="75000"/>
              </a:lnSpc>
              <a:spcBef>
                <a:spcPct val="20000"/>
              </a:spcBef>
              <a:buFont typeface="Arial" pitchFamily="34" charset="0"/>
              <a:buNone/>
            </a:pPr>
            <a:endParaRPr lang="en-US" altLang="zh-CN" sz="1100" dirty="0">
              <a:solidFill>
                <a:srgbClr val="FFFFFF"/>
              </a:solidFill>
              <a:ea typeface="华文细黑" pitchFamily="2" charset="-122"/>
            </a:endParaRPr>
          </a:p>
          <a:p>
            <a:pPr marL="342789" indent="-342789"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中文正文</a:t>
            </a:r>
            <a:r>
              <a:rPr lang="en-US" altLang="zh-CN" sz="1100" dirty="0">
                <a:solidFill>
                  <a:srgbClr val="FFFFFF"/>
                </a:solidFill>
                <a:ea typeface="华文细黑" pitchFamily="2" charset="-122"/>
              </a:rPr>
              <a:t>:18-20pt</a:t>
            </a:r>
          </a:p>
          <a:p>
            <a:pPr marL="342789" indent="-342789"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子目录</a:t>
            </a:r>
            <a:r>
              <a:rPr lang="en-US" altLang="zh-CN" sz="1100" dirty="0">
                <a:solidFill>
                  <a:srgbClr val="FFFFFF"/>
                </a:solidFill>
                <a:ea typeface="华文细黑" pitchFamily="2" charset="-122"/>
              </a:rPr>
              <a:t>(2-5</a:t>
            </a:r>
            <a:r>
              <a:rPr lang="zh-CN" altLang="en-US" sz="1100" dirty="0">
                <a:solidFill>
                  <a:srgbClr val="FFFFFF"/>
                </a:solidFill>
                <a:ea typeface="华文细黑" pitchFamily="2" charset="-122"/>
              </a:rPr>
              <a:t>级</a:t>
            </a:r>
            <a:r>
              <a:rPr lang="en-US" altLang="zh-CN" sz="1100" dirty="0">
                <a:solidFill>
                  <a:srgbClr val="FFFFFF"/>
                </a:solidFill>
                <a:ea typeface="华文细黑" pitchFamily="2" charset="-122"/>
              </a:rPr>
              <a:t>):18pt </a:t>
            </a:r>
            <a:endParaRPr lang="zh-CN" altLang="en-US" sz="1100" dirty="0">
              <a:solidFill>
                <a:srgbClr val="FFFFFF"/>
              </a:solidFill>
              <a:ea typeface="华文细黑" pitchFamily="2" charset="-122"/>
            </a:endParaRPr>
          </a:p>
          <a:p>
            <a:pPr marL="342789" indent="-342789"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黑色</a:t>
            </a:r>
          </a:p>
          <a:p>
            <a:pPr marL="342789" indent="-342789"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字体</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细黑体</a:t>
            </a:r>
            <a:r>
              <a:rPr lang="zh-CN" altLang="en-US" sz="1100" b="1" dirty="0">
                <a:solidFill>
                  <a:srgbClr val="FFFFFF"/>
                </a:solidFill>
                <a:latin typeface="Arial" pitchFamily="34" charset="0"/>
                <a:ea typeface="华文细黑" pitchFamily="2" charset="-122"/>
              </a:rPr>
              <a:t> </a:t>
            </a:r>
          </a:p>
        </p:txBody>
      </p:sp>
      <p:grpSp>
        <p:nvGrpSpPr>
          <p:cNvPr id="2" name="Group 16"/>
          <p:cNvGrpSpPr>
            <a:grpSpLocks/>
          </p:cNvGrpSpPr>
          <p:nvPr/>
        </p:nvGrpSpPr>
        <p:grpSpPr bwMode="auto">
          <a:xfrm>
            <a:off x="12433302" y="3511551"/>
            <a:ext cx="1225551" cy="3224212"/>
            <a:chOff x="5839" y="2251"/>
            <a:chExt cx="579" cy="2031"/>
          </a:xfrm>
        </p:grpSpPr>
        <p:sp>
          <p:nvSpPr>
            <p:cNvPr id="10253" name="Rectangle 17"/>
            <p:cNvSpPr>
              <a:spLocks noChangeArrowheads="1"/>
            </p:cNvSpPr>
            <p:nvPr userDrawn="1"/>
          </p:nvSpPr>
          <p:spPr bwMode="auto">
            <a:xfrm>
              <a:off x="5839" y="3143"/>
              <a:ext cx="579" cy="233"/>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425" tIns="45712" rIns="91425" bIns="45712" anchor="ctr">
              <a:spAutoFit/>
            </a:bodyPr>
            <a:lstStyle/>
            <a:p>
              <a:endParaRPr lang="zh-CN" altLang="en-US" dirty="0">
                <a:solidFill>
                  <a:prstClr val="black"/>
                </a:solidFill>
                <a:ea typeface="华文细黑" pitchFamily="2" charset="-122"/>
              </a:endParaRPr>
            </a:p>
          </p:txBody>
        </p:sp>
        <p:grpSp>
          <p:nvGrpSpPr>
            <p:cNvPr id="3" name="Group 18"/>
            <p:cNvGrpSpPr>
              <a:grpSpLocks/>
            </p:cNvGrpSpPr>
            <p:nvPr userDrawn="1"/>
          </p:nvGrpSpPr>
          <p:grpSpPr bwMode="auto">
            <a:xfrm>
              <a:off x="5893" y="2387"/>
              <a:ext cx="466" cy="115"/>
              <a:chOff x="5893" y="2387"/>
              <a:chExt cx="466" cy="115"/>
            </a:xfrm>
          </p:grpSpPr>
          <p:sp>
            <p:nvSpPr>
              <p:cNvPr id="10315" name="Rectangle 19"/>
              <p:cNvSpPr>
                <a:spLocks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16" name="Rectangle 20"/>
              <p:cNvSpPr>
                <a:spLocks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17" name="Rectangle 21"/>
              <p:cNvSpPr>
                <a:spLocks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18" name="Rectangle 22"/>
              <p:cNvSpPr>
                <a:spLocks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4" name="Group 23"/>
            <p:cNvGrpSpPr>
              <a:grpSpLocks/>
            </p:cNvGrpSpPr>
            <p:nvPr userDrawn="1"/>
          </p:nvGrpSpPr>
          <p:grpSpPr bwMode="auto">
            <a:xfrm>
              <a:off x="5893" y="2523"/>
              <a:ext cx="466" cy="115"/>
              <a:chOff x="5893" y="2523"/>
              <a:chExt cx="466" cy="115"/>
            </a:xfrm>
          </p:grpSpPr>
          <p:sp>
            <p:nvSpPr>
              <p:cNvPr id="10311" name="Rectangle 24"/>
              <p:cNvSpPr>
                <a:spLocks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12" name="Rectangle 25"/>
              <p:cNvSpPr>
                <a:spLocks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13" name="Rectangle 26"/>
              <p:cNvSpPr>
                <a:spLocks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14" name="Rectangle 27"/>
              <p:cNvSpPr>
                <a:spLocks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5" name="Group 28"/>
            <p:cNvGrpSpPr>
              <a:grpSpLocks/>
            </p:cNvGrpSpPr>
            <p:nvPr userDrawn="1"/>
          </p:nvGrpSpPr>
          <p:grpSpPr bwMode="auto">
            <a:xfrm>
              <a:off x="5893" y="2659"/>
              <a:ext cx="466" cy="115"/>
              <a:chOff x="5893" y="2659"/>
              <a:chExt cx="466" cy="115"/>
            </a:xfrm>
          </p:grpSpPr>
          <p:sp>
            <p:nvSpPr>
              <p:cNvPr id="10307" name="Rectangle 29"/>
              <p:cNvSpPr>
                <a:spLocks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08" name="Rectangle 30"/>
              <p:cNvSpPr>
                <a:spLocks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09" name="Rectangle 31"/>
              <p:cNvSpPr>
                <a:spLocks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10" name="Rectangle 32"/>
              <p:cNvSpPr>
                <a:spLocks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6" name="Group 33"/>
            <p:cNvGrpSpPr>
              <a:grpSpLocks/>
            </p:cNvGrpSpPr>
            <p:nvPr userDrawn="1"/>
          </p:nvGrpSpPr>
          <p:grpSpPr bwMode="auto">
            <a:xfrm>
              <a:off x="5893" y="2251"/>
              <a:ext cx="466" cy="119"/>
              <a:chOff x="5893" y="2251"/>
              <a:chExt cx="466" cy="119"/>
            </a:xfrm>
          </p:grpSpPr>
          <p:sp>
            <p:nvSpPr>
              <p:cNvPr id="10303" name="Rectangle 34"/>
              <p:cNvSpPr>
                <a:spLocks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04" name="Rectangle 35"/>
              <p:cNvSpPr>
                <a:spLocks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05" name="Rectangle 36"/>
              <p:cNvSpPr>
                <a:spLocks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06" name="Rectangle 37"/>
              <p:cNvSpPr>
                <a:spLocks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7" name="Group 38"/>
            <p:cNvGrpSpPr>
              <a:grpSpLocks/>
            </p:cNvGrpSpPr>
            <p:nvPr userDrawn="1"/>
          </p:nvGrpSpPr>
          <p:grpSpPr bwMode="auto">
            <a:xfrm>
              <a:off x="5893" y="2886"/>
              <a:ext cx="466" cy="115"/>
              <a:chOff x="5893" y="2886"/>
              <a:chExt cx="466" cy="115"/>
            </a:xfrm>
          </p:grpSpPr>
          <p:sp>
            <p:nvSpPr>
              <p:cNvPr id="10299" name="Rectangle 39"/>
              <p:cNvSpPr>
                <a:spLocks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00" name="Rectangle 40"/>
              <p:cNvSpPr>
                <a:spLocks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01" name="Rectangle 41"/>
              <p:cNvSpPr>
                <a:spLocks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02" name="Rectangle 42"/>
              <p:cNvSpPr>
                <a:spLocks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8" name="Group 43"/>
            <p:cNvGrpSpPr>
              <a:grpSpLocks/>
            </p:cNvGrpSpPr>
            <p:nvPr userDrawn="1"/>
          </p:nvGrpSpPr>
          <p:grpSpPr bwMode="auto">
            <a:xfrm>
              <a:off x="5893" y="3022"/>
              <a:ext cx="466" cy="115"/>
              <a:chOff x="5893" y="3022"/>
              <a:chExt cx="466" cy="115"/>
            </a:xfrm>
          </p:grpSpPr>
          <p:sp>
            <p:nvSpPr>
              <p:cNvPr id="10295" name="Rectangle 44"/>
              <p:cNvSpPr>
                <a:spLocks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96" name="Rectangle 45"/>
              <p:cNvSpPr>
                <a:spLocks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97" name="Rectangle 46"/>
              <p:cNvSpPr>
                <a:spLocks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98" name="Rectangle 47"/>
              <p:cNvSpPr>
                <a:spLocks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9" name="Group 48"/>
            <p:cNvGrpSpPr>
              <a:grpSpLocks/>
            </p:cNvGrpSpPr>
            <p:nvPr userDrawn="1"/>
          </p:nvGrpSpPr>
          <p:grpSpPr bwMode="auto">
            <a:xfrm>
              <a:off x="5893" y="3158"/>
              <a:ext cx="466" cy="115"/>
              <a:chOff x="5893" y="3158"/>
              <a:chExt cx="466" cy="115"/>
            </a:xfrm>
          </p:grpSpPr>
          <p:sp>
            <p:nvSpPr>
              <p:cNvPr id="10291" name="Rectangle 49"/>
              <p:cNvSpPr>
                <a:spLocks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92" name="Rectangle 50"/>
              <p:cNvSpPr>
                <a:spLocks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93" name="Rectangle 51"/>
              <p:cNvSpPr>
                <a:spLocks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94" name="Rectangle 52"/>
              <p:cNvSpPr>
                <a:spLocks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10" name="Group 53"/>
            <p:cNvGrpSpPr>
              <a:grpSpLocks/>
            </p:cNvGrpSpPr>
            <p:nvPr userDrawn="1"/>
          </p:nvGrpSpPr>
          <p:grpSpPr bwMode="auto">
            <a:xfrm>
              <a:off x="5893" y="3385"/>
              <a:ext cx="466" cy="115"/>
              <a:chOff x="5893" y="3385"/>
              <a:chExt cx="466" cy="115"/>
            </a:xfrm>
          </p:grpSpPr>
          <p:sp>
            <p:nvSpPr>
              <p:cNvPr id="10287" name="Rectangle 54"/>
              <p:cNvSpPr>
                <a:spLocks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88" name="Rectangle 55"/>
              <p:cNvSpPr>
                <a:spLocks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89" name="Rectangle 56"/>
              <p:cNvSpPr>
                <a:spLocks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90" name="Rectangle 57"/>
              <p:cNvSpPr>
                <a:spLocks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11" name="Group 58"/>
            <p:cNvGrpSpPr>
              <a:grpSpLocks/>
            </p:cNvGrpSpPr>
            <p:nvPr userDrawn="1"/>
          </p:nvGrpSpPr>
          <p:grpSpPr bwMode="auto">
            <a:xfrm>
              <a:off x="5893" y="3521"/>
              <a:ext cx="466" cy="115"/>
              <a:chOff x="5893" y="3521"/>
              <a:chExt cx="466" cy="115"/>
            </a:xfrm>
          </p:grpSpPr>
          <p:sp>
            <p:nvSpPr>
              <p:cNvPr id="10283" name="Rectangle 59"/>
              <p:cNvSpPr>
                <a:spLocks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84" name="Rectangle 60"/>
              <p:cNvSpPr>
                <a:spLocks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85" name="Rectangle 61"/>
              <p:cNvSpPr>
                <a:spLocks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86" name="Rectangle 62"/>
              <p:cNvSpPr>
                <a:spLocks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12" name="Group 63"/>
            <p:cNvGrpSpPr>
              <a:grpSpLocks/>
            </p:cNvGrpSpPr>
            <p:nvPr userDrawn="1"/>
          </p:nvGrpSpPr>
          <p:grpSpPr bwMode="auto">
            <a:xfrm>
              <a:off x="5893" y="3657"/>
              <a:ext cx="466" cy="115"/>
              <a:chOff x="5893" y="3657"/>
              <a:chExt cx="466" cy="115"/>
            </a:xfrm>
          </p:grpSpPr>
          <p:sp>
            <p:nvSpPr>
              <p:cNvPr id="10279" name="Rectangle 64"/>
              <p:cNvSpPr>
                <a:spLocks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80" name="Rectangle 65"/>
              <p:cNvSpPr>
                <a:spLocks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81" name="Rectangle 66"/>
              <p:cNvSpPr>
                <a:spLocks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82" name="Rectangle 67"/>
              <p:cNvSpPr>
                <a:spLocks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13" name="Group 68"/>
            <p:cNvGrpSpPr>
              <a:grpSpLocks/>
            </p:cNvGrpSpPr>
            <p:nvPr userDrawn="1"/>
          </p:nvGrpSpPr>
          <p:grpSpPr bwMode="auto">
            <a:xfrm>
              <a:off x="5893" y="3884"/>
              <a:ext cx="466" cy="115"/>
              <a:chOff x="5893" y="3884"/>
              <a:chExt cx="466" cy="115"/>
            </a:xfrm>
          </p:grpSpPr>
          <p:sp>
            <p:nvSpPr>
              <p:cNvPr id="10275" name="Rectangle 69"/>
              <p:cNvSpPr>
                <a:spLocks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76" name="Rectangle 70"/>
              <p:cNvSpPr>
                <a:spLocks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77" name="Rectangle 71"/>
              <p:cNvSpPr>
                <a:spLocks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78" name="Rectangle 72"/>
              <p:cNvSpPr>
                <a:spLocks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14" name="Group 73"/>
            <p:cNvGrpSpPr>
              <a:grpSpLocks/>
            </p:cNvGrpSpPr>
            <p:nvPr userDrawn="1"/>
          </p:nvGrpSpPr>
          <p:grpSpPr bwMode="auto">
            <a:xfrm>
              <a:off x="5893" y="4026"/>
              <a:ext cx="466" cy="115"/>
              <a:chOff x="5893" y="4026"/>
              <a:chExt cx="466" cy="115"/>
            </a:xfrm>
          </p:grpSpPr>
          <p:sp>
            <p:nvSpPr>
              <p:cNvPr id="10271" name="Rectangle 74"/>
              <p:cNvSpPr>
                <a:spLocks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72" name="Rectangle 75"/>
              <p:cNvSpPr>
                <a:spLocks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73" name="Rectangle 76"/>
              <p:cNvSpPr>
                <a:spLocks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74" name="Rectangle 77"/>
              <p:cNvSpPr>
                <a:spLocks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15" name="Group 78"/>
            <p:cNvGrpSpPr>
              <a:grpSpLocks/>
            </p:cNvGrpSpPr>
            <p:nvPr userDrawn="1"/>
          </p:nvGrpSpPr>
          <p:grpSpPr bwMode="auto">
            <a:xfrm>
              <a:off x="5893" y="4167"/>
              <a:ext cx="466" cy="115"/>
              <a:chOff x="5893" y="4167"/>
              <a:chExt cx="466" cy="115"/>
            </a:xfrm>
          </p:grpSpPr>
          <p:sp>
            <p:nvSpPr>
              <p:cNvPr id="10267" name="Rectangle 79"/>
              <p:cNvSpPr>
                <a:spLocks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68" name="Rectangle 80"/>
              <p:cNvSpPr>
                <a:spLocks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69" name="Rectangle 81"/>
              <p:cNvSpPr>
                <a:spLocks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70" name="Rectangle 82"/>
              <p:cNvSpPr>
                <a:spLocks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sp>
        <p:nvSpPr>
          <p:cNvPr id="10251" name="Rectangle 83"/>
          <p:cNvSpPr>
            <a:spLocks noChangeArrowheads="1"/>
          </p:cNvSpPr>
          <p:nvPr/>
        </p:nvSpPr>
        <p:spPr bwMode="auto">
          <a:xfrm>
            <a:off x="12335937" y="1341441"/>
            <a:ext cx="1589617" cy="1333537"/>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1" tIns="40052" rIns="80101" bIns="40052">
            <a:spAutoFit/>
          </a:bodyPr>
          <a:lstStyle/>
          <a:p>
            <a:pPr eaLnBrk="0" hangingPunct="0">
              <a:lnSpc>
                <a:spcPct val="120000"/>
              </a:lnSpc>
              <a:spcBef>
                <a:spcPct val="20000"/>
              </a:spcBef>
              <a:buFont typeface="Arial" pitchFamily="34" charset="0"/>
              <a:buNone/>
            </a:pPr>
            <a:r>
              <a:rPr lang="zh-CN" altLang="en-US" sz="1100" dirty="0">
                <a:solidFill>
                  <a:srgbClr val="FFFFFF"/>
                </a:solidFill>
                <a:ea typeface="华文细黑" pitchFamily="2" charset="-122"/>
              </a:rPr>
              <a:t>配色参考方案：</a:t>
            </a:r>
          </a:p>
          <a:p>
            <a:pPr eaLnBrk="0" hangingPunct="0">
              <a:lnSpc>
                <a:spcPct val="120000"/>
              </a:lnSpc>
              <a:spcBef>
                <a:spcPct val="20000"/>
              </a:spcBef>
              <a:buFont typeface="Arial" pitchFamily="34" charset="0"/>
              <a:buNone/>
            </a:pPr>
            <a:r>
              <a:rPr lang="zh-CN" altLang="en-US" sz="1100" dirty="0">
                <a:solidFill>
                  <a:srgbClr val="FFFFFF"/>
                </a:solidFill>
                <a:ea typeface="华文细黑" pitchFamily="2" charset="-122"/>
              </a:rPr>
              <a:t>建议同一页面内不超过四种颜色，以下是</a:t>
            </a:r>
            <a:r>
              <a:rPr lang="en-US" altLang="zh-CN" sz="1100" dirty="0">
                <a:solidFill>
                  <a:srgbClr val="FFFFFF"/>
                </a:solidFill>
                <a:ea typeface="华文细黑" pitchFamily="2" charset="-122"/>
              </a:rPr>
              <a:t>13</a:t>
            </a:r>
            <a:r>
              <a:rPr lang="zh-CN" altLang="en-US" sz="1100" dirty="0">
                <a:solidFill>
                  <a:srgbClr val="FFFFFF"/>
                </a:solidFill>
                <a:ea typeface="华文细黑" pitchFamily="2" charset="-122"/>
              </a:rPr>
              <a:t>组配色方案，同一页面内只选择一组使用。（仅供参考）</a:t>
            </a:r>
          </a:p>
        </p:txBody>
      </p:sp>
      <p:sp>
        <p:nvSpPr>
          <p:cNvPr id="10252" name="Rectangle 84"/>
          <p:cNvSpPr>
            <a:spLocks noChangeArrowheads="1"/>
          </p:cNvSpPr>
          <p:nvPr/>
        </p:nvSpPr>
        <p:spPr bwMode="auto">
          <a:xfrm>
            <a:off x="12335934" y="7937"/>
            <a:ext cx="1494367" cy="48715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1" tIns="40052" rIns="80101" bIns="40052">
            <a:spAutoFit/>
          </a:bodyPr>
          <a:lstStyle/>
          <a:p>
            <a:pPr>
              <a:lnSpc>
                <a:spcPct val="120000"/>
              </a:lnSpc>
              <a:buClr>
                <a:srgbClr val="777777"/>
              </a:buClr>
              <a:buSzPct val="60000"/>
              <a:buFont typeface="Wingdings" pitchFamily="2" charset="2"/>
              <a:buNone/>
            </a:pPr>
            <a:r>
              <a:rPr lang="zh-CN" altLang="en-US" sz="1100" dirty="0">
                <a:solidFill>
                  <a:srgbClr val="FFFFFF"/>
                </a:solidFill>
                <a:ea typeface="华文细黑" pitchFamily="2" charset="-122"/>
              </a:rPr>
              <a:t>客户或者合作伙伴的标志放在右上角</a:t>
            </a:r>
            <a:r>
              <a:rPr lang="en-US" altLang="zh-CN" sz="1100" dirty="0">
                <a:solidFill>
                  <a:srgbClr val="FFFFFF"/>
                </a:solidFill>
                <a:ea typeface="华文细黑" pitchFamily="2" charset="-122"/>
              </a:rPr>
              <a:t>.</a:t>
            </a:r>
            <a:endParaRPr lang="zh-CN" altLang="en-US" sz="1100" dirty="0">
              <a:solidFill>
                <a:srgbClr val="FFFFFF"/>
              </a:solidFill>
              <a:ea typeface="华文细黑" pitchFamily="2" charset="-122"/>
            </a:endParaRPr>
          </a:p>
        </p:txBody>
      </p:sp>
      <p:sp>
        <p:nvSpPr>
          <p:cNvPr id="79" name="Rectangle 21"/>
          <p:cNvSpPr>
            <a:spLocks noChangeArrowheads="1"/>
          </p:cNvSpPr>
          <p:nvPr/>
        </p:nvSpPr>
        <p:spPr bwMode="auto">
          <a:xfrm>
            <a:off x="5047622" y="6465938"/>
            <a:ext cx="1529583" cy="184665"/>
          </a:xfrm>
          <a:prstGeom prst="rect">
            <a:avLst/>
          </a:prstGeom>
          <a:noFill/>
          <a:ln w="9525" algn="ctr">
            <a:noFill/>
            <a:miter lim="800000"/>
            <a:headEnd/>
            <a:tailEnd/>
          </a:ln>
          <a:effectLst/>
        </p:spPr>
        <p:txBody>
          <a:bodyPr wrap="none" lIns="80059" tIns="0" rIns="80059" bIns="0">
            <a:spAutoFit/>
          </a:bodyPr>
          <a:lstStyle/>
          <a:p>
            <a:pPr defTabSz="801427" eaLnBrk="0" hangingPunct="0">
              <a:defRPr/>
            </a:pPr>
            <a:r>
              <a:rPr lang="en-US" altLang="zh-CN" sz="1200" dirty="0" smtClean="0">
                <a:solidFill>
                  <a:srgbClr val="000000"/>
                </a:solidFill>
                <a:latin typeface="FrutigerNext LT Medium"/>
                <a:ea typeface="微软雅黑"/>
              </a:rPr>
              <a:t>Huawei Confidential</a:t>
            </a:r>
            <a:endParaRPr lang="en-US" altLang="zh-CN" sz="1200" dirty="0">
              <a:solidFill>
                <a:prstClr val="black"/>
              </a:solidFill>
              <a:latin typeface="FrutigerNext LT Medium"/>
              <a:ea typeface="微软雅黑"/>
            </a:endParaRPr>
          </a:p>
        </p:txBody>
      </p:sp>
      <p:sp>
        <p:nvSpPr>
          <p:cNvPr id="81" name="Rectangle 5"/>
          <p:cNvSpPr>
            <a:spLocks noChangeArrowheads="1"/>
          </p:cNvSpPr>
          <p:nvPr/>
        </p:nvSpPr>
        <p:spPr bwMode="auto">
          <a:xfrm>
            <a:off x="8481485" y="6489702"/>
            <a:ext cx="240453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200" dirty="0" smtClean="0">
                <a:solidFill>
                  <a:srgbClr val="000000"/>
                </a:solidFill>
                <a:latin typeface="FrutigerNext LT Bold" pitchFamily="34" charset="0"/>
                <a:ea typeface="MS PGothic" pitchFamily="34" charset="-128"/>
              </a:rPr>
              <a:t> </a:t>
            </a:r>
            <a:fld id="{A4C34F22-587E-473D-9099-376F4F013A30}" type="slidenum">
              <a:rPr lang="de-DE" altLang="zh-CN" sz="1200">
                <a:solidFill>
                  <a:srgbClr val="000000"/>
                </a:solidFill>
                <a:latin typeface="FrutigerNext LT Bold" pitchFamily="34" charset="0"/>
                <a:ea typeface="MS PGothic" pitchFamily="34" charset="-128"/>
              </a:rPr>
              <a:pPr eaLnBrk="0" hangingPunct="0">
                <a:lnSpc>
                  <a:spcPct val="85000"/>
                </a:lnSpc>
              </a:pPr>
              <a:t>‹#›</a:t>
            </a:fld>
            <a:endParaRPr lang="en-GB" altLang="zh-CN" sz="1200" dirty="0">
              <a:solidFill>
                <a:srgbClr val="000000"/>
              </a:solidFill>
              <a:latin typeface="FrutigerNext LT Bold" pitchFamily="34" charset="0"/>
              <a:ea typeface="MS PGothic" pitchFamily="34" charset="-128"/>
            </a:endParaRPr>
          </a:p>
        </p:txBody>
      </p:sp>
    </p:spTree>
    <p:extLst>
      <p:ext uri="{BB962C8B-B14F-4D97-AF65-F5344CB8AC3E}">
        <p14:creationId xmlns:p14="http://schemas.microsoft.com/office/powerpoint/2010/main" val="3243603091"/>
      </p:ext>
    </p:extLst>
  </p:cSld>
  <p:clrMap bg1="lt1" tx1="dk1" bg2="lt2" tx2="dk2" accent1="accent1" accent2="accent2" accent3="accent3" accent4="accent4" accent5="accent5" accent6="accent6" hlink="hlink" folHlink="folHlink"/>
  <p:sldLayoutIdLst>
    <p:sldLayoutId id="2147483936" r:id="rId1"/>
    <p:sldLayoutId id="2147483938" r:id="rId2"/>
    <p:sldLayoutId id="2147483939" r:id="rId3"/>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txStyles>
    <p:titleStyle>
      <a:lvl1pPr algn="l" rtl="0" eaLnBrk="0" fontAlgn="base" hangingPunct="0">
        <a:spcBef>
          <a:spcPct val="0"/>
        </a:spcBef>
        <a:spcAft>
          <a:spcPct val="0"/>
        </a:spcAft>
        <a:defRPr sz="3200" b="1">
          <a:solidFill>
            <a:srgbClr val="990000"/>
          </a:solidFill>
          <a:latin typeface="Arial" pitchFamily="34" charset="0"/>
          <a:ea typeface="黑体" pitchFamily="49" charset="-122"/>
          <a:cs typeface="Arial" pitchFamily="34" charset="0"/>
        </a:defRPr>
      </a:lvl1pPr>
      <a:lvl2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2pPr>
      <a:lvl3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3pPr>
      <a:lvl4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4pPr>
      <a:lvl5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5pPr>
      <a:lvl6pPr marL="457051"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6pPr>
      <a:lvl7pPr marL="914104"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7pPr>
      <a:lvl8pPr marL="1371155"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8pPr>
      <a:lvl9pPr marL="1828205"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9pPr>
    </p:titleStyle>
    <p:bodyStyle>
      <a:lvl1pPr marL="342789" indent="-342789" algn="l" rtl="0" eaLnBrk="0" fontAlgn="base" hangingPunct="0">
        <a:lnSpc>
          <a:spcPct val="140000"/>
        </a:lnSpc>
        <a:spcBef>
          <a:spcPct val="0"/>
        </a:spcBef>
        <a:spcAft>
          <a:spcPct val="0"/>
        </a:spcAft>
        <a:buClr>
          <a:srgbClr val="777777"/>
        </a:buClr>
        <a:buSzPct val="60000"/>
        <a:buFont typeface="Wingdings" pitchFamily="2" charset="2"/>
        <a:buChar char="l"/>
        <a:defRPr sz="2000">
          <a:solidFill>
            <a:schemeClr val="tx1"/>
          </a:solidFill>
          <a:latin typeface="+mn-lt"/>
          <a:ea typeface="黑体" pitchFamily="49" charset="-122"/>
          <a:cs typeface="+mn-cs"/>
        </a:defRPr>
      </a:lvl1pPr>
      <a:lvl2pPr marL="742708" indent="-285657"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142629" indent="-228525" algn="l" rtl="0" eaLnBrk="0" fontAlgn="base" hangingPunct="0">
        <a:lnSpc>
          <a:spcPct val="140000"/>
        </a:lnSpc>
        <a:spcBef>
          <a:spcPct val="0"/>
        </a:spcBef>
        <a:spcAft>
          <a:spcPct val="0"/>
        </a:spcAft>
        <a:buSzPct val="50000"/>
        <a:buFont typeface="Wingdings" pitchFamily="2" charset="2"/>
        <a:buChar char="n"/>
        <a:defRPr sz="1600">
          <a:solidFill>
            <a:schemeClr val="tx1"/>
          </a:solidFill>
          <a:latin typeface="+mn-lt"/>
          <a:ea typeface="+mn-ea"/>
          <a:cs typeface="+mn-cs"/>
        </a:defRPr>
      </a:lvl3pPr>
      <a:lvl4pPr marL="1599680" indent="-228525" algn="l" rtl="0" eaLnBrk="0" fontAlgn="base" hangingPunct="0">
        <a:lnSpc>
          <a:spcPct val="140000"/>
        </a:lnSpc>
        <a:spcBef>
          <a:spcPct val="0"/>
        </a:spcBef>
        <a:spcAft>
          <a:spcPct val="0"/>
        </a:spcAft>
        <a:buChar char="–"/>
        <a:defRPr sz="1500">
          <a:solidFill>
            <a:schemeClr val="tx1"/>
          </a:solidFill>
          <a:latin typeface="+mn-lt"/>
          <a:ea typeface="+mn-ea"/>
          <a:cs typeface="+mn-cs"/>
        </a:defRPr>
      </a:lvl4pPr>
      <a:lvl5pPr marL="2056731" indent="-228525" algn="l" rtl="0" eaLnBrk="0" fontAlgn="base" hangingPunct="0">
        <a:lnSpc>
          <a:spcPct val="140000"/>
        </a:lnSpc>
        <a:spcBef>
          <a:spcPct val="0"/>
        </a:spcBef>
        <a:spcAft>
          <a:spcPct val="0"/>
        </a:spcAft>
        <a:buFont typeface="Arial" pitchFamily="34" charset="0"/>
        <a:buChar char="~"/>
        <a:defRPr sz="1200">
          <a:solidFill>
            <a:schemeClr val="tx1"/>
          </a:solidFill>
          <a:latin typeface="+mn-lt"/>
          <a:ea typeface="+mn-ea"/>
          <a:cs typeface="+mn-cs"/>
        </a:defRPr>
      </a:lvl5pPr>
      <a:lvl6pPr marL="2513784" indent="-228525"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0834" indent="-228525"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7885" indent="-228525"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4938" indent="-228525"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104" rtl="0" eaLnBrk="1" latinLnBrk="0" hangingPunct="1">
        <a:defRPr sz="1700" kern="1200">
          <a:solidFill>
            <a:schemeClr val="tx1"/>
          </a:solidFill>
          <a:latin typeface="+mn-lt"/>
          <a:ea typeface="+mn-ea"/>
          <a:cs typeface="+mn-cs"/>
        </a:defRPr>
      </a:lvl1pPr>
      <a:lvl2pPr marL="457051" algn="l" defTabSz="914104" rtl="0" eaLnBrk="1" latinLnBrk="0" hangingPunct="1">
        <a:defRPr sz="1700" kern="1200">
          <a:solidFill>
            <a:schemeClr val="tx1"/>
          </a:solidFill>
          <a:latin typeface="+mn-lt"/>
          <a:ea typeface="+mn-ea"/>
          <a:cs typeface="+mn-cs"/>
        </a:defRPr>
      </a:lvl2pPr>
      <a:lvl3pPr marL="914104" algn="l" defTabSz="914104" rtl="0" eaLnBrk="1" latinLnBrk="0" hangingPunct="1">
        <a:defRPr sz="1700" kern="1200">
          <a:solidFill>
            <a:schemeClr val="tx1"/>
          </a:solidFill>
          <a:latin typeface="+mn-lt"/>
          <a:ea typeface="+mn-ea"/>
          <a:cs typeface="+mn-cs"/>
        </a:defRPr>
      </a:lvl3pPr>
      <a:lvl4pPr marL="1371155" algn="l" defTabSz="914104" rtl="0" eaLnBrk="1" latinLnBrk="0" hangingPunct="1">
        <a:defRPr sz="1700" kern="1200">
          <a:solidFill>
            <a:schemeClr val="tx1"/>
          </a:solidFill>
          <a:latin typeface="+mn-lt"/>
          <a:ea typeface="+mn-ea"/>
          <a:cs typeface="+mn-cs"/>
        </a:defRPr>
      </a:lvl4pPr>
      <a:lvl5pPr marL="1828205" algn="l" defTabSz="914104" rtl="0" eaLnBrk="1" latinLnBrk="0" hangingPunct="1">
        <a:defRPr sz="1700" kern="1200">
          <a:solidFill>
            <a:schemeClr val="tx1"/>
          </a:solidFill>
          <a:latin typeface="+mn-lt"/>
          <a:ea typeface="+mn-ea"/>
          <a:cs typeface="+mn-cs"/>
        </a:defRPr>
      </a:lvl5pPr>
      <a:lvl6pPr marL="2285258" algn="l" defTabSz="914104" rtl="0" eaLnBrk="1" latinLnBrk="0" hangingPunct="1">
        <a:defRPr sz="1700" kern="1200">
          <a:solidFill>
            <a:schemeClr val="tx1"/>
          </a:solidFill>
          <a:latin typeface="+mn-lt"/>
          <a:ea typeface="+mn-ea"/>
          <a:cs typeface="+mn-cs"/>
        </a:defRPr>
      </a:lvl6pPr>
      <a:lvl7pPr marL="2742309" algn="l" defTabSz="914104" rtl="0" eaLnBrk="1" latinLnBrk="0" hangingPunct="1">
        <a:defRPr sz="1700" kern="1200">
          <a:solidFill>
            <a:schemeClr val="tx1"/>
          </a:solidFill>
          <a:latin typeface="+mn-lt"/>
          <a:ea typeface="+mn-ea"/>
          <a:cs typeface="+mn-cs"/>
        </a:defRPr>
      </a:lvl7pPr>
      <a:lvl8pPr marL="3199360" algn="l" defTabSz="914104" rtl="0" eaLnBrk="1" latinLnBrk="0" hangingPunct="1">
        <a:defRPr sz="1700" kern="1200">
          <a:solidFill>
            <a:schemeClr val="tx1"/>
          </a:solidFill>
          <a:latin typeface="+mn-lt"/>
          <a:ea typeface="+mn-ea"/>
          <a:cs typeface="+mn-cs"/>
        </a:defRPr>
      </a:lvl8pPr>
      <a:lvl9pPr marL="3656411" algn="l" defTabSz="914104" rtl="0" eaLnBrk="1" latinLnBrk="0" hangingPunct="1">
        <a:defRPr sz="17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1" y="6224592"/>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5" y="6451605"/>
            <a:ext cx="3568522" cy="2460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106749"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599" dirty="0" smtClean="0">
                <a:solidFill>
                  <a:srgbClr val="000000"/>
                </a:solidFill>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0011837" y="6386517"/>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533" y="325443"/>
            <a:ext cx="10176934"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en-US" altLang="zh-CN" dirty="0" smtClean="0"/>
              <a:t>Click to edit Master title style</a:t>
            </a:r>
            <a:endParaRPr lang="zh-CN" altLang="en-US" dirty="0" smtClean="0"/>
          </a:p>
        </p:txBody>
      </p:sp>
      <p:sp>
        <p:nvSpPr>
          <p:cNvPr id="10248" name="Rectangle 68"/>
          <p:cNvSpPr>
            <a:spLocks noGrp="1" noChangeArrowheads="1"/>
          </p:cNvSpPr>
          <p:nvPr>
            <p:ph type="body" idx="1"/>
          </p:nvPr>
        </p:nvSpPr>
        <p:spPr bwMode="auto">
          <a:xfrm>
            <a:off x="1007533" y="1628780"/>
            <a:ext cx="10176934"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en-US" altLang="zh-CN" dirty="0" smtClean="0"/>
              <a:t>Click to edit Master text styles</a:t>
            </a:r>
            <a:endParaRPr lang="zh-CN" altLang="en-US" dirty="0" smtClean="0"/>
          </a:p>
          <a:p>
            <a:pPr lvl="1"/>
            <a:r>
              <a:rPr lang="en-US" altLang="zh-CN" dirty="0" smtClean="0"/>
              <a:t>Second level</a:t>
            </a:r>
            <a:endParaRPr lang="zh-CN" altLang="en-US" dirty="0" smtClean="0"/>
          </a:p>
          <a:p>
            <a:pPr lvl="2"/>
            <a:r>
              <a:rPr lang="en-US" altLang="zh-CN" dirty="0" smtClean="0"/>
              <a:t>Third level</a:t>
            </a:r>
            <a:endParaRPr lang="zh-CN" altLang="en-US" dirty="0" smtClean="0"/>
          </a:p>
          <a:p>
            <a:pPr lvl="3"/>
            <a:r>
              <a:rPr lang="en-US" altLang="zh-CN" dirty="0" smtClean="0"/>
              <a:t>Fourth level</a:t>
            </a:r>
            <a:endParaRPr lang="zh-CN" altLang="en-US" dirty="0" smtClean="0"/>
          </a:p>
          <a:p>
            <a:pPr lvl="4"/>
            <a:r>
              <a:rPr lang="en-US" altLang="zh-CN" dirty="0" smtClean="0"/>
              <a:t>Fifth level</a:t>
            </a:r>
            <a:endParaRPr lang="zh-CN" altLang="en-US" dirty="0" smtClean="0"/>
          </a:p>
        </p:txBody>
      </p:sp>
      <p:grpSp>
        <p:nvGrpSpPr>
          <p:cNvPr id="10328" name="Group 88"/>
          <p:cNvGrpSpPr>
            <a:grpSpLocks/>
          </p:cNvGrpSpPr>
          <p:nvPr/>
        </p:nvGrpSpPr>
        <p:grpSpPr bwMode="auto">
          <a:xfrm>
            <a:off x="12433302" y="3832229"/>
            <a:ext cx="1151467" cy="3025775"/>
            <a:chOff x="5874" y="2414"/>
            <a:chExt cx="544" cy="1906"/>
          </a:xfrm>
        </p:grpSpPr>
        <p:sp>
          <p:nvSpPr>
            <p:cNvPr id="10326" name="Rectangle 86"/>
            <p:cNvSpPr>
              <a:spLocks noChangeArrowheads="1"/>
            </p:cNvSpPr>
            <p:nvPr userDrawn="1"/>
          </p:nvSpPr>
          <p:spPr bwMode="auto">
            <a:xfrm>
              <a:off x="5874" y="2414"/>
              <a:ext cx="544" cy="1906"/>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398">
                <a:solidFill>
                  <a:srgbClr val="000000"/>
                </a:solidFill>
                <a:ea typeface="宋体" charset="-122"/>
              </a:endParaRPr>
            </a:p>
          </p:txBody>
        </p:sp>
        <p:grpSp>
          <p:nvGrpSpPr>
            <p:cNvPr id="10327" name="Group 87"/>
            <p:cNvGrpSpPr>
              <a:grpSpLocks/>
            </p:cNvGrpSpPr>
            <p:nvPr userDrawn="1"/>
          </p:nvGrpSpPr>
          <p:grpSpPr bwMode="auto">
            <a:xfrm>
              <a:off x="5941" y="2475"/>
              <a:ext cx="409" cy="1783"/>
              <a:chOff x="5921" y="2387"/>
              <a:chExt cx="409" cy="1783"/>
            </a:xfrm>
          </p:grpSpPr>
          <p:grpSp>
            <p:nvGrpSpPr>
              <p:cNvPr id="10254" name="Group 18"/>
              <p:cNvGrpSpPr>
                <a:grpSpLocks noChangeAspect="1"/>
              </p:cNvGrpSpPr>
              <p:nvPr userDrawn="1"/>
            </p:nvGrpSpPr>
            <p:grpSpPr bwMode="auto">
              <a:xfrm>
                <a:off x="5921" y="2506"/>
                <a:ext cx="409" cy="101"/>
                <a:chOff x="5893" y="2387"/>
                <a:chExt cx="466" cy="115"/>
              </a:xfrm>
            </p:grpSpPr>
            <p:sp>
              <p:nvSpPr>
                <p:cNvPr id="10315" name="Rectangle 19"/>
                <p:cNvSpPr>
                  <a:spLocks noChangeAspect="1"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16" name="Rectangle 20"/>
                <p:cNvSpPr>
                  <a:spLocks noChangeAspect="1"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17" name="Rectangle 21"/>
                <p:cNvSpPr>
                  <a:spLocks noChangeAspect="1"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18" name="Rectangle 22"/>
                <p:cNvSpPr>
                  <a:spLocks noChangeAspect="1"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55" name="Group 23"/>
              <p:cNvGrpSpPr>
                <a:grpSpLocks noChangeAspect="1"/>
              </p:cNvGrpSpPr>
              <p:nvPr userDrawn="1"/>
            </p:nvGrpSpPr>
            <p:grpSpPr bwMode="auto">
              <a:xfrm>
                <a:off x="5921" y="2626"/>
                <a:ext cx="409" cy="101"/>
                <a:chOff x="5893" y="2523"/>
                <a:chExt cx="466" cy="115"/>
              </a:xfrm>
            </p:grpSpPr>
            <p:sp>
              <p:nvSpPr>
                <p:cNvPr id="10311" name="Rectangle 24"/>
                <p:cNvSpPr>
                  <a:spLocks noChangeAspect="1"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12" name="Rectangle 25"/>
                <p:cNvSpPr>
                  <a:spLocks noChangeAspect="1"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13" name="Rectangle 26"/>
                <p:cNvSpPr>
                  <a:spLocks noChangeAspect="1"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14" name="Rectangle 27"/>
                <p:cNvSpPr>
                  <a:spLocks noChangeAspect="1"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56" name="Group 28"/>
              <p:cNvGrpSpPr>
                <a:grpSpLocks noChangeAspect="1"/>
              </p:cNvGrpSpPr>
              <p:nvPr userDrawn="1"/>
            </p:nvGrpSpPr>
            <p:grpSpPr bwMode="auto">
              <a:xfrm>
                <a:off x="5921" y="2745"/>
                <a:ext cx="409" cy="101"/>
                <a:chOff x="5893" y="2659"/>
                <a:chExt cx="466" cy="115"/>
              </a:xfrm>
            </p:grpSpPr>
            <p:sp>
              <p:nvSpPr>
                <p:cNvPr id="10307" name="Rectangle 29"/>
                <p:cNvSpPr>
                  <a:spLocks noChangeAspect="1"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08" name="Rectangle 30"/>
                <p:cNvSpPr>
                  <a:spLocks noChangeAspect="1"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09" name="Rectangle 31"/>
                <p:cNvSpPr>
                  <a:spLocks noChangeAspect="1"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10" name="Rectangle 32"/>
                <p:cNvSpPr>
                  <a:spLocks noChangeAspect="1"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57" name="Group 33"/>
              <p:cNvGrpSpPr>
                <a:grpSpLocks noChangeAspect="1"/>
              </p:cNvGrpSpPr>
              <p:nvPr userDrawn="1"/>
            </p:nvGrpSpPr>
            <p:grpSpPr bwMode="auto">
              <a:xfrm>
                <a:off x="5921" y="2387"/>
                <a:ext cx="409" cy="104"/>
                <a:chOff x="5893" y="2251"/>
                <a:chExt cx="466" cy="119"/>
              </a:xfrm>
            </p:grpSpPr>
            <p:sp>
              <p:nvSpPr>
                <p:cNvPr id="10303" name="Rectangle 34"/>
                <p:cNvSpPr>
                  <a:spLocks noChangeAspect="1"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04" name="Rectangle 35"/>
                <p:cNvSpPr>
                  <a:spLocks noChangeAspect="1"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05" name="Rectangle 36"/>
                <p:cNvSpPr>
                  <a:spLocks noChangeAspect="1"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06" name="Rectangle 37"/>
                <p:cNvSpPr>
                  <a:spLocks noChangeAspect="1"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58" name="Group 38"/>
              <p:cNvGrpSpPr>
                <a:grpSpLocks noChangeAspect="1"/>
              </p:cNvGrpSpPr>
              <p:nvPr userDrawn="1"/>
            </p:nvGrpSpPr>
            <p:grpSpPr bwMode="auto">
              <a:xfrm>
                <a:off x="5921" y="2944"/>
                <a:ext cx="409" cy="101"/>
                <a:chOff x="5893" y="2886"/>
                <a:chExt cx="466" cy="115"/>
              </a:xfrm>
            </p:grpSpPr>
            <p:sp>
              <p:nvSpPr>
                <p:cNvPr id="10299" name="Rectangle 39"/>
                <p:cNvSpPr>
                  <a:spLocks noChangeAspect="1"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00" name="Rectangle 40"/>
                <p:cNvSpPr>
                  <a:spLocks noChangeAspect="1"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01" name="Rectangle 41"/>
                <p:cNvSpPr>
                  <a:spLocks noChangeAspect="1"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02" name="Rectangle 42"/>
                <p:cNvSpPr>
                  <a:spLocks noChangeAspect="1"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59" name="Group 43"/>
              <p:cNvGrpSpPr>
                <a:grpSpLocks noChangeAspect="1"/>
              </p:cNvGrpSpPr>
              <p:nvPr userDrawn="1"/>
            </p:nvGrpSpPr>
            <p:grpSpPr bwMode="auto">
              <a:xfrm>
                <a:off x="5921" y="3064"/>
                <a:ext cx="409" cy="101"/>
                <a:chOff x="5893" y="3022"/>
                <a:chExt cx="466" cy="115"/>
              </a:xfrm>
            </p:grpSpPr>
            <p:sp>
              <p:nvSpPr>
                <p:cNvPr id="10295" name="Rectangle 44"/>
                <p:cNvSpPr>
                  <a:spLocks noChangeAspect="1"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96" name="Rectangle 45"/>
                <p:cNvSpPr>
                  <a:spLocks noChangeAspect="1"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97" name="Rectangle 46"/>
                <p:cNvSpPr>
                  <a:spLocks noChangeAspect="1"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98" name="Rectangle 47"/>
                <p:cNvSpPr>
                  <a:spLocks noChangeAspect="1"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60" name="Group 48"/>
              <p:cNvGrpSpPr>
                <a:grpSpLocks noChangeAspect="1"/>
              </p:cNvGrpSpPr>
              <p:nvPr userDrawn="1"/>
            </p:nvGrpSpPr>
            <p:grpSpPr bwMode="auto">
              <a:xfrm>
                <a:off x="5921" y="3183"/>
                <a:ext cx="409" cy="101"/>
                <a:chOff x="5893" y="3158"/>
                <a:chExt cx="466" cy="115"/>
              </a:xfrm>
            </p:grpSpPr>
            <p:sp>
              <p:nvSpPr>
                <p:cNvPr id="10291" name="Rectangle 49"/>
                <p:cNvSpPr>
                  <a:spLocks noChangeAspect="1"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92" name="Rectangle 50"/>
                <p:cNvSpPr>
                  <a:spLocks noChangeAspect="1"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93" name="Rectangle 51"/>
                <p:cNvSpPr>
                  <a:spLocks noChangeAspect="1"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94" name="Rectangle 52"/>
                <p:cNvSpPr>
                  <a:spLocks noChangeAspect="1"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61" name="Group 53"/>
              <p:cNvGrpSpPr>
                <a:grpSpLocks noChangeAspect="1"/>
              </p:cNvGrpSpPr>
              <p:nvPr userDrawn="1"/>
            </p:nvGrpSpPr>
            <p:grpSpPr bwMode="auto">
              <a:xfrm>
                <a:off x="5921" y="3383"/>
                <a:ext cx="409" cy="100"/>
                <a:chOff x="5893" y="3385"/>
                <a:chExt cx="466" cy="115"/>
              </a:xfrm>
            </p:grpSpPr>
            <p:sp>
              <p:nvSpPr>
                <p:cNvPr id="10287" name="Rectangle 54"/>
                <p:cNvSpPr>
                  <a:spLocks noChangeAspect="1"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88" name="Rectangle 55"/>
                <p:cNvSpPr>
                  <a:spLocks noChangeAspect="1"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89" name="Rectangle 56"/>
                <p:cNvSpPr>
                  <a:spLocks noChangeAspect="1"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90" name="Rectangle 57"/>
                <p:cNvSpPr>
                  <a:spLocks noChangeAspect="1"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62" name="Group 58"/>
              <p:cNvGrpSpPr>
                <a:grpSpLocks noChangeAspect="1"/>
              </p:cNvGrpSpPr>
              <p:nvPr userDrawn="1"/>
            </p:nvGrpSpPr>
            <p:grpSpPr bwMode="auto">
              <a:xfrm>
                <a:off x="5921" y="3502"/>
                <a:ext cx="409" cy="101"/>
                <a:chOff x="5893" y="3521"/>
                <a:chExt cx="466" cy="115"/>
              </a:xfrm>
            </p:grpSpPr>
            <p:sp>
              <p:nvSpPr>
                <p:cNvPr id="10283" name="Rectangle 59"/>
                <p:cNvSpPr>
                  <a:spLocks noChangeAspect="1"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84" name="Rectangle 60"/>
                <p:cNvSpPr>
                  <a:spLocks noChangeAspect="1"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85" name="Rectangle 61"/>
                <p:cNvSpPr>
                  <a:spLocks noChangeAspect="1"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86" name="Rectangle 62"/>
                <p:cNvSpPr>
                  <a:spLocks noChangeAspect="1"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63" name="Group 63"/>
              <p:cNvGrpSpPr>
                <a:grpSpLocks noChangeAspect="1"/>
              </p:cNvGrpSpPr>
              <p:nvPr userDrawn="1"/>
            </p:nvGrpSpPr>
            <p:grpSpPr bwMode="auto">
              <a:xfrm>
                <a:off x="5921" y="3621"/>
                <a:ext cx="409" cy="101"/>
                <a:chOff x="5893" y="3657"/>
                <a:chExt cx="466" cy="115"/>
              </a:xfrm>
            </p:grpSpPr>
            <p:sp>
              <p:nvSpPr>
                <p:cNvPr id="10279" name="Rectangle 64"/>
                <p:cNvSpPr>
                  <a:spLocks noChangeAspect="1"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80" name="Rectangle 65"/>
                <p:cNvSpPr>
                  <a:spLocks noChangeAspect="1"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81" name="Rectangle 66"/>
                <p:cNvSpPr>
                  <a:spLocks noChangeAspect="1"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82" name="Rectangle 67"/>
                <p:cNvSpPr>
                  <a:spLocks noChangeAspect="1"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64" name="Group 68"/>
              <p:cNvGrpSpPr>
                <a:grpSpLocks noChangeAspect="1"/>
              </p:cNvGrpSpPr>
              <p:nvPr userDrawn="1"/>
            </p:nvGrpSpPr>
            <p:grpSpPr bwMode="auto">
              <a:xfrm>
                <a:off x="5921" y="3821"/>
                <a:ext cx="409" cy="101"/>
                <a:chOff x="5893" y="3884"/>
                <a:chExt cx="466" cy="115"/>
              </a:xfrm>
            </p:grpSpPr>
            <p:sp>
              <p:nvSpPr>
                <p:cNvPr id="10275" name="Rectangle 69"/>
                <p:cNvSpPr>
                  <a:spLocks noChangeAspect="1"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76" name="Rectangle 70"/>
                <p:cNvSpPr>
                  <a:spLocks noChangeAspect="1"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77" name="Rectangle 71"/>
                <p:cNvSpPr>
                  <a:spLocks noChangeAspect="1"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78" name="Rectangle 72"/>
                <p:cNvSpPr>
                  <a:spLocks noChangeAspect="1"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65" name="Group 73"/>
              <p:cNvGrpSpPr>
                <a:grpSpLocks noChangeAspect="1"/>
              </p:cNvGrpSpPr>
              <p:nvPr userDrawn="1"/>
            </p:nvGrpSpPr>
            <p:grpSpPr bwMode="auto">
              <a:xfrm>
                <a:off x="5921" y="3945"/>
                <a:ext cx="409" cy="101"/>
                <a:chOff x="5893" y="4026"/>
                <a:chExt cx="466" cy="115"/>
              </a:xfrm>
            </p:grpSpPr>
            <p:sp>
              <p:nvSpPr>
                <p:cNvPr id="10271" name="Rectangle 74"/>
                <p:cNvSpPr>
                  <a:spLocks noChangeAspect="1"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72" name="Rectangle 75"/>
                <p:cNvSpPr>
                  <a:spLocks noChangeAspect="1"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73" name="Rectangle 76"/>
                <p:cNvSpPr>
                  <a:spLocks noChangeAspect="1"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74" name="Rectangle 77"/>
                <p:cNvSpPr>
                  <a:spLocks noChangeAspect="1"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66" name="Group 78"/>
              <p:cNvGrpSpPr>
                <a:grpSpLocks noChangeAspect="1"/>
              </p:cNvGrpSpPr>
              <p:nvPr userDrawn="1"/>
            </p:nvGrpSpPr>
            <p:grpSpPr bwMode="auto">
              <a:xfrm>
                <a:off x="5921" y="4069"/>
                <a:ext cx="409" cy="101"/>
                <a:chOff x="5893" y="4167"/>
                <a:chExt cx="466" cy="115"/>
              </a:xfrm>
            </p:grpSpPr>
            <p:sp>
              <p:nvSpPr>
                <p:cNvPr id="10267" name="Rectangle 79"/>
                <p:cNvSpPr>
                  <a:spLocks noChangeAspect="1"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68" name="Rectangle 80"/>
                <p:cNvSpPr>
                  <a:spLocks noChangeAspect="1"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69" name="Rectangle 81"/>
                <p:cNvSpPr>
                  <a:spLocks noChangeAspect="1"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70" name="Rectangle 82"/>
                <p:cNvSpPr>
                  <a:spLocks noChangeAspect="1"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grpSp>
      <p:sp>
        <p:nvSpPr>
          <p:cNvPr id="10321" name="Text Box 81"/>
          <p:cNvSpPr txBox="1">
            <a:spLocks noChangeArrowheads="1"/>
          </p:cNvSpPr>
          <p:nvPr/>
        </p:nvSpPr>
        <p:spPr bwMode="auto">
          <a:xfrm>
            <a:off x="-3845983" y="1330326"/>
            <a:ext cx="3702051" cy="5207580"/>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lgn="ctr">
                <a:solidFill>
                  <a:srgbClr val="B2B2B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04392" tIns="52195" rIns="104392" bIns="52195">
            <a:spAutoFit/>
          </a:bodyPr>
          <a:lstStyle>
            <a:lvl1pPr defTabSz="784225" eaLnBrk="0" hangingPunct="0">
              <a:defRPr>
                <a:solidFill>
                  <a:schemeClr val="tx1"/>
                </a:solidFill>
                <a:latin typeface="Calibri" pitchFamily="34" charset="0"/>
                <a:ea typeface="宋体" charset="-122"/>
              </a:defRPr>
            </a:lvl1pPr>
            <a:lvl2pPr marL="390525" defTabSz="784225" eaLnBrk="0" hangingPunct="0">
              <a:defRPr>
                <a:solidFill>
                  <a:schemeClr val="tx1"/>
                </a:solidFill>
                <a:latin typeface="Calibri" pitchFamily="34" charset="0"/>
                <a:ea typeface="宋体" charset="-122"/>
              </a:defRPr>
            </a:lvl2pPr>
            <a:lvl3pPr marL="784225" defTabSz="784225" eaLnBrk="0" hangingPunct="0">
              <a:defRPr>
                <a:solidFill>
                  <a:schemeClr val="tx1"/>
                </a:solidFill>
                <a:latin typeface="Calibri" pitchFamily="34" charset="0"/>
                <a:ea typeface="宋体" charset="-122"/>
              </a:defRPr>
            </a:lvl3pPr>
            <a:lvl4pPr marL="1174750" defTabSz="784225" eaLnBrk="0" hangingPunct="0">
              <a:defRPr>
                <a:solidFill>
                  <a:schemeClr val="tx1"/>
                </a:solidFill>
                <a:latin typeface="Calibri" pitchFamily="34" charset="0"/>
                <a:ea typeface="宋体" charset="-122"/>
              </a:defRPr>
            </a:lvl4pPr>
            <a:lvl5pPr marL="1566863" defTabSz="784225" eaLnBrk="0" hangingPunct="0">
              <a:defRPr>
                <a:solidFill>
                  <a:schemeClr val="tx1"/>
                </a:solidFill>
                <a:latin typeface="Calibri" pitchFamily="34" charset="0"/>
                <a:ea typeface="宋体" charset="-122"/>
              </a:defRPr>
            </a:lvl5pPr>
            <a:lvl6pPr marL="2024063" defTabSz="784225" eaLnBrk="0" fontAlgn="base" hangingPunct="0">
              <a:spcBef>
                <a:spcPct val="0"/>
              </a:spcBef>
              <a:spcAft>
                <a:spcPct val="0"/>
              </a:spcAft>
              <a:defRPr>
                <a:solidFill>
                  <a:schemeClr val="tx1"/>
                </a:solidFill>
                <a:latin typeface="Calibri" pitchFamily="34" charset="0"/>
                <a:ea typeface="宋体" charset="-122"/>
              </a:defRPr>
            </a:lvl6pPr>
            <a:lvl7pPr marL="2481263" defTabSz="784225" eaLnBrk="0" fontAlgn="base" hangingPunct="0">
              <a:spcBef>
                <a:spcPct val="0"/>
              </a:spcBef>
              <a:spcAft>
                <a:spcPct val="0"/>
              </a:spcAft>
              <a:defRPr>
                <a:solidFill>
                  <a:schemeClr val="tx1"/>
                </a:solidFill>
                <a:latin typeface="Calibri" pitchFamily="34" charset="0"/>
                <a:ea typeface="宋体" charset="-122"/>
              </a:defRPr>
            </a:lvl7pPr>
            <a:lvl8pPr marL="2938463" defTabSz="784225" eaLnBrk="0" fontAlgn="base" hangingPunct="0">
              <a:spcBef>
                <a:spcPct val="0"/>
              </a:spcBef>
              <a:spcAft>
                <a:spcPct val="0"/>
              </a:spcAft>
              <a:defRPr>
                <a:solidFill>
                  <a:schemeClr val="tx1"/>
                </a:solidFill>
                <a:latin typeface="Calibri" pitchFamily="34" charset="0"/>
                <a:ea typeface="宋体" charset="-122"/>
              </a:defRPr>
            </a:lvl8pPr>
            <a:lvl9pPr marL="3395663" defTabSz="784225" eaLnBrk="0" fontAlgn="base" hangingPunct="0">
              <a:spcBef>
                <a:spcPct val="0"/>
              </a:spcBef>
              <a:spcAft>
                <a:spcPct val="0"/>
              </a:spcAft>
              <a:defRPr>
                <a:solidFill>
                  <a:schemeClr val="tx1"/>
                </a:solidFill>
                <a:latin typeface="Calibri" pitchFamily="34" charset="0"/>
                <a:ea typeface="宋体" charset="-122"/>
              </a:defRPr>
            </a:lvl9pPr>
          </a:lstStyle>
          <a:p>
            <a:pPr algn="r" eaLnBrk="1" hangingPunct="1">
              <a:spcBef>
                <a:spcPct val="20000"/>
              </a:spcBef>
            </a:pPr>
            <a:r>
              <a:rPr lang="zh-CN" altLang="zh-CN" sz="1466" dirty="0">
                <a:solidFill>
                  <a:srgbClr val="FFFFFF"/>
                </a:solidFill>
                <a:latin typeface="FrutigerNext LT Regular" pitchFamily="34" charset="0"/>
              </a:rPr>
              <a:t>Slide title :32-35pt  </a:t>
            </a:r>
          </a:p>
          <a:p>
            <a:pPr algn="r" eaLnBrk="1" hangingPunct="1">
              <a:spcBef>
                <a:spcPct val="20000"/>
              </a:spcBef>
            </a:pPr>
            <a:r>
              <a:rPr lang="zh-CN" altLang="zh-CN" sz="1466" dirty="0">
                <a:solidFill>
                  <a:srgbClr val="FFFFFF"/>
                </a:solidFill>
                <a:latin typeface="FrutigerNext LT Regular" pitchFamily="34" charset="0"/>
              </a:rPr>
              <a:t>Color: R153 G0 B0</a:t>
            </a:r>
          </a:p>
          <a:p>
            <a:pPr algn="r" eaLnBrk="1" hangingPunct="1">
              <a:spcBef>
                <a:spcPct val="20000"/>
              </a:spcBef>
            </a:pPr>
            <a:r>
              <a:rPr lang="zh-CN" altLang="zh-CN" sz="1466" dirty="0">
                <a:solidFill>
                  <a:srgbClr val="FFFFFF"/>
                </a:solidFill>
                <a:latin typeface="FrutigerNext LT Regular" pitchFamily="34" charset="0"/>
              </a:rPr>
              <a:t>Corporate Font :</a:t>
            </a:r>
          </a:p>
          <a:p>
            <a:pPr algn="r" eaLnBrk="1" hangingPunct="1">
              <a:spcBef>
                <a:spcPct val="20000"/>
              </a:spcBef>
            </a:pPr>
            <a:r>
              <a:rPr lang="zh-CN" altLang="zh-CN" sz="1466" dirty="0">
                <a:solidFill>
                  <a:srgbClr val="FFFFFF"/>
                </a:solidFill>
                <a:latin typeface="FrutigerNext LT Regular" pitchFamily="34" charset="0"/>
              </a:rPr>
              <a:t>FrutigerNext LT Medium</a:t>
            </a:r>
          </a:p>
          <a:p>
            <a:pPr algn="r" eaLnBrk="1" hangingPunct="1">
              <a:spcBef>
                <a:spcPct val="20000"/>
              </a:spcBef>
            </a:pPr>
            <a:r>
              <a:rPr lang="zh-CN" altLang="zh-CN" sz="1466" dirty="0">
                <a:solidFill>
                  <a:srgbClr val="FFFFFF"/>
                </a:solidFill>
                <a:latin typeface="FrutigerNext LT Regular" pitchFamily="34" charset="0"/>
              </a:rPr>
              <a:t>Font to be used by customers and </a:t>
            </a:r>
          </a:p>
          <a:p>
            <a:pPr algn="r" eaLnBrk="1" hangingPunct="1">
              <a:spcBef>
                <a:spcPct val="20000"/>
              </a:spcBef>
            </a:pPr>
            <a:r>
              <a:rPr lang="zh-CN" altLang="zh-CN" sz="1466" dirty="0">
                <a:solidFill>
                  <a:srgbClr val="FFFFFF"/>
                </a:solidFill>
                <a:latin typeface="FrutigerNext LT Regular" pitchFamily="34" charset="0"/>
              </a:rPr>
              <a:t>partners : </a:t>
            </a:r>
          </a:p>
          <a:p>
            <a:pPr algn="r" eaLnBrk="1" hangingPunct="1">
              <a:spcBef>
                <a:spcPct val="20000"/>
              </a:spcBef>
            </a:pPr>
            <a:r>
              <a:rPr lang="zh-CN" altLang="zh-CN" sz="1466" dirty="0">
                <a:solidFill>
                  <a:srgbClr val="FFFFFF"/>
                </a:solidFill>
                <a:latin typeface="FrutigerNext LT Regular" pitchFamily="34" charset="0"/>
              </a:rPr>
              <a:t>Arial</a:t>
            </a:r>
          </a:p>
          <a:p>
            <a:pPr algn="r" eaLnBrk="1" hangingPunct="1">
              <a:spcBef>
                <a:spcPct val="20000"/>
              </a:spcBef>
            </a:pPr>
            <a:endParaRPr lang="zh-CN" altLang="zh-CN" sz="1466" dirty="0">
              <a:solidFill>
                <a:srgbClr val="FFFFFF"/>
              </a:solidFill>
              <a:latin typeface="FrutigerNext LT Regular" pitchFamily="34" charset="0"/>
            </a:endParaRPr>
          </a:p>
          <a:p>
            <a:pPr algn="r" eaLnBrk="1" hangingPunct="1">
              <a:spcBef>
                <a:spcPct val="20000"/>
              </a:spcBef>
            </a:pPr>
            <a:endParaRPr lang="zh-CN" altLang="zh-CN" sz="1466" dirty="0">
              <a:solidFill>
                <a:srgbClr val="FFFFFF"/>
              </a:solidFill>
              <a:latin typeface="FrutigerNext LT Regular" pitchFamily="34" charset="0"/>
            </a:endParaRPr>
          </a:p>
          <a:p>
            <a:pPr algn="r" eaLnBrk="1" hangingPunct="1">
              <a:spcBef>
                <a:spcPct val="20000"/>
              </a:spcBef>
            </a:pPr>
            <a:endParaRPr lang="zh-CN" altLang="zh-CN" sz="1466" dirty="0">
              <a:solidFill>
                <a:srgbClr val="FFFFFF"/>
              </a:solidFill>
              <a:latin typeface="FrutigerNext LT Regular" pitchFamily="34" charset="0"/>
            </a:endParaRPr>
          </a:p>
          <a:p>
            <a:pPr algn="r" eaLnBrk="1" hangingPunct="1">
              <a:spcBef>
                <a:spcPct val="20000"/>
              </a:spcBef>
            </a:pPr>
            <a:r>
              <a:rPr lang="zh-CN" altLang="zh-CN" sz="1466" dirty="0">
                <a:solidFill>
                  <a:srgbClr val="FFFFFF"/>
                </a:solidFill>
                <a:latin typeface="FrutigerNext LT Regular" pitchFamily="34" charset="0"/>
              </a:rPr>
              <a:t>Slide text :20-22pt</a:t>
            </a:r>
          </a:p>
          <a:p>
            <a:pPr algn="r" eaLnBrk="1" hangingPunct="1">
              <a:spcBef>
                <a:spcPct val="20000"/>
              </a:spcBef>
            </a:pPr>
            <a:r>
              <a:rPr lang="zh-CN" altLang="zh-CN" sz="1466" dirty="0">
                <a:solidFill>
                  <a:srgbClr val="FFFFFF"/>
                </a:solidFill>
                <a:latin typeface="FrutigerNext LT Regular" pitchFamily="34" charset="0"/>
              </a:rPr>
              <a:t>Bullets level 2-5:</a:t>
            </a:r>
          </a:p>
          <a:p>
            <a:pPr algn="r" eaLnBrk="1" hangingPunct="1">
              <a:spcBef>
                <a:spcPct val="20000"/>
              </a:spcBef>
            </a:pPr>
            <a:r>
              <a:rPr lang="zh-CN" altLang="zh-CN" sz="1466" dirty="0">
                <a:solidFill>
                  <a:srgbClr val="FFFFFF"/>
                </a:solidFill>
                <a:latin typeface="FrutigerNext LT Regular" pitchFamily="34" charset="0"/>
              </a:rPr>
              <a:t> 18pt  </a:t>
            </a:r>
          </a:p>
          <a:p>
            <a:pPr algn="r" eaLnBrk="1" hangingPunct="1">
              <a:spcBef>
                <a:spcPct val="20000"/>
              </a:spcBef>
            </a:pPr>
            <a:r>
              <a:rPr lang="zh-CN" altLang="zh-CN" sz="1466" dirty="0">
                <a:solidFill>
                  <a:srgbClr val="FFFFFF"/>
                </a:solidFill>
                <a:latin typeface="FrutigerNext LT Regular" pitchFamily="34" charset="0"/>
              </a:rPr>
              <a:t>Color:Black</a:t>
            </a:r>
          </a:p>
          <a:p>
            <a:pPr algn="r" eaLnBrk="1" hangingPunct="1">
              <a:spcBef>
                <a:spcPct val="20000"/>
              </a:spcBef>
            </a:pPr>
            <a:r>
              <a:rPr lang="zh-CN" altLang="zh-CN" sz="1466" dirty="0">
                <a:solidFill>
                  <a:srgbClr val="FFFFFF"/>
                </a:solidFill>
                <a:latin typeface="FrutigerNext LT Regular" pitchFamily="34" charset="0"/>
              </a:rPr>
              <a:t>Corporate Font :</a:t>
            </a:r>
          </a:p>
          <a:p>
            <a:pPr algn="r" eaLnBrk="1" hangingPunct="1">
              <a:spcBef>
                <a:spcPct val="20000"/>
              </a:spcBef>
            </a:pPr>
            <a:r>
              <a:rPr lang="zh-CN" altLang="zh-CN" sz="1466" dirty="0">
                <a:solidFill>
                  <a:srgbClr val="FFFFFF"/>
                </a:solidFill>
                <a:latin typeface="FrutigerNext LT Regular" pitchFamily="34" charset="0"/>
              </a:rPr>
              <a:t>FrutigerNext LT Medium</a:t>
            </a:r>
          </a:p>
          <a:p>
            <a:pPr algn="r" eaLnBrk="1" hangingPunct="1">
              <a:spcBef>
                <a:spcPct val="20000"/>
              </a:spcBef>
            </a:pPr>
            <a:r>
              <a:rPr lang="zh-CN" altLang="zh-CN" sz="1466" dirty="0">
                <a:solidFill>
                  <a:srgbClr val="FFFFFF"/>
                </a:solidFill>
                <a:latin typeface="FrutigerNext LT Regular" pitchFamily="34" charset="0"/>
              </a:rPr>
              <a:t>Font to be used by customers and </a:t>
            </a:r>
          </a:p>
          <a:p>
            <a:pPr algn="r" eaLnBrk="1" hangingPunct="1">
              <a:spcBef>
                <a:spcPct val="20000"/>
              </a:spcBef>
            </a:pPr>
            <a:r>
              <a:rPr lang="zh-CN" altLang="zh-CN" sz="1466" dirty="0">
                <a:solidFill>
                  <a:srgbClr val="FFFFFF"/>
                </a:solidFill>
                <a:latin typeface="FrutigerNext LT Regular" pitchFamily="34" charset="0"/>
              </a:rPr>
              <a:t>partners : </a:t>
            </a:r>
          </a:p>
          <a:p>
            <a:pPr algn="r" eaLnBrk="1" hangingPunct="1">
              <a:spcBef>
                <a:spcPct val="20000"/>
              </a:spcBef>
            </a:pPr>
            <a:r>
              <a:rPr lang="zh-CN" altLang="zh-CN" sz="1466" dirty="0">
                <a:solidFill>
                  <a:srgbClr val="FFFFFF"/>
                </a:solidFill>
                <a:latin typeface="FrutigerNext LT Regular" pitchFamily="34" charset="0"/>
              </a:rPr>
              <a:t>Arial</a:t>
            </a:r>
          </a:p>
        </p:txBody>
      </p:sp>
      <p:sp>
        <p:nvSpPr>
          <p:cNvPr id="10324" name="Text Box 84"/>
          <p:cNvSpPr txBox="1">
            <a:spLocks noChangeArrowheads="1"/>
          </p:cNvSpPr>
          <p:nvPr/>
        </p:nvSpPr>
        <p:spPr bwMode="auto">
          <a:xfrm>
            <a:off x="12335935" y="57151"/>
            <a:ext cx="1727200" cy="167270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6">
                <a:solidFill>
                  <a:srgbClr val="FFFFFF"/>
                </a:solidFill>
                <a:latin typeface="FrutigerNext LT Regular" pitchFamily="34" charset="0"/>
                <a:ea typeface="宋体" charset="-122"/>
              </a:rPr>
              <a:t>Top right  corner  for   field-mark, customer or partner logotypes. </a:t>
            </a:r>
          </a:p>
          <a:p>
            <a:endParaRPr lang="en-US" altLang="zh-CN" sz="1466">
              <a:solidFill>
                <a:srgbClr val="FFFFFF"/>
              </a:solidFill>
              <a:latin typeface="FrutigerNext LT Regular" pitchFamily="34" charset="0"/>
              <a:ea typeface="宋体" charset="-122"/>
            </a:endParaRPr>
          </a:p>
          <a:p>
            <a:r>
              <a:rPr lang="en-US" altLang="zh-CN" sz="1466">
                <a:solidFill>
                  <a:srgbClr val="FFFFFF"/>
                </a:solidFill>
                <a:latin typeface="FrutigerNext LT Regular" pitchFamily="34" charset="0"/>
                <a:ea typeface="宋体" charset="-122"/>
              </a:rPr>
              <a:t>----------------   </a:t>
            </a:r>
          </a:p>
          <a:p>
            <a:endParaRPr lang="zh-CN" altLang="en-US" sz="1466">
              <a:solidFill>
                <a:srgbClr val="FFFFFF"/>
              </a:solidFill>
              <a:latin typeface="FrutigerNext LT Regular" pitchFamily="34" charset="0"/>
              <a:ea typeface="宋体" charset="-122"/>
            </a:endParaRPr>
          </a:p>
        </p:txBody>
      </p:sp>
      <p:sp>
        <p:nvSpPr>
          <p:cNvPr id="10325" name="Text Box 85"/>
          <p:cNvSpPr txBox="1">
            <a:spLocks noChangeArrowheads="1"/>
          </p:cNvSpPr>
          <p:nvPr/>
        </p:nvSpPr>
        <p:spPr bwMode="auto">
          <a:xfrm>
            <a:off x="12335935" y="1196975"/>
            <a:ext cx="1727200" cy="347595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6" dirty="0">
                <a:solidFill>
                  <a:srgbClr val="FFFFFF"/>
                </a:solidFill>
                <a:latin typeface="FrutigerNext LT Regular" pitchFamily="34" charset="0"/>
                <a:ea typeface="宋体" charset="-122"/>
              </a:rPr>
              <a:t>The following nine groups of colors are an example of how our design colors can be used, please take note that you should only use one design color group per slide. </a:t>
            </a:r>
          </a:p>
          <a:p>
            <a:r>
              <a:rPr lang="en-US" altLang="zh-CN" sz="1466" dirty="0">
                <a:solidFill>
                  <a:srgbClr val="FFFFFF"/>
                </a:solidFill>
                <a:latin typeface="FrutigerNext LT Regular" pitchFamily="34" charset="0"/>
                <a:ea typeface="宋体" charset="-122"/>
              </a:rPr>
              <a:t> For specific usage details, refer to the “Typesetting Standard”.</a:t>
            </a:r>
          </a:p>
        </p:txBody>
      </p:sp>
      <p:sp>
        <p:nvSpPr>
          <p:cNvPr id="80" name="Rectangle 21"/>
          <p:cNvSpPr>
            <a:spLocks noChangeArrowheads="1"/>
          </p:cNvSpPr>
          <p:nvPr/>
        </p:nvSpPr>
        <p:spPr bwMode="auto">
          <a:xfrm>
            <a:off x="5047623" y="6465940"/>
            <a:ext cx="2488539" cy="246221"/>
          </a:xfrm>
          <a:prstGeom prst="rect">
            <a:avLst/>
          </a:prstGeom>
          <a:noFill/>
          <a:ln w="9525" algn="ctr">
            <a:noFill/>
            <a:miter lim="800000"/>
            <a:headEnd/>
            <a:tailEnd/>
          </a:ln>
          <a:effectLst/>
        </p:spPr>
        <p:txBody>
          <a:bodyPr wrap="square" lIns="106706" tIns="0" rIns="106706" bIns="0">
            <a:spAutoFit/>
          </a:bodyPr>
          <a:lstStyle/>
          <a:p>
            <a:pPr defTabSz="1068142" eaLnBrk="0" hangingPunct="0">
              <a:defRPr/>
            </a:pPr>
            <a:r>
              <a:rPr lang="en-US" altLang="zh-CN" sz="1599" dirty="0" smtClean="0">
                <a:solidFill>
                  <a:srgbClr val="000000"/>
                </a:solidFill>
                <a:latin typeface="FrutigerNext LT Medium"/>
                <a:ea typeface="华文细黑"/>
              </a:rPr>
              <a:t>Huawei Confidential</a:t>
            </a:r>
          </a:p>
        </p:txBody>
      </p:sp>
      <p:sp>
        <p:nvSpPr>
          <p:cNvPr id="82" name="Rectangle 5"/>
          <p:cNvSpPr>
            <a:spLocks noChangeArrowheads="1"/>
          </p:cNvSpPr>
          <p:nvPr/>
        </p:nvSpPr>
        <p:spPr bwMode="auto">
          <a:xfrm>
            <a:off x="8481486" y="6480630"/>
            <a:ext cx="2796116" cy="377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fld id="{334777C4-916E-458D-ABE7-87ACD557FBD2}" type="slidenum">
              <a:rPr lang="de-DE" altLang="zh-CN" sz="1599" smtClean="0">
                <a:solidFill>
                  <a:srgbClr val="000000"/>
                </a:solidFill>
                <a:latin typeface="FrutigerNext LT Bold" pitchFamily="34" charset="0"/>
                <a:ea typeface="ＭＳ Ｐゴシック" pitchFamily="34" charset="-128"/>
              </a:rPr>
              <a:pPr eaLnBrk="0" hangingPunct="0">
                <a:lnSpc>
                  <a:spcPct val="85000"/>
                </a:lnSpc>
              </a:pPr>
              <a:t>‹#›</a:t>
            </a:fld>
            <a:endParaRPr lang="en-GB" altLang="zh-CN" sz="1599" dirty="0">
              <a:solidFill>
                <a:srgbClr val="000000"/>
              </a:solidFill>
              <a:latin typeface="FrutigerNext LT Bold" pitchFamily="34" charset="0"/>
              <a:ea typeface="ＭＳ Ｐゴシック" pitchFamily="34" charset="-128"/>
            </a:endParaRPr>
          </a:p>
        </p:txBody>
      </p:sp>
    </p:spTree>
    <p:extLst>
      <p:ext uri="{BB962C8B-B14F-4D97-AF65-F5344CB8AC3E}">
        <p14:creationId xmlns:p14="http://schemas.microsoft.com/office/powerpoint/2010/main" val="1623641427"/>
      </p:ext>
    </p:extLst>
  </p:cSld>
  <p:clrMap bg1="lt1" tx1="dk1" bg2="lt2" tx2="dk2" accent1="accent1" accent2="accent2" accent3="accent3" accent4="accent4" accent5="accent5" accent6="accent6" hlink="hlink" folHlink="folHlink"/>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txStyles>
    <p:titleStyle>
      <a:lvl1pPr algn="l" rtl="0" eaLnBrk="0" fontAlgn="base" hangingPunct="0">
        <a:spcBef>
          <a:spcPct val="0"/>
        </a:spcBef>
        <a:spcAft>
          <a:spcPct val="0"/>
        </a:spcAft>
        <a:defRPr sz="4264"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4264"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4264"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4264"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4264" b="1">
          <a:solidFill>
            <a:srgbClr val="990000"/>
          </a:solidFill>
          <a:latin typeface="FrutigerNext LT Medium" pitchFamily="34" charset="0"/>
          <a:ea typeface="黑体" pitchFamily="49" charset="-122"/>
          <a:cs typeface="宋体" charset="-122"/>
        </a:defRPr>
      </a:lvl5pPr>
      <a:lvl6pPr marL="609158" algn="l" rtl="0" eaLnBrk="1" fontAlgn="base" hangingPunct="1">
        <a:spcBef>
          <a:spcPct val="0"/>
        </a:spcBef>
        <a:spcAft>
          <a:spcPct val="0"/>
        </a:spcAft>
        <a:defRPr sz="4264" b="1">
          <a:solidFill>
            <a:srgbClr val="990000"/>
          </a:solidFill>
          <a:latin typeface="FrutigerNext LT Medium" pitchFamily="34" charset="0"/>
          <a:ea typeface="华文细黑" pitchFamily="2" charset="-122"/>
          <a:cs typeface="宋体" charset="-122"/>
        </a:defRPr>
      </a:lvl6pPr>
      <a:lvl7pPr marL="1218316" algn="l" rtl="0" eaLnBrk="1" fontAlgn="base" hangingPunct="1">
        <a:spcBef>
          <a:spcPct val="0"/>
        </a:spcBef>
        <a:spcAft>
          <a:spcPct val="0"/>
        </a:spcAft>
        <a:defRPr sz="4264" b="1">
          <a:solidFill>
            <a:srgbClr val="990000"/>
          </a:solidFill>
          <a:latin typeface="FrutigerNext LT Medium" pitchFamily="34" charset="0"/>
          <a:ea typeface="华文细黑" pitchFamily="2" charset="-122"/>
          <a:cs typeface="宋体" charset="-122"/>
        </a:defRPr>
      </a:lvl7pPr>
      <a:lvl8pPr marL="1827474" algn="l" rtl="0" eaLnBrk="1" fontAlgn="base" hangingPunct="1">
        <a:spcBef>
          <a:spcPct val="0"/>
        </a:spcBef>
        <a:spcAft>
          <a:spcPct val="0"/>
        </a:spcAft>
        <a:defRPr sz="4264" b="1">
          <a:solidFill>
            <a:srgbClr val="990000"/>
          </a:solidFill>
          <a:latin typeface="FrutigerNext LT Medium" pitchFamily="34" charset="0"/>
          <a:ea typeface="华文细黑" pitchFamily="2" charset="-122"/>
          <a:cs typeface="宋体" charset="-122"/>
        </a:defRPr>
      </a:lvl8pPr>
      <a:lvl9pPr marL="2436633" algn="l" rtl="0" eaLnBrk="1" fontAlgn="base" hangingPunct="1">
        <a:spcBef>
          <a:spcPct val="0"/>
        </a:spcBef>
        <a:spcAft>
          <a:spcPct val="0"/>
        </a:spcAft>
        <a:defRPr sz="4264" b="1">
          <a:solidFill>
            <a:srgbClr val="990000"/>
          </a:solidFill>
          <a:latin typeface="FrutigerNext LT Medium" pitchFamily="34" charset="0"/>
          <a:ea typeface="华文细黑" pitchFamily="2" charset="-122"/>
          <a:cs typeface="宋体" charset="-122"/>
        </a:defRPr>
      </a:lvl9pPr>
    </p:titleStyle>
    <p:bodyStyle>
      <a:lvl1pPr marL="456869" indent="-456869" algn="l" rtl="0" eaLnBrk="0" fontAlgn="base" hangingPunct="0">
        <a:lnSpc>
          <a:spcPct val="140000"/>
        </a:lnSpc>
        <a:spcBef>
          <a:spcPct val="0"/>
        </a:spcBef>
        <a:spcAft>
          <a:spcPct val="0"/>
        </a:spcAft>
        <a:buClr>
          <a:srgbClr val="777777"/>
        </a:buClr>
        <a:buSzPct val="60000"/>
        <a:buFont typeface="Wingdings" pitchFamily="2" charset="2"/>
        <a:buChar char="l"/>
        <a:defRPr sz="2665" b="1">
          <a:solidFill>
            <a:schemeClr val="tx1"/>
          </a:solidFill>
          <a:latin typeface="FrutigerNext LT Regular" pitchFamily="34" charset="0"/>
          <a:ea typeface="黑体" pitchFamily="49" charset="-122"/>
          <a:cs typeface="+mn-cs"/>
        </a:defRPr>
      </a:lvl1pPr>
      <a:lvl2pPr marL="989882" indent="-380724"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522895" indent="-304579" algn="l" rtl="0" eaLnBrk="0" fontAlgn="base" hangingPunct="0">
        <a:lnSpc>
          <a:spcPct val="140000"/>
        </a:lnSpc>
        <a:spcBef>
          <a:spcPct val="0"/>
        </a:spcBef>
        <a:spcAft>
          <a:spcPct val="0"/>
        </a:spcAft>
        <a:buSzPct val="50000"/>
        <a:buFont typeface="Wingdings" pitchFamily="2" charset="2"/>
        <a:buChar char="n"/>
        <a:defRPr sz="2131">
          <a:solidFill>
            <a:schemeClr val="tx1"/>
          </a:solidFill>
          <a:latin typeface="FrutigerNext LT Regular" pitchFamily="34" charset="0"/>
          <a:ea typeface="+mn-ea"/>
          <a:cs typeface="+mn-cs"/>
        </a:defRPr>
      </a:lvl3pPr>
      <a:lvl4pPr marL="2132054" indent="-304579" algn="l" rtl="0" eaLnBrk="0" fontAlgn="base" hangingPunct="0">
        <a:lnSpc>
          <a:spcPct val="140000"/>
        </a:lnSpc>
        <a:spcBef>
          <a:spcPct val="0"/>
        </a:spcBef>
        <a:spcAft>
          <a:spcPct val="0"/>
        </a:spcAft>
        <a:buChar char="–"/>
        <a:defRPr sz="1865">
          <a:solidFill>
            <a:schemeClr val="tx1"/>
          </a:solidFill>
          <a:latin typeface="FrutigerNext LT Regular" pitchFamily="34" charset="0"/>
          <a:ea typeface="+mn-ea"/>
          <a:cs typeface="+mn-cs"/>
        </a:defRPr>
      </a:lvl4pPr>
      <a:lvl5pPr marL="2741211" indent="-304579" algn="l" rtl="0" eaLnBrk="0" fontAlgn="base" hangingPunct="0">
        <a:lnSpc>
          <a:spcPct val="140000"/>
        </a:lnSpc>
        <a:spcBef>
          <a:spcPct val="0"/>
        </a:spcBef>
        <a:spcAft>
          <a:spcPct val="0"/>
        </a:spcAft>
        <a:buFont typeface="Arial" charset="0"/>
        <a:buChar char="~"/>
        <a:defRPr sz="1599">
          <a:solidFill>
            <a:schemeClr val="tx1"/>
          </a:solidFill>
          <a:latin typeface="FrutigerNext LT Regular" pitchFamily="34" charset="0"/>
          <a:ea typeface="+mn-ea"/>
          <a:cs typeface="+mn-cs"/>
        </a:defRPr>
      </a:lvl5pPr>
      <a:lvl6pPr marL="3350370" indent="-304579" algn="l" rtl="0" eaLnBrk="1" fontAlgn="base" hangingPunct="1">
        <a:spcBef>
          <a:spcPct val="20000"/>
        </a:spcBef>
        <a:spcAft>
          <a:spcPct val="0"/>
        </a:spcAft>
        <a:buFont typeface="Arial" charset="0"/>
        <a:buChar char="~"/>
        <a:defRPr sz="2131">
          <a:solidFill>
            <a:schemeClr val="tx1"/>
          </a:solidFill>
          <a:latin typeface="+mn-lt"/>
          <a:ea typeface="+mn-ea"/>
          <a:cs typeface="+mn-cs"/>
        </a:defRPr>
      </a:lvl6pPr>
      <a:lvl7pPr marL="3959528" indent="-304579" algn="l" rtl="0" eaLnBrk="1" fontAlgn="base" hangingPunct="1">
        <a:spcBef>
          <a:spcPct val="20000"/>
        </a:spcBef>
        <a:spcAft>
          <a:spcPct val="0"/>
        </a:spcAft>
        <a:buFont typeface="Arial" charset="0"/>
        <a:buChar char="~"/>
        <a:defRPr sz="2131">
          <a:solidFill>
            <a:schemeClr val="tx1"/>
          </a:solidFill>
          <a:latin typeface="+mn-lt"/>
          <a:ea typeface="+mn-ea"/>
          <a:cs typeface="+mn-cs"/>
        </a:defRPr>
      </a:lvl7pPr>
      <a:lvl8pPr marL="4568686" indent="-304579" algn="l" rtl="0" eaLnBrk="1" fontAlgn="base" hangingPunct="1">
        <a:spcBef>
          <a:spcPct val="20000"/>
        </a:spcBef>
        <a:spcAft>
          <a:spcPct val="0"/>
        </a:spcAft>
        <a:buFont typeface="Arial" charset="0"/>
        <a:buChar char="~"/>
        <a:defRPr sz="2131">
          <a:solidFill>
            <a:schemeClr val="tx1"/>
          </a:solidFill>
          <a:latin typeface="+mn-lt"/>
          <a:ea typeface="+mn-ea"/>
          <a:cs typeface="+mn-cs"/>
        </a:defRPr>
      </a:lvl8pPr>
      <a:lvl9pPr marL="5177843" indent="-304579" algn="l" rtl="0" eaLnBrk="1" fontAlgn="base" hangingPunct="1">
        <a:spcBef>
          <a:spcPct val="20000"/>
        </a:spcBef>
        <a:spcAft>
          <a:spcPct val="0"/>
        </a:spcAft>
        <a:buFont typeface="Arial" charset="0"/>
        <a:buChar char="~"/>
        <a:defRPr sz="2131">
          <a:solidFill>
            <a:schemeClr val="tx1"/>
          </a:solidFill>
          <a:latin typeface="+mn-lt"/>
          <a:ea typeface="+mn-ea"/>
          <a:cs typeface="+mn-cs"/>
        </a:defRPr>
      </a:lvl9pPr>
    </p:bodyStyle>
    <p:otherStyle>
      <a:defPPr>
        <a:defRPr lang="zh-CN"/>
      </a:defPPr>
      <a:lvl1pPr marL="0" algn="l" defTabSz="1218316" rtl="0" eaLnBrk="1" latinLnBrk="0" hangingPunct="1">
        <a:defRPr sz="2398" kern="1200">
          <a:solidFill>
            <a:schemeClr val="tx1"/>
          </a:solidFill>
          <a:latin typeface="+mn-lt"/>
          <a:ea typeface="+mn-ea"/>
          <a:cs typeface="+mn-cs"/>
        </a:defRPr>
      </a:lvl1pPr>
      <a:lvl2pPr marL="609158" algn="l" defTabSz="1218316" rtl="0" eaLnBrk="1" latinLnBrk="0" hangingPunct="1">
        <a:defRPr sz="2398" kern="1200">
          <a:solidFill>
            <a:schemeClr val="tx1"/>
          </a:solidFill>
          <a:latin typeface="+mn-lt"/>
          <a:ea typeface="+mn-ea"/>
          <a:cs typeface="+mn-cs"/>
        </a:defRPr>
      </a:lvl2pPr>
      <a:lvl3pPr marL="1218316" algn="l" defTabSz="1218316" rtl="0" eaLnBrk="1" latinLnBrk="0" hangingPunct="1">
        <a:defRPr sz="2398" kern="1200">
          <a:solidFill>
            <a:schemeClr val="tx1"/>
          </a:solidFill>
          <a:latin typeface="+mn-lt"/>
          <a:ea typeface="+mn-ea"/>
          <a:cs typeface="+mn-cs"/>
        </a:defRPr>
      </a:lvl3pPr>
      <a:lvl4pPr marL="1827474" algn="l" defTabSz="1218316" rtl="0" eaLnBrk="1" latinLnBrk="0" hangingPunct="1">
        <a:defRPr sz="2398" kern="1200">
          <a:solidFill>
            <a:schemeClr val="tx1"/>
          </a:solidFill>
          <a:latin typeface="+mn-lt"/>
          <a:ea typeface="+mn-ea"/>
          <a:cs typeface="+mn-cs"/>
        </a:defRPr>
      </a:lvl4pPr>
      <a:lvl5pPr marL="2436633" algn="l" defTabSz="1218316" rtl="0" eaLnBrk="1" latinLnBrk="0" hangingPunct="1">
        <a:defRPr sz="2398" kern="1200">
          <a:solidFill>
            <a:schemeClr val="tx1"/>
          </a:solidFill>
          <a:latin typeface="+mn-lt"/>
          <a:ea typeface="+mn-ea"/>
          <a:cs typeface="+mn-cs"/>
        </a:defRPr>
      </a:lvl5pPr>
      <a:lvl6pPr marL="3045791" algn="l" defTabSz="1218316" rtl="0" eaLnBrk="1" latinLnBrk="0" hangingPunct="1">
        <a:defRPr sz="2398" kern="1200">
          <a:solidFill>
            <a:schemeClr val="tx1"/>
          </a:solidFill>
          <a:latin typeface="+mn-lt"/>
          <a:ea typeface="+mn-ea"/>
          <a:cs typeface="+mn-cs"/>
        </a:defRPr>
      </a:lvl6pPr>
      <a:lvl7pPr marL="3654949" algn="l" defTabSz="1218316" rtl="0" eaLnBrk="1" latinLnBrk="0" hangingPunct="1">
        <a:defRPr sz="2398" kern="1200">
          <a:solidFill>
            <a:schemeClr val="tx1"/>
          </a:solidFill>
          <a:latin typeface="+mn-lt"/>
          <a:ea typeface="+mn-ea"/>
          <a:cs typeface="+mn-cs"/>
        </a:defRPr>
      </a:lvl7pPr>
      <a:lvl8pPr marL="4264106" algn="l" defTabSz="1218316" rtl="0" eaLnBrk="1" latinLnBrk="0" hangingPunct="1">
        <a:defRPr sz="2398" kern="1200">
          <a:solidFill>
            <a:schemeClr val="tx1"/>
          </a:solidFill>
          <a:latin typeface="+mn-lt"/>
          <a:ea typeface="+mn-ea"/>
          <a:cs typeface="+mn-cs"/>
        </a:defRPr>
      </a:lvl8pPr>
      <a:lvl9pPr marL="4873265" algn="l" defTabSz="1218316" rtl="0" eaLnBrk="1" latinLnBrk="0" hangingPunct="1">
        <a:defRPr sz="2398"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5362" name="Picture 2" descr="内页元素3-1"/>
          <p:cNvPicPr>
            <a:picLocks noChangeAspect="1" noChangeArrowheads="1"/>
          </p:cNvPicPr>
          <p:nvPr/>
        </p:nvPicPr>
        <p:blipFill>
          <a:blip r:embed="rId4" cstate="print"/>
          <a:srcRect/>
          <a:stretch>
            <a:fillRect/>
          </a:stretch>
        </p:blipFill>
        <p:spPr bwMode="auto">
          <a:xfrm>
            <a:off x="0" y="5"/>
            <a:ext cx="12190413" cy="6492875"/>
          </a:xfrm>
          <a:prstGeom prst="rect">
            <a:avLst/>
          </a:prstGeom>
          <a:noFill/>
          <a:ln w="9525">
            <a:noFill/>
            <a:miter lim="800000"/>
            <a:headEnd/>
            <a:tailEnd/>
          </a:ln>
        </p:spPr>
      </p:pic>
      <p:sp>
        <p:nvSpPr>
          <p:cNvPr id="1944579" name="Text Box 3"/>
          <p:cNvSpPr txBox="1">
            <a:spLocks noChangeArrowheads="1"/>
          </p:cNvSpPr>
          <p:nvPr/>
        </p:nvSpPr>
        <p:spPr bwMode="auto">
          <a:xfrm>
            <a:off x="869724" y="6467480"/>
            <a:ext cx="2342982" cy="263791"/>
          </a:xfrm>
          <a:prstGeom prst="rect">
            <a:avLst/>
          </a:prstGeom>
          <a:noFill/>
          <a:ln w="9525">
            <a:noFill/>
            <a:miter lim="800000"/>
            <a:headEnd/>
            <a:tailEnd/>
          </a:ln>
        </p:spPr>
        <p:txBody>
          <a:bodyPr wrap="none" lIns="78340" tIns="39170" rIns="78340" bIns="39170">
            <a:spAutoFit/>
          </a:bodyPr>
          <a:lstStyle/>
          <a:p>
            <a:pPr defTabSz="783990" eaLnBrk="0" hangingPunct="0">
              <a:defRPr/>
            </a:pPr>
            <a:r>
              <a:rPr lang="en-US" altLang="zh-CN" sz="1200">
                <a:solidFill>
                  <a:srgbClr val="000000"/>
                </a:solidFill>
                <a:latin typeface="FrutigerNext LT Bold" pitchFamily="20" charset="0"/>
                <a:ea typeface="MS PGothic" pitchFamily="34" charset="-128"/>
              </a:rPr>
              <a:t>HISILICON SEMICONDUCTOR</a:t>
            </a:r>
          </a:p>
        </p:txBody>
      </p:sp>
      <p:sp>
        <p:nvSpPr>
          <p:cNvPr id="1944580" name="Rectangle 4"/>
          <p:cNvSpPr>
            <a:spLocks noGrp="1" noChangeArrowheads="1"/>
          </p:cNvSpPr>
          <p:nvPr>
            <p:ph type="dt" sz="half" idx="2"/>
          </p:nvPr>
        </p:nvSpPr>
        <p:spPr bwMode="auto">
          <a:xfrm>
            <a:off x="7908454" y="6402389"/>
            <a:ext cx="1409333" cy="1101725"/>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eaLnBrk="0" hangingPunct="0">
              <a:lnSpc>
                <a:spcPct val="85000"/>
              </a:lnSpc>
              <a:defRPr kumimoji="0" sz="1000">
                <a:latin typeface="FrutigerNext LT Medium"/>
                <a:ea typeface="MS PGothic" pitchFamily="34" charset="-128"/>
              </a:defRPr>
            </a:lvl1pPr>
          </a:lstStyle>
          <a:p>
            <a:endParaRPr lang="de-DE" altLang="zh-CN">
              <a:solidFill>
                <a:srgbClr val="000000"/>
              </a:solidFill>
            </a:endParaRPr>
          </a:p>
          <a:p>
            <a:r>
              <a:rPr lang="de-DE" altLang="zh-CN">
                <a:solidFill>
                  <a:srgbClr val="000000"/>
                </a:solidFill>
              </a:rPr>
              <a:t>Page </a:t>
            </a:r>
            <a:fld id="{E37418F7-B59B-4DB8-B7B5-53068009D12E}" type="slidenum">
              <a:rPr lang="de-DE" altLang="zh-CN">
                <a:solidFill>
                  <a:srgbClr val="000000"/>
                </a:solidFill>
              </a:rPr>
              <a:pPr/>
              <a:t>‹#›</a:t>
            </a:fld>
            <a:endParaRPr lang="en-GB" altLang="zh-CN">
              <a:solidFill>
                <a:srgbClr val="000000"/>
              </a:solidFill>
            </a:endParaRPr>
          </a:p>
        </p:txBody>
      </p:sp>
      <p:grpSp>
        <p:nvGrpSpPr>
          <p:cNvPr id="15365" name="Group 5"/>
          <p:cNvGrpSpPr>
            <a:grpSpLocks/>
          </p:cNvGrpSpPr>
          <p:nvPr/>
        </p:nvGrpSpPr>
        <p:grpSpPr bwMode="auto">
          <a:xfrm>
            <a:off x="0" y="6216650"/>
            <a:ext cx="12192000" cy="635000"/>
            <a:chOff x="0" y="3920"/>
            <a:chExt cx="7682" cy="400"/>
          </a:xfrm>
        </p:grpSpPr>
        <p:pic>
          <p:nvPicPr>
            <p:cNvPr id="15420" name="Picture 6" descr="图片1"/>
            <p:cNvPicPr>
              <a:picLocks noChangeAspect="1" noChangeArrowheads="1"/>
            </p:cNvPicPr>
            <p:nvPr userDrawn="1"/>
          </p:nvPicPr>
          <p:blipFill>
            <a:blip r:embed="rId5" cstate="print"/>
            <a:srcRect/>
            <a:stretch>
              <a:fillRect/>
            </a:stretch>
          </p:blipFill>
          <p:spPr bwMode="auto">
            <a:xfrm>
              <a:off x="0" y="3920"/>
              <a:ext cx="5760" cy="400"/>
            </a:xfrm>
            <a:prstGeom prst="rect">
              <a:avLst/>
            </a:prstGeom>
            <a:noFill/>
            <a:ln w="9525">
              <a:noFill/>
              <a:miter lim="800000"/>
              <a:headEnd/>
              <a:tailEnd/>
            </a:ln>
          </p:spPr>
        </p:pic>
        <p:pic>
          <p:nvPicPr>
            <p:cNvPr id="15421" name="Picture 7" descr="图片1"/>
            <p:cNvPicPr>
              <a:picLocks noChangeAspect="1" noChangeArrowheads="1"/>
            </p:cNvPicPr>
            <p:nvPr userDrawn="1"/>
          </p:nvPicPr>
          <p:blipFill>
            <a:blip r:embed="rId5" cstate="print"/>
            <a:srcRect/>
            <a:stretch>
              <a:fillRect/>
            </a:stretch>
          </p:blipFill>
          <p:spPr bwMode="auto">
            <a:xfrm>
              <a:off x="1539" y="3920"/>
              <a:ext cx="5760" cy="400"/>
            </a:xfrm>
            <a:prstGeom prst="rect">
              <a:avLst/>
            </a:prstGeom>
            <a:noFill/>
            <a:ln w="9525">
              <a:noFill/>
              <a:miter lim="800000"/>
              <a:headEnd/>
              <a:tailEnd/>
            </a:ln>
          </p:spPr>
        </p:pic>
        <p:pic>
          <p:nvPicPr>
            <p:cNvPr id="15422" name="Picture 8" descr="图片1"/>
            <p:cNvPicPr>
              <a:picLocks noChangeAspect="1" noChangeArrowheads="1"/>
            </p:cNvPicPr>
            <p:nvPr userDrawn="1"/>
          </p:nvPicPr>
          <p:blipFill>
            <a:blip r:embed="rId5" cstate="print"/>
            <a:srcRect/>
            <a:stretch>
              <a:fillRect/>
            </a:stretch>
          </p:blipFill>
          <p:spPr bwMode="auto">
            <a:xfrm rot="10800000">
              <a:off x="6619" y="3920"/>
              <a:ext cx="1063" cy="400"/>
            </a:xfrm>
            <a:prstGeom prst="rect">
              <a:avLst/>
            </a:prstGeom>
            <a:noFill/>
            <a:ln w="9525">
              <a:noFill/>
              <a:miter lim="800000"/>
              <a:headEnd/>
              <a:tailEnd/>
            </a:ln>
          </p:spPr>
        </p:pic>
      </p:grpSp>
      <p:sp>
        <p:nvSpPr>
          <p:cNvPr id="1944585" name="Text Box 9"/>
          <p:cNvSpPr txBox="1">
            <a:spLocks noChangeArrowheads="1"/>
          </p:cNvSpPr>
          <p:nvPr/>
        </p:nvSpPr>
        <p:spPr bwMode="auto">
          <a:xfrm>
            <a:off x="869723" y="6457955"/>
            <a:ext cx="2784207" cy="263791"/>
          </a:xfrm>
          <a:prstGeom prst="rect">
            <a:avLst/>
          </a:prstGeom>
          <a:noFill/>
          <a:ln w="9525">
            <a:noFill/>
            <a:miter lim="800000"/>
            <a:headEnd/>
            <a:tailEnd/>
          </a:ln>
        </p:spPr>
        <p:txBody>
          <a:bodyPr wrap="none" lIns="78340" tIns="39170" rIns="78340" bIns="39170">
            <a:spAutoFit/>
          </a:bodyPr>
          <a:lstStyle/>
          <a:p>
            <a:pPr defTabSz="783990" eaLnBrk="0" hangingPunct="0">
              <a:defRPr/>
            </a:pPr>
            <a:r>
              <a:rPr lang="en-US" altLang="zh-CN" sz="1200" b="1">
                <a:solidFill>
                  <a:srgbClr val="000000"/>
                </a:solidFill>
                <a:latin typeface="Arial" pitchFamily="34" charset="0"/>
                <a:ea typeface="MS PGothic" pitchFamily="34" charset="-128"/>
              </a:rPr>
              <a:t>HUAWEI TECHNOLOGIES CO., LTD.</a:t>
            </a:r>
          </a:p>
        </p:txBody>
      </p:sp>
      <p:sp>
        <p:nvSpPr>
          <p:cNvPr id="1944586" name="Rectangle 10"/>
          <p:cNvSpPr>
            <a:spLocks noChangeArrowheads="1"/>
          </p:cNvSpPr>
          <p:nvPr/>
        </p:nvSpPr>
        <p:spPr bwMode="auto">
          <a:xfrm>
            <a:off x="7908454" y="6396043"/>
            <a:ext cx="1409333" cy="1101725"/>
          </a:xfrm>
          <a:prstGeom prst="rect">
            <a:avLst/>
          </a:prstGeom>
          <a:noFill/>
          <a:ln w="9525">
            <a:noFill/>
            <a:miter lim="800000"/>
            <a:headEnd/>
            <a:tailEnd/>
          </a:ln>
          <a:effectLst/>
        </p:spPr>
        <p:txBody>
          <a:bodyPr lIns="0" tIns="0" rIns="0" bIns="0"/>
          <a:lstStyle/>
          <a:p>
            <a:pPr defTabSz="783990" eaLnBrk="0" hangingPunct="0">
              <a:lnSpc>
                <a:spcPct val="85000"/>
              </a:lnSpc>
            </a:pPr>
            <a:endParaRPr lang="de-DE" altLang="zh-CN" sz="1000">
              <a:solidFill>
                <a:srgbClr val="000000"/>
              </a:solidFill>
              <a:latin typeface="Arial" pitchFamily="34" charset="0"/>
              <a:ea typeface="MS PGothic" pitchFamily="34" charset="-128"/>
            </a:endParaRPr>
          </a:p>
          <a:p>
            <a:pPr defTabSz="783990" eaLnBrk="0" hangingPunct="0">
              <a:lnSpc>
                <a:spcPct val="85000"/>
              </a:lnSpc>
            </a:pPr>
            <a:r>
              <a:rPr lang="de-DE" altLang="zh-CN" sz="1000">
                <a:solidFill>
                  <a:srgbClr val="000000"/>
                </a:solidFill>
                <a:latin typeface="Arial" pitchFamily="34" charset="0"/>
                <a:ea typeface="MS PGothic" pitchFamily="34" charset="-128"/>
              </a:rPr>
              <a:t>Page </a:t>
            </a:r>
            <a:fld id="{53C53453-8699-45A6-984E-671332A90A40}" type="slidenum">
              <a:rPr lang="de-DE" altLang="zh-CN" sz="1000">
                <a:solidFill>
                  <a:srgbClr val="000000"/>
                </a:solidFill>
                <a:latin typeface="Arial" pitchFamily="34" charset="0"/>
                <a:ea typeface="MS PGothic" pitchFamily="34" charset="-128"/>
              </a:rPr>
              <a:pPr defTabSz="783990" eaLnBrk="0" hangingPunct="0">
                <a:lnSpc>
                  <a:spcPct val="85000"/>
                </a:lnSpc>
              </a:pPr>
              <a:t>‹#›</a:t>
            </a:fld>
            <a:endParaRPr lang="en-GB" altLang="zh-CN" sz="1000">
              <a:solidFill>
                <a:srgbClr val="000000"/>
              </a:solidFill>
              <a:latin typeface="Arial" pitchFamily="34" charset="0"/>
              <a:ea typeface="MS PGothic" pitchFamily="34" charset="-128"/>
            </a:endParaRPr>
          </a:p>
        </p:txBody>
      </p:sp>
      <p:pic>
        <p:nvPicPr>
          <p:cNvPr id="15368" name="Picture 11" descr="图片3副本"/>
          <p:cNvPicPr>
            <a:picLocks noChangeAspect="1" noChangeArrowheads="1"/>
          </p:cNvPicPr>
          <p:nvPr/>
        </p:nvPicPr>
        <p:blipFill>
          <a:blip r:embed="rId6" cstate="print"/>
          <a:srcRect/>
          <a:stretch>
            <a:fillRect/>
          </a:stretch>
        </p:blipFill>
        <p:spPr bwMode="auto">
          <a:xfrm>
            <a:off x="10179575" y="6386518"/>
            <a:ext cx="1295063" cy="307975"/>
          </a:xfrm>
          <a:prstGeom prst="rect">
            <a:avLst/>
          </a:prstGeom>
          <a:noFill/>
          <a:ln w="9525">
            <a:noFill/>
            <a:miter lim="800000"/>
            <a:headEnd/>
            <a:tailEnd/>
          </a:ln>
        </p:spPr>
      </p:pic>
      <p:sp>
        <p:nvSpPr>
          <p:cNvPr id="15369" name="Rectangle 12"/>
          <p:cNvSpPr>
            <a:spLocks noGrp="1" noChangeArrowheads="1"/>
          </p:cNvSpPr>
          <p:nvPr>
            <p:ph type="title"/>
          </p:nvPr>
        </p:nvSpPr>
        <p:spPr bwMode="auto">
          <a:xfrm>
            <a:off x="780847" y="274638"/>
            <a:ext cx="10973117" cy="1143000"/>
          </a:xfrm>
          <a:prstGeom prst="rect">
            <a:avLst/>
          </a:prstGeom>
          <a:noFill/>
          <a:ln w="9525" algn="ctr">
            <a:noFill/>
            <a:miter lim="800000"/>
            <a:headEnd/>
            <a:tailEnd/>
          </a:ln>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5370" name="Rectangle 13"/>
          <p:cNvSpPr>
            <a:spLocks noGrp="1" noChangeArrowheads="1"/>
          </p:cNvSpPr>
          <p:nvPr>
            <p:ph type="body" idx="1"/>
          </p:nvPr>
        </p:nvSpPr>
        <p:spPr bwMode="auto">
          <a:xfrm>
            <a:off x="780847" y="1600205"/>
            <a:ext cx="10973117" cy="4525963"/>
          </a:xfrm>
          <a:prstGeom prst="rect">
            <a:avLst/>
          </a:prstGeom>
          <a:noFill/>
          <a:ln w="9525" algn="ctr">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Tree>
    <p:extLst>
      <p:ext uri="{BB962C8B-B14F-4D97-AF65-F5344CB8AC3E}">
        <p14:creationId xmlns:p14="http://schemas.microsoft.com/office/powerpoint/2010/main" val="3699618016"/>
      </p:ext>
    </p:extLst>
  </p:cSld>
  <p:clrMap bg1="lt1" tx1="dk1" bg2="lt2" tx2="dk2" accent1="accent1" accent2="accent2" accent3="accent3" accent4="accent4" accent5="accent5" accent6="accent6" hlink="hlink" folHlink="folHlink"/>
  <p:sldLayoutIdLst>
    <p:sldLayoutId id="2147483946" r:id="rId1"/>
    <p:sldLayoutId id="2147483947" r:id="rId2"/>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hf sldNum="0" hdr="0" ftr="0"/>
  <p:txStyles>
    <p:titleStyle>
      <a:lvl1pPr algn="l" rtl="0" eaLnBrk="0" fontAlgn="base" hangingPunct="0">
        <a:spcBef>
          <a:spcPct val="0"/>
        </a:spcBef>
        <a:spcAft>
          <a:spcPct val="0"/>
        </a:spcAft>
        <a:defRPr sz="3199" b="1">
          <a:solidFill>
            <a:srgbClr val="990000"/>
          </a:solidFill>
          <a:latin typeface="+mj-lt"/>
          <a:ea typeface="+mj-ea"/>
          <a:cs typeface="+mj-cs"/>
        </a:defRPr>
      </a:lvl1pPr>
      <a:lvl2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2pPr>
      <a:lvl3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3pPr>
      <a:lvl4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4pPr>
      <a:lvl5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5pPr>
      <a:lvl6pPr marL="457063" algn="l" rtl="0" fontAlgn="base">
        <a:spcBef>
          <a:spcPct val="0"/>
        </a:spcBef>
        <a:spcAft>
          <a:spcPct val="0"/>
        </a:spcAft>
        <a:defRPr sz="3199" b="1">
          <a:solidFill>
            <a:srgbClr val="990000"/>
          </a:solidFill>
          <a:latin typeface="FrutigerNext LT Medium" pitchFamily="34" charset="0"/>
          <a:ea typeface="宋体" pitchFamily="2" charset="-122"/>
        </a:defRPr>
      </a:lvl6pPr>
      <a:lvl7pPr marL="914126" algn="l" rtl="0" fontAlgn="base">
        <a:spcBef>
          <a:spcPct val="0"/>
        </a:spcBef>
        <a:spcAft>
          <a:spcPct val="0"/>
        </a:spcAft>
        <a:defRPr sz="3199" b="1">
          <a:solidFill>
            <a:srgbClr val="990000"/>
          </a:solidFill>
          <a:latin typeface="FrutigerNext LT Medium" pitchFamily="34" charset="0"/>
          <a:ea typeface="宋体" pitchFamily="2" charset="-122"/>
        </a:defRPr>
      </a:lvl7pPr>
      <a:lvl8pPr marL="1371189" algn="l" rtl="0" fontAlgn="base">
        <a:spcBef>
          <a:spcPct val="0"/>
        </a:spcBef>
        <a:spcAft>
          <a:spcPct val="0"/>
        </a:spcAft>
        <a:defRPr sz="3199" b="1">
          <a:solidFill>
            <a:srgbClr val="990000"/>
          </a:solidFill>
          <a:latin typeface="FrutigerNext LT Medium" pitchFamily="34" charset="0"/>
          <a:ea typeface="宋体" pitchFamily="2" charset="-122"/>
        </a:defRPr>
      </a:lvl8pPr>
      <a:lvl9pPr marL="1828251" algn="l" rtl="0" fontAlgn="base">
        <a:spcBef>
          <a:spcPct val="0"/>
        </a:spcBef>
        <a:spcAft>
          <a:spcPct val="0"/>
        </a:spcAft>
        <a:defRPr sz="3199" b="1">
          <a:solidFill>
            <a:srgbClr val="990000"/>
          </a:solidFill>
          <a:latin typeface="FrutigerNext LT Medium" pitchFamily="34" charset="0"/>
          <a:ea typeface="宋体" pitchFamily="2" charset="-122"/>
        </a:defRPr>
      </a:lvl9pPr>
    </p:titleStyle>
    <p:bodyStyle>
      <a:lvl1pPr marL="342797" indent="-342797" algn="l" rtl="0" eaLnBrk="0" fontAlgn="base" hangingPunct="0">
        <a:spcBef>
          <a:spcPct val="20000"/>
        </a:spcBef>
        <a:spcAft>
          <a:spcPct val="0"/>
        </a:spcAft>
        <a:buClr>
          <a:srgbClr val="990000"/>
        </a:buClr>
        <a:buChar char="•"/>
        <a:defRPr sz="2399" b="1">
          <a:solidFill>
            <a:schemeClr val="tx1"/>
          </a:solidFill>
          <a:latin typeface="+mn-lt"/>
          <a:ea typeface="+mn-ea"/>
          <a:cs typeface="+mn-cs"/>
        </a:defRPr>
      </a:lvl1pPr>
      <a:lvl2pPr marL="742727" indent="-285664" algn="l" rtl="0" eaLnBrk="0" fontAlgn="base" hangingPunct="0">
        <a:spcBef>
          <a:spcPct val="20000"/>
        </a:spcBef>
        <a:spcAft>
          <a:spcPct val="0"/>
        </a:spcAft>
        <a:buFont typeface="Arial" pitchFamily="34" charset="0"/>
        <a:buChar char="›"/>
        <a:defRPr sz="1999">
          <a:solidFill>
            <a:schemeClr val="tx1"/>
          </a:solidFill>
          <a:latin typeface="+mn-lt"/>
          <a:ea typeface="+mn-ea"/>
        </a:defRPr>
      </a:lvl2pPr>
      <a:lvl3pPr marL="1142657" indent="-228531" algn="l" rtl="0" eaLnBrk="0" fontAlgn="base" hangingPunct="0">
        <a:spcBef>
          <a:spcPct val="20000"/>
        </a:spcBef>
        <a:spcAft>
          <a:spcPct val="0"/>
        </a:spcAft>
        <a:buFont typeface="FrutigerNext LT Medium"/>
        <a:buChar char="»"/>
        <a:defRPr sz="2399">
          <a:solidFill>
            <a:schemeClr val="tx1"/>
          </a:solidFill>
          <a:latin typeface="+mn-lt"/>
          <a:ea typeface="+mn-ea"/>
        </a:defRPr>
      </a:lvl3pPr>
      <a:lvl4pPr marL="1599720" indent="-228531" algn="l" rtl="0" eaLnBrk="0" fontAlgn="base" hangingPunct="0">
        <a:spcBef>
          <a:spcPct val="20000"/>
        </a:spcBef>
        <a:spcAft>
          <a:spcPct val="0"/>
        </a:spcAft>
        <a:buChar char="–"/>
        <a:defRPr sz="1600">
          <a:solidFill>
            <a:schemeClr val="tx1"/>
          </a:solidFill>
          <a:latin typeface="+mn-lt"/>
          <a:ea typeface="+mn-ea"/>
        </a:defRPr>
      </a:lvl4pPr>
      <a:lvl5pPr marL="2056783" indent="-228531" algn="l" rtl="0" eaLnBrk="0" fontAlgn="base" hangingPunct="0">
        <a:spcBef>
          <a:spcPct val="20000"/>
        </a:spcBef>
        <a:spcAft>
          <a:spcPct val="0"/>
        </a:spcAft>
        <a:buFont typeface="Arial" pitchFamily="34" charset="0"/>
        <a:buChar char="~"/>
        <a:defRPr sz="1600">
          <a:solidFill>
            <a:schemeClr val="tx1"/>
          </a:solidFill>
          <a:latin typeface="+mn-lt"/>
          <a:ea typeface="+mn-ea"/>
        </a:defRPr>
      </a:lvl5pPr>
      <a:lvl6pPr marL="2513846" indent="-228531" algn="l" rtl="0" fontAlgn="base">
        <a:spcBef>
          <a:spcPct val="20000"/>
        </a:spcBef>
        <a:spcAft>
          <a:spcPct val="0"/>
        </a:spcAft>
        <a:buFont typeface="Arial" pitchFamily="34" charset="0"/>
        <a:buChar char="~"/>
        <a:defRPr sz="1600">
          <a:solidFill>
            <a:schemeClr val="tx1"/>
          </a:solidFill>
          <a:latin typeface="+mn-lt"/>
          <a:ea typeface="+mn-ea"/>
        </a:defRPr>
      </a:lvl6pPr>
      <a:lvl7pPr marL="2970908" indent="-228531" algn="l" rtl="0" fontAlgn="base">
        <a:spcBef>
          <a:spcPct val="20000"/>
        </a:spcBef>
        <a:spcAft>
          <a:spcPct val="0"/>
        </a:spcAft>
        <a:buFont typeface="Arial" pitchFamily="34" charset="0"/>
        <a:buChar char="~"/>
        <a:defRPr sz="1600">
          <a:solidFill>
            <a:schemeClr val="tx1"/>
          </a:solidFill>
          <a:latin typeface="+mn-lt"/>
          <a:ea typeface="+mn-ea"/>
        </a:defRPr>
      </a:lvl7pPr>
      <a:lvl8pPr marL="3427971" indent="-228531" algn="l" rtl="0" fontAlgn="base">
        <a:spcBef>
          <a:spcPct val="20000"/>
        </a:spcBef>
        <a:spcAft>
          <a:spcPct val="0"/>
        </a:spcAft>
        <a:buFont typeface="Arial" pitchFamily="34" charset="0"/>
        <a:buChar char="~"/>
        <a:defRPr sz="1600">
          <a:solidFill>
            <a:schemeClr val="tx1"/>
          </a:solidFill>
          <a:latin typeface="+mn-lt"/>
          <a:ea typeface="+mn-ea"/>
        </a:defRPr>
      </a:lvl8pPr>
      <a:lvl9pPr marL="3885034" indent="-228531" algn="l" rtl="0" fontAlgn="base">
        <a:spcBef>
          <a:spcPct val="20000"/>
        </a:spcBef>
        <a:spcAft>
          <a:spcPct val="0"/>
        </a:spcAft>
        <a:buFont typeface="Arial" pitchFamily="34" charset="0"/>
        <a:buChar char="~"/>
        <a:defRPr sz="1600">
          <a:solidFill>
            <a:schemeClr val="tx1"/>
          </a:solidFill>
          <a:latin typeface="+mn-lt"/>
          <a:ea typeface="+mn-ea"/>
        </a:defRPr>
      </a:lvl9pPr>
    </p:bodyStyle>
    <p:otherStyle>
      <a:defPPr>
        <a:defRPr lang="zh-CN"/>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8194" name="Picture 79" descr="dd"/>
          <p:cNvPicPr>
            <a:picLocks noChangeAspect="1" noChangeArrowheads="1"/>
          </p:cNvPicPr>
          <p:nvPr/>
        </p:nvPicPr>
        <p:blipFill>
          <a:blip r:embed="rId3" cstate="print"/>
          <a:srcRect/>
          <a:stretch>
            <a:fillRect/>
          </a:stretch>
        </p:blipFill>
        <p:spPr bwMode="auto">
          <a:xfrm>
            <a:off x="0" y="6224591"/>
            <a:ext cx="12200467" cy="636587"/>
          </a:xfrm>
          <a:prstGeom prst="rect">
            <a:avLst/>
          </a:prstGeom>
          <a:noFill/>
          <a:ln w="9525">
            <a:noFill/>
            <a:miter lim="800000"/>
            <a:headEnd/>
            <a:tailEnd/>
          </a:ln>
        </p:spPr>
      </p:pic>
      <p:sp>
        <p:nvSpPr>
          <p:cNvPr id="154" name="Text Box 8"/>
          <p:cNvSpPr txBox="1">
            <a:spLocks noChangeArrowheads="1"/>
          </p:cNvSpPr>
          <p:nvPr/>
        </p:nvSpPr>
        <p:spPr bwMode="auto">
          <a:xfrm>
            <a:off x="1007539" y="6451604"/>
            <a:ext cx="3212605" cy="221599"/>
          </a:xfrm>
          <a:prstGeom prst="rect">
            <a:avLst/>
          </a:prstGeom>
          <a:noFill/>
          <a:ln>
            <a:noFill/>
          </a:ln>
          <a:extLst/>
        </p:spPr>
        <p:txBody>
          <a:bodyPr wrap="none" lIns="0" tIns="0" rIns="96112"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440" smtClean="0">
                <a:solidFill>
                  <a:srgbClr val="000000"/>
                </a:solidFill>
                <a:latin typeface="FrutigerNext LT Bold" pitchFamily="34" charset="0"/>
                <a:ea typeface="MS PGothic" pitchFamily="34" charset="-128"/>
              </a:rPr>
              <a:t>HUAWEI TECHNOLOGIES CO., LTD.</a:t>
            </a:r>
          </a:p>
        </p:txBody>
      </p:sp>
      <p:pic>
        <p:nvPicPr>
          <p:cNvPr id="8196" name="Picture 9" descr="8"/>
          <p:cNvPicPr>
            <a:picLocks noChangeAspect="1" noChangeArrowheads="1"/>
          </p:cNvPicPr>
          <p:nvPr/>
        </p:nvPicPr>
        <p:blipFill>
          <a:blip r:embed="rId4" cstate="print"/>
          <a:srcRect/>
          <a:stretch>
            <a:fillRect/>
          </a:stretch>
        </p:blipFill>
        <p:spPr bwMode="auto">
          <a:xfrm>
            <a:off x="10011841" y="6386517"/>
            <a:ext cx="1748367" cy="312737"/>
          </a:xfrm>
          <a:prstGeom prst="rect">
            <a:avLst/>
          </a:prstGeom>
          <a:noFill/>
          <a:ln w="9525">
            <a:noFill/>
            <a:miter lim="800000"/>
            <a:headEnd/>
            <a:tailEnd/>
          </a:ln>
        </p:spPr>
      </p:pic>
      <p:sp>
        <p:nvSpPr>
          <p:cNvPr id="8197" name="Rectangle 13"/>
          <p:cNvSpPr>
            <a:spLocks noGrp="1" noChangeArrowheads="1"/>
          </p:cNvSpPr>
          <p:nvPr>
            <p:ph type="title"/>
          </p:nvPr>
        </p:nvSpPr>
        <p:spPr bwMode="auto">
          <a:xfrm>
            <a:off x="1007533" y="325443"/>
            <a:ext cx="10176934" cy="871537"/>
          </a:xfrm>
          <a:prstGeom prst="rect">
            <a:avLst/>
          </a:prstGeom>
          <a:noFill/>
          <a:ln w="9525">
            <a:noFill/>
            <a:miter lim="800000"/>
            <a:headEnd/>
            <a:tailEnd/>
          </a:ln>
        </p:spPr>
        <p:txBody>
          <a:bodyPr vert="horz" wrap="square" lIns="0" tIns="40064" rIns="80129" bIns="40064" numCol="1" anchor="ctr" anchorCtr="0" compatLnSpc="1">
            <a:prstTxWarp prst="textNoShape">
              <a:avLst/>
            </a:prstTxWarp>
          </a:bodyPr>
          <a:lstStyle/>
          <a:p>
            <a:pPr lvl="0"/>
            <a:r>
              <a:rPr lang="zh-CN" altLang="en-US" smtClean="0"/>
              <a:t>单击此处编辑母版标题样式</a:t>
            </a:r>
          </a:p>
        </p:txBody>
      </p:sp>
      <p:sp>
        <p:nvSpPr>
          <p:cNvPr id="8199" name="Rectangle 68"/>
          <p:cNvSpPr>
            <a:spLocks noGrp="1" noChangeArrowheads="1"/>
          </p:cNvSpPr>
          <p:nvPr>
            <p:ph type="body" idx="1"/>
          </p:nvPr>
        </p:nvSpPr>
        <p:spPr bwMode="auto">
          <a:xfrm>
            <a:off x="1007533" y="1628779"/>
            <a:ext cx="10176934" cy="4194175"/>
          </a:xfrm>
          <a:prstGeom prst="rect">
            <a:avLst/>
          </a:prstGeom>
          <a:noFill/>
          <a:ln w="9525">
            <a:noFill/>
            <a:miter lim="800000"/>
            <a:headEnd/>
            <a:tailEnd/>
          </a:ln>
        </p:spPr>
        <p:txBody>
          <a:bodyPr vert="horz" wrap="square" lIns="80142" tIns="40070" rIns="80142" bIns="40070"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p>
        </p:txBody>
      </p:sp>
      <p:sp>
        <p:nvSpPr>
          <p:cNvPr id="10249" name="Rectangle 15"/>
          <p:cNvSpPr>
            <a:spLocks noChangeArrowheads="1"/>
          </p:cNvSpPr>
          <p:nvPr/>
        </p:nvSpPr>
        <p:spPr bwMode="auto">
          <a:xfrm>
            <a:off x="-2603498" y="692149"/>
            <a:ext cx="2459566" cy="6628366"/>
          </a:xfrm>
          <a:prstGeom prst="rect">
            <a:avLst/>
          </a:prstGeom>
          <a:noFill/>
          <a:ln w="9525">
            <a:noFill/>
            <a:miter lim="800000"/>
            <a:headEnd/>
            <a:tailEnd/>
          </a:ln>
          <a:effectLst/>
        </p:spPr>
        <p:txBody>
          <a:bodyPr lIns="96124" tIns="48063" rIns="96124" bIns="48063">
            <a:spAutoFit/>
          </a:bodyPr>
          <a:lstStyle/>
          <a:p>
            <a:pPr marL="411357" indent="-411357" algn="r" eaLnBrk="0" hangingPunct="0">
              <a:lnSpc>
                <a:spcPct val="125000"/>
              </a:lnSpc>
              <a:spcBef>
                <a:spcPct val="20000"/>
              </a:spcBef>
              <a:buFont typeface="Arial" charset="0"/>
              <a:buNone/>
              <a:defRPr/>
            </a:pPr>
            <a:r>
              <a:rPr lang="zh-CN" altLang="en-US" sz="1320" dirty="0">
                <a:solidFill>
                  <a:srgbClr val="FFFFFF"/>
                </a:solidFill>
                <a:ea typeface="宋体" charset="-122"/>
              </a:rPr>
              <a:t>英文标题</a:t>
            </a:r>
            <a:r>
              <a:rPr lang="en-US" altLang="zh-CN" sz="1320" dirty="0">
                <a:solidFill>
                  <a:srgbClr val="FFFFFF"/>
                </a:solidFill>
                <a:ea typeface="宋体" charset="-122"/>
              </a:rPr>
              <a:t>:32-35pt  </a:t>
            </a:r>
            <a:endParaRPr lang="zh-CN" altLang="en-US" sz="1320" dirty="0">
              <a:solidFill>
                <a:srgbClr val="FFFFFF"/>
              </a:solidFill>
              <a:ea typeface="宋体" charset="-122"/>
            </a:endParaRPr>
          </a:p>
          <a:p>
            <a:pPr marL="411357" indent="-411357" algn="r" eaLnBrk="0" hangingPunct="0">
              <a:lnSpc>
                <a:spcPct val="125000"/>
              </a:lnSpc>
              <a:spcBef>
                <a:spcPct val="20000"/>
              </a:spcBef>
              <a:buFont typeface="Arial" charset="0"/>
              <a:buNone/>
              <a:defRPr/>
            </a:pPr>
            <a:r>
              <a:rPr lang="zh-CN" altLang="en-US" sz="1320" dirty="0">
                <a:solidFill>
                  <a:srgbClr val="FFFFFF"/>
                </a:solidFill>
                <a:ea typeface="宋体" charset="-122"/>
              </a:rPr>
              <a:t>颜色</a:t>
            </a:r>
            <a:r>
              <a:rPr lang="en-US" altLang="zh-CN" sz="1320" dirty="0">
                <a:solidFill>
                  <a:srgbClr val="FFFFFF"/>
                </a:solidFill>
                <a:ea typeface="宋体" charset="-122"/>
              </a:rPr>
              <a:t>: R153 G0 B0</a:t>
            </a:r>
          </a:p>
          <a:p>
            <a:pPr marL="411357" indent="-411357" algn="r" eaLnBrk="0" hangingPunct="0">
              <a:lnSpc>
                <a:spcPct val="125000"/>
              </a:lnSpc>
              <a:spcBef>
                <a:spcPct val="20000"/>
              </a:spcBef>
              <a:buFont typeface="Arial" charset="0"/>
              <a:buNone/>
              <a:defRPr/>
            </a:pPr>
            <a:r>
              <a:rPr lang="zh-CN" altLang="en-US" sz="1320" dirty="0">
                <a:solidFill>
                  <a:srgbClr val="FFFFFF"/>
                </a:solidFill>
                <a:ea typeface="宋体" charset="-122"/>
              </a:rPr>
              <a:t>内部使用字体 </a:t>
            </a:r>
            <a:r>
              <a:rPr lang="en-US" altLang="zh-CN" sz="1320" dirty="0">
                <a:solidFill>
                  <a:srgbClr val="FFFFFF"/>
                </a:solidFill>
                <a:ea typeface="宋体" charset="-122"/>
              </a:rPr>
              <a:t>:</a:t>
            </a:r>
          </a:p>
          <a:p>
            <a:pPr marL="411357" indent="-411357" algn="r" eaLnBrk="0" hangingPunct="0">
              <a:lnSpc>
                <a:spcPct val="125000"/>
              </a:lnSpc>
              <a:spcBef>
                <a:spcPct val="20000"/>
              </a:spcBef>
              <a:buFont typeface="Arial" charset="0"/>
              <a:buNone/>
              <a:defRPr/>
            </a:pPr>
            <a:r>
              <a:rPr lang="en-US" altLang="zh-CN" sz="1320" dirty="0" err="1">
                <a:solidFill>
                  <a:srgbClr val="FFFFFF"/>
                </a:solidFill>
                <a:ea typeface="宋体" charset="-122"/>
              </a:rPr>
              <a:t>FrutigerNext</a:t>
            </a:r>
            <a:r>
              <a:rPr lang="en-US" altLang="zh-CN" sz="1320" dirty="0">
                <a:solidFill>
                  <a:srgbClr val="FFFFFF"/>
                </a:solidFill>
                <a:ea typeface="宋体" charset="-122"/>
              </a:rPr>
              <a:t> LT Medium</a:t>
            </a:r>
          </a:p>
          <a:p>
            <a:pPr marL="411357" indent="-411357" algn="r" eaLnBrk="0" hangingPunct="0">
              <a:lnSpc>
                <a:spcPct val="125000"/>
              </a:lnSpc>
              <a:spcBef>
                <a:spcPct val="20000"/>
              </a:spcBef>
              <a:buFont typeface="Arial" charset="0"/>
              <a:buNone/>
              <a:defRPr/>
            </a:pPr>
            <a:r>
              <a:rPr lang="zh-CN" altLang="en-US" sz="1320" dirty="0">
                <a:solidFill>
                  <a:srgbClr val="FFFFFF"/>
                </a:solidFill>
                <a:ea typeface="宋体" charset="-122"/>
              </a:rPr>
              <a:t>外部使用字体 </a:t>
            </a:r>
            <a:r>
              <a:rPr lang="en-US" altLang="zh-CN" sz="1320" dirty="0">
                <a:solidFill>
                  <a:srgbClr val="FFFFFF"/>
                </a:solidFill>
                <a:ea typeface="宋体" charset="-122"/>
              </a:rPr>
              <a:t>: Arial</a:t>
            </a:r>
          </a:p>
          <a:p>
            <a:pPr marL="411357" indent="-411357" algn="r" eaLnBrk="0" hangingPunct="0">
              <a:lnSpc>
                <a:spcPct val="75000"/>
              </a:lnSpc>
              <a:spcBef>
                <a:spcPct val="20000"/>
              </a:spcBef>
              <a:buFont typeface="Arial" charset="0"/>
              <a:buNone/>
              <a:defRPr/>
            </a:pPr>
            <a:endParaRPr lang="en-US" altLang="zh-CN" sz="1320" dirty="0">
              <a:solidFill>
                <a:srgbClr val="FFFFFF"/>
              </a:solidFill>
              <a:ea typeface="宋体" charset="-122"/>
            </a:endParaRPr>
          </a:p>
          <a:p>
            <a:pPr marL="411357" indent="-411357" algn="r" eaLnBrk="0" hangingPunct="0">
              <a:lnSpc>
                <a:spcPct val="125000"/>
              </a:lnSpc>
              <a:spcBef>
                <a:spcPct val="20000"/>
              </a:spcBef>
              <a:buFont typeface="Arial" charset="0"/>
              <a:buNone/>
              <a:defRPr/>
            </a:pPr>
            <a:r>
              <a:rPr lang="zh-CN" altLang="en-US" sz="1320" dirty="0">
                <a:solidFill>
                  <a:srgbClr val="FFFFFF"/>
                </a:solidFill>
                <a:ea typeface="宋体" charset="-122"/>
              </a:rPr>
              <a:t>中文标题</a:t>
            </a:r>
            <a:r>
              <a:rPr lang="en-US" altLang="zh-CN" sz="1320" dirty="0">
                <a:solidFill>
                  <a:srgbClr val="FFFFFF"/>
                </a:solidFill>
                <a:ea typeface="宋体" charset="-122"/>
              </a:rPr>
              <a:t>:30-32pt  </a:t>
            </a:r>
            <a:endParaRPr lang="zh-CN" altLang="en-US" sz="1320" dirty="0">
              <a:solidFill>
                <a:srgbClr val="FFFFFF"/>
              </a:solidFill>
              <a:ea typeface="宋体" charset="-122"/>
            </a:endParaRPr>
          </a:p>
          <a:p>
            <a:pPr marL="411357" indent="-411357" algn="r" eaLnBrk="0" hangingPunct="0">
              <a:lnSpc>
                <a:spcPct val="125000"/>
              </a:lnSpc>
              <a:spcBef>
                <a:spcPct val="20000"/>
              </a:spcBef>
              <a:buFont typeface="Arial" charset="0"/>
              <a:buNone/>
              <a:defRPr/>
            </a:pPr>
            <a:r>
              <a:rPr lang="zh-CN" altLang="en-US" sz="1320" dirty="0">
                <a:solidFill>
                  <a:srgbClr val="FFFFFF"/>
                </a:solidFill>
                <a:ea typeface="宋体" charset="-122"/>
              </a:rPr>
              <a:t>颜色</a:t>
            </a:r>
            <a:r>
              <a:rPr lang="en-US" altLang="zh-CN" sz="1320" dirty="0">
                <a:solidFill>
                  <a:srgbClr val="FFFFFF"/>
                </a:solidFill>
                <a:ea typeface="宋体" charset="-122"/>
              </a:rPr>
              <a:t>: R153 G0 B0</a:t>
            </a:r>
          </a:p>
          <a:p>
            <a:pPr marL="411357" indent="-411357" algn="r" eaLnBrk="0" hangingPunct="0">
              <a:lnSpc>
                <a:spcPct val="125000"/>
              </a:lnSpc>
              <a:spcBef>
                <a:spcPct val="20000"/>
              </a:spcBef>
              <a:buFont typeface="Arial" charset="0"/>
              <a:buNone/>
              <a:defRPr/>
            </a:pPr>
            <a:r>
              <a:rPr lang="zh-CN" altLang="en-US" sz="1320" dirty="0">
                <a:solidFill>
                  <a:srgbClr val="FFFFFF"/>
                </a:solidFill>
                <a:ea typeface="宋体" charset="-122"/>
              </a:rPr>
              <a:t>字体</a:t>
            </a:r>
            <a:r>
              <a:rPr lang="en-US" altLang="zh-CN" sz="1320" dirty="0">
                <a:solidFill>
                  <a:srgbClr val="FFFFFF"/>
                </a:solidFill>
                <a:ea typeface="宋体" charset="-122"/>
              </a:rPr>
              <a:t>:</a:t>
            </a:r>
            <a:r>
              <a:rPr lang="zh-CN" altLang="en-US" sz="1320" dirty="0">
                <a:solidFill>
                  <a:srgbClr val="FFFFFF"/>
                </a:solidFill>
                <a:ea typeface="宋体" charset="-122"/>
              </a:rPr>
              <a:t>黑体</a:t>
            </a:r>
          </a:p>
          <a:p>
            <a:pPr marL="411357" indent="-411357" algn="r" eaLnBrk="0" hangingPunct="0">
              <a:lnSpc>
                <a:spcPct val="125000"/>
              </a:lnSpc>
              <a:spcBef>
                <a:spcPct val="20000"/>
              </a:spcBef>
              <a:buFont typeface="Arial" charset="0"/>
              <a:buNone/>
              <a:defRPr/>
            </a:pPr>
            <a:endParaRPr lang="zh-CN" altLang="en-US" sz="1320" dirty="0">
              <a:solidFill>
                <a:srgbClr val="FFFFFF"/>
              </a:solidFill>
              <a:ea typeface="宋体" charset="-122"/>
            </a:endParaRPr>
          </a:p>
          <a:p>
            <a:pPr marL="411357" indent="-411357" algn="r" eaLnBrk="0" hangingPunct="0">
              <a:lnSpc>
                <a:spcPct val="125000"/>
              </a:lnSpc>
              <a:spcBef>
                <a:spcPct val="20000"/>
              </a:spcBef>
              <a:buFont typeface="Arial" charset="0"/>
              <a:buNone/>
              <a:defRPr/>
            </a:pPr>
            <a:endParaRPr lang="zh-CN" altLang="en-US" sz="1320" dirty="0">
              <a:solidFill>
                <a:srgbClr val="FFFFFF"/>
              </a:solidFill>
              <a:ea typeface="宋体" charset="-122"/>
            </a:endParaRPr>
          </a:p>
          <a:p>
            <a:pPr marL="411357" indent="-411357" algn="r" eaLnBrk="0" hangingPunct="0">
              <a:lnSpc>
                <a:spcPct val="125000"/>
              </a:lnSpc>
              <a:spcBef>
                <a:spcPct val="20000"/>
              </a:spcBef>
              <a:buFont typeface="Arial" charset="0"/>
              <a:buNone/>
              <a:defRPr/>
            </a:pPr>
            <a:endParaRPr lang="zh-CN" altLang="en-US" sz="1320" dirty="0">
              <a:solidFill>
                <a:srgbClr val="FFFFFF"/>
              </a:solidFill>
              <a:ea typeface="宋体" charset="-122"/>
            </a:endParaRPr>
          </a:p>
          <a:p>
            <a:pPr marL="411357" indent="-411357" algn="r" eaLnBrk="0" hangingPunct="0">
              <a:lnSpc>
                <a:spcPct val="125000"/>
              </a:lnSpc>
              <a:spcBef>
                <a:spcPct val="20000"/>
              </a:spcBef>
              <a:buFont typeface="Arial" charset="0"/>
              <a:buNone/>
              <a:defRPr/>
            </a:pPr>
            <a:r>
              <a:rPr lang="zh-CN" altLang="en-US" sz="1320" dirty="0">
                <a:solidFill>
                  <a:srgbClr val="FFFFFF"/>
                </a:solidFill>
                <a:ea typeface="宋体" charset="-122"/>
              </a:rPr>
              <a:t>英文正文</a:t>
            </a:r>
            <a:r>
              <a:rPr lang="en-US" altLang="zh-CN" sz="1320" dirty="0">
                <a:solidFill>
                  <a:srgbClr val="FFFFFF"/>
                </a:solidFill>
                <a:ea typeface="宋体" charset="-122"/>
              </a:rPr>
              <a:t>:20-22pt</a:t>
            </a:r>
          </a:p>
          <a:p>
            <a:pPr marL="411357" indent="-411357" algn="r" eaLnBrk="0" hangingPunct="0">
              <a:lnSpc>
                <a:spcPct val="125000"/>
              </a:lnSpc>
              <a:spcBef>
                <a:spcPct val="20000"/>
              </a:spcBef>
              <a:buFont typeface="Arial" charset="0"/>
              <a:buNone/>
              <a:defRPr/>
            </a:pPr>
            <a:r>
              <a:rPr lang="zh-CN" altLang="en-US" sz="1320" dirty="0">
                <a:solidFill>
                  <a:srgbClr val="FFFFFF"/>
                </a:solidFill>
                <a:ea typeface="宋体" charset="-122"/>
              </a:rPr>
              <a:t>子目录 </a:t>
            </a:r>
            <a:r>
              <a:rPr lang="en-US" altLang="zh-CN" sz="1320" dirty="0">
                <a:solidFill>
                  <a:srgbClr val="FFFFFF"/>
                </a:solidFill>
                <a:ea typeface="宋体" charset="-122"/>
              </a:rPr>
              <a:t>(2-5</a:t>
            </a:r>
            <a:r>
              <a:rPr lang="zh-CN" altLang="en-US" sz="1320" dirty="0">
                <a:solidFill>
                  <a:srgbClr val="FFFFFF"/>
                </a:solidFill>
                <a:ea typeface="宋体" charset="-122"/>
              </a:rPr>
              <a:t>级</a:t>
            </a:r>
            <a:r>
              <a:rPr lang="en-US" altLang="zh-CN" sz="1320" dirty="0">
                <a:solidFill>
                  <a:srgbClr val="FFFFFF"/>
                </a:solidFill>
                <a:ea typeface="宋体" charset="-122"/>
              </a:rPr>
              <a:t>) :18pt  </a:t>
            </a:r>
          </a:p>
          <a:p>
            <a:pPr marL="411357" indent="-411357" algn="r" eaLnBrk="0" hangingPunct="0">
              <a:lnSpc>
                <a:spcPct val="125000"/>
              </a:lnSpc>
              <a:spcBef>
                <a:spcPct val="20000"/>
              </a:spcBef>
              <a:buFont typeface="Arial" charset="0"/>
              <a:buNone/>
              <a:defRPr/>
            </a:pPr>
            <a:r>
              <a:rPr lang="zh-CN" altLang="en-US" sz="1320" dirty="0">
                <a:solidFill>
                  <a:srgbClr val="FFFFFF"/>
                </a:solidFill>
                <a:ea typeface="宋体" charset="-122"/>
              </a:rPr>
              <a:t>颜色</a:t>
            </a:r>
            <a:r>
              <a:rPr lang="en-US" altLang="zh-CN" sz="1320" dirty="0">
                <a:solidFill>
                  <a:srgbClr val="FFFFFF"/>
                </a:solidFill>
                <a:ea typeface="宋体" charset="-122"/>
              </a:rPr>
              <a:t>:</a:t>
            </a:r>
            <a:r>
              <a:rPr lang="zh-CN" altLang="en-US" sz="1320" dirty="0">
                <a:solidFill>
                  <a:srgbClr val="FFFFFF"/>
                </a:solidFill>
                <a:ea typeface="宋体" charset="-122"/>
              </a:rPr>
              <a:t>黑色</a:t>
            </a:r>
          </a:p>
          <a:p>
            <a:pPr marL="411357" indent="-411357" algn="r" eaLnBrk="0" hangingPunct="0">
              <a:lnSpc>
                <a:spcPct val="125000"/>
              </a:lnSpc>
              <a:spcBef>
                <a:spcPct val="20000"/>
              </a:spcBef>
              <a:buFont typeface="Arial" charset="0"/>
              <a:buNone/>
              <a:defRPr/>
            </a:pPr>
            <a:r>
              <a:rPr lang="zh-CN" altLang="en-US" sz="1320" dirty="0">
                <a:solidFill>
                  <a:srgbClr val="FFFFFF"/>
                </a:solidFill>
                <a:ea typeface="宋体" charset="-122"/>
              </a:rPr>
              <a:t>内部使用字体 </a:t>
            </a:r>
            <a:r>
              <a:rPr lang="en-US" altLang="zh-CN" sz="1320" dirty="0">
                <a:solidFill>
                  <a:srgbClr val="FFFFFF"/>
                </a:solidFill>
                <a:ea typeface="宋体" charset="-122"/>
              </a:rPr>
              <a:t>:</a:t>
            </a:r>
          </a:p>
          <a:p>
            <a:pPr marL="411357" indent="-411357" algn="r" eaLnBrk="0" hangingPunct="0">
              <a:lnSpc>
                <a:spcPct val="125000"/>
              </a:lnSpc>
              <a:spcBef>
                <a:spcPct val="20000"/>
              </a:spcBef>
              <a:buFont typeface="Arial" charset="0"/>
              <a:buNone/>
              <a:defRPr/>
            </a:pPr>
            <a:r>
              <a:rPr lang="en-US" altLang="zh-CN" sz="1320" dirty="0" err="1">
                <a:solidFill>
                  <a:srgbClr val="FFFFFF"/>
                </a:solidFill>
                <a:ea typeface="宋体" charset="-122"/>
              </a:rPr>
              <a:t>FrutigerNext</a:t>
            </a:r>
            <a:r>
              <a:rPr lang="en-US" altLang="zh-CN" sz="1320" dirty="0">
                <a:solidFill>
                  <a:srgbClr val="FFFFFF"/>
                </a:solidFill>
                <a:ea typeface="宋体" charset="-122"/>
              </a:rPr>
              <a:t> LT Regular</a:t>
            </a:r>
          </a:p>
          <a:p>
            <a:pPr marL="411357" indent="-411357" algn="r" eaLnBrk="0" hangingPunct="0">
              <a:lnSpc>
                <a:spcPct val="125000"/>
              </a:lnSpc>
              <a:spcBef>
                <a:spcPct val="20000"/>
              </a:spcBef>
              <a:buFont typeface="Arial" charset="0"/>
              <a:buNone/>
              <a:defRPr/>
            </a:pPr>
            <a:r>
              <a:rPr lang="zh-CN" altLang="en-US" sz="1320" dirty="0">
                <a:solidFill>
                  <a:srgbClr val="FFFFFF"/>
                </a:solidFill>
                <a:ea typeface="宋体" charset="-122"/>
              </a:rPr>
              <a:t>外部使用字体 </a:t>
            </a:r>
            <a:r>
              <a:rPr lang="en-US" altLang="zh-CN" sz="1320" dirty="0">
                <a:solidFill>
                  <a:srgbClr val="FFFFFF"/>
                </a:solidFill>
                <a:ea typeface="宋体" charset="-122"/>
              </a:rPr>
              <a:t>: Arial</a:t>
            </a:r>
          </a:p>
          <a:p>
            <a:pPr marL="411357" indent="-411357" algn="r" eaLnBrk="0" hangingPunct="0">
              <a:lnSpc>
                <a:spcPct val="75000"/>
              </a:lnSpc>
              <a:spcBef>
                <a:spcPct val="20000"/>
              </a:spcBef>
              <a:buFont typeface="Arial" charset="0"/>
              <a:buNone/>
              <a:defRPr/>
            </a:pPr>
            <a:endParaRPr lang="en-US" altLang="zh-CN" sz="1320" dirty="0">
              <a:solidFill>
                <a:srgbClr val="FFFFFF"/>
              </a:solidFill>
              <a:ea typeface="宋体" charset="-122"/>
            </a:endParaRPr>
          </a:p>
          <a:p>
            <a:pPr marL="411357" indent="-411357" algn="r" eaLnBrk="0" hangingPunct="0">
              <a:lnSpc>
                <a:spcPct val="125000"/>
              </a:lnSpc>
              <a:spcBef>
                <a:spcPct val="20000"/>
              </a:spcBef>
              <a:buFont typeface="Arial" charset="0"/>
              <a:buNone/>
              <a:defRPr/>
            </a:pPr>
            <a:r>
              <a:rPr lang="zh-CN" altLang="en-US" sz="1320" dirty="0">
                <a:solidFill>
                  <a:srgbClr val="FFFFFF"/>
                </a:solidFill>
                <a:ea typeface="宋体" charset="-122"/>
              </a:rPr>
              <a:t>中文正文</a:t>
            </a:r>
            <a:r>
              <a:rPr lang="en-US" altLang="zh-CN" sz="1320" dirty="0">
                <a:solidFill>
                  <a:srgbClr val="FFFFFF"/>
                </a:solidFill>
                <a:ea typeface="宋体" charset="-122"/>
              </a:rPr>
              <a:t>:18-20pt</a:t>
            </a:r>
          </a:p>
          <a:p>
            <a:pPr marL="411357" indent="-411357" algn="r" eaLnBrk="0" hangingPunct="0">
              <a:lnSpc>
                <a:spcPct val="125000"/>
              </a:lnSpc>
              <a:spcBef>
                <a:spcPct val="20000"/>
              </a:spcBef>
              <a:buFont typeface="Arial" charset="0"/>
              <a:buNone/>
              <a:defRPr/>
            </a:pPr>
            <a:r>
              <a:rPr lang="zh-CN" altLang="en-US" sz="1320" dirty="0">
                <a:solidFill>
                  <a:srgbClr val="FFFFFF"/>
                </a:solidFill>
                <a:ea typeface="宋体" charset="-122"/>
              </a:rPr>
              <a:t>子目录</a:t>
            </a:r>
            <a:r>
              <a:rPr lang="en-US" altLang="zh-CN" sz="1320" dirty="0">
                <a:solidFill>
                  <a:srgbClr val="FFFFFF"/>
                </a:solidFill>
                <a:ea typeface="宋体" charset="-122"/>
              </a:rPr>
              <a:t>(2-5</a:t>
            </a:r>
            <a:r>
              <a:rPr lang="zh-CN" altLang="en-US" sz="1320" dirty="0">
                <a:solidFill>
                  <a:srgbClr val="FFFFFF"/>
                </a:solidFill>
                <a:ea typeface="宋体" charset="-122"/>
              </a:rPr>
              <a:t>级</a:t>
            </a:r>
            <a:r>
              <a:rPr lang="en-US" altLang="zh-CN" sz="1320" dirty="0">
                <a:solidFill>
                  <a:srgbClr val="FFFFFF"/>
                </a:solidFill>
                <a:ea typeface="宋体" charset="-122"/>
              </a:rPr>
              <a:t>):18pt </a:t>
            </a:r>
            <a:endParaRPr lang="zh-CN" altLang="en-US" sz="1320" dirty="0">
              <a:solidFill>
                <a:srgbClr val="FFFFFF"/>
              </a:solidFill>
              <a:ea typeface="宋体" charset="-122"/>
            </a:endParaRPr>
          </a:p>
          <a:p>
            <a:pPr marL="411357" indent="-411357" algn="r" eaLnBrk="0" hangingPunct="0">
              <a:lnSpc>
                <a:spcPct val="125000"/>
              </a:lnSpc>
              <a:spcBef>
                <a:spcPct val="20000"/>
              </a:spcBef>
              <a:buFont typeface="Arial" charset="0"/>
              <a:buNone/>
              <a:defRPr/>
            </a:pPr>
            <a:r>
              <a:rPr lang="zh-CN" altLang="en-US" sz="1320" dirty="0">
                <a:solidFill>
                  <a:srgbClr val="FFFFFF"/>
                </a:solidFill>
                <a:ea typeface="宋体" charset="-122"/>
              </a:rPr>
              <a:t>颜色</a:t>
            </a:r>
            <a:r>
              <a:rPr lang="en-US" altLang="zh-CN" sz="1320" dirty="0">
                <a:solidFill>
                  <a:srgbClr val="FFFFFF"/>
                </a:solidFill>
                <a:ea typeface="宋体" charset="-122"/>
              </a:rPr>
              <a:t>:</a:t>
            </a:r>
            <a:r>
              <a:rPr lang="zh-CN" altLang="en-US" sz="1320" dirty="0">
                <a:solidFill>
                  <a:srgbClr val="FFFFFF"/>
                </a:solidFill>
                <a:ea typeface="宋体" charset="-122"/>
              </a:rPr>
              <a:t>黑色</a:t>
            </a:r>
          </a:p>
          <a:p>
            <a:pPr marL="411357" indent="-411357" algn="r" eaLnBrk="0" hangingPunct="0">
              <a:lnSpc>
                <a:spcPct val="125000"/>
              </a:lnSpc>
              <a:spcBef>
                <a:spcPct val="20000"/>
              </a:spcBef>
              <a:buFont typeface="Arial" charset="0"/>
              <a:buNone/>
              <a:defRPr/>
            </a:pPr>
            <a:r>
              <a:rPr lang="zh-CN" altLang="en-US" sz="1320" dirty="0">
                <a:solidFill>
                  <a:srgbClr val="FFFFFF"/>
                </a:solidFill>
                <a:ea typeface="宋体" charset="-122"/>
              </a:rPr>
              <a:t>字体</a:t>
            </a:r>
            <a:r>
              <a:rPr lang="en-US" altLang="zh-CN" sz="1320" dirty="0">
                <a:solidFill>
                  <a:srgbClr val="FFFFFF"/>
                </a:solidFill>
                <a:ea typeface="宋体" charset="-122"/>
              </a:rPr>
              <a:t>:</a:t>
            </a:r>
            <a:r>
              <a:rPr lang="zh-CN" altLang="en-US" sz="1320" dirty="0">
                <a:solidFill>
                  <a:srgbClr val="FFFFFF"/>
                </a:solidFill>
                <a:ea typeface="宋体" charset="-122"/>
              </a:rPr>
              <a:t>细黑体</a:t>
            </a:r>
            <a:r>
              <a:rPr lang="zh-CN" altLang="en-US" sz="1320" b="1" dirty="0">
                <a:solidFill>
                  <a:srgbClr val="FFFFFF"/>
                </a:solidFill>
                <a:latin typeface="Arial" charset="0"/>
                <a:ea typeface="华文细黑"/>
              </a:rPr>
              <a:t> </a:t>
            </a:r>
          </a:p>
        </p:txBody>
      </p:sp>
      <p:grpSp>
        <p:nvGrpSpPr>
          <p:cNvPr id="2" name="Group 16"/>
          <p:cNvGrpSpPr>
            <a:grpSpLocks/>
          </p:cNvGrpSpPr>
          <p:nvPr/>
        </p:nvGrpSpPr>
        <p:grpSpPr bwMode="auto">
          <a:xfrm>
            <a:off x="12433307" y="3511552"/>
            <a:ext cx="1225551" cy="3224212"/>
            <a:chOff x="5839" y="2251"/>
            <a:chExt cx="579" cy="2031"/>
          </a:xfrm>
        </p:grpSpPr>
        <p:sp>
          <p:nvSpPr>
            <p:cNvPr id="10253" name="Rectangle 17"/>
            <p:cNvSpPr>
              <a:spLocks noChangeArrowheads="1"/>
            </p:cNvSpPr>
            <p:nvPr userDrawn="1"/>
          </p:nvSpPr>
          <p:spPr bwMode="auto">
            <a:xfrm>
              <a:off x="5839" y="3126"/>
              <a:ext cx="579" cy="268"/>
            </a:xfrm>
            <a:prstGeom prst="rect">
              <a:avLst/>
            </a:prstGeom>
            <a:solidFill>
              <a:schemeClr val="bg1"/>
            </a:solidFill>
            <a:ln w="9525" algn="ctr">
              <a:noFill/>
              <a:miter lim="800000"/>
              <a:headEnd/>
              <a:tailEnd/>
            </a:ln>
            <a:effectLst/>
          </p:spPr>
          <p:txBody>
            <a:bodyPr lIns="91425" tIns="45712" rIns="91425" bIns="45712" anchor="ctr">
              <a:spAutoFit/>
            </a:bodyPr>
            <a:lstStyle/>
            <a:p>
              <a:pPr>
                <a:defRPr/>
              </a:pPr>
              <a:endParaRPr lang="zh-CN" altLang="en-US" sz="2159">
                <a:solidFill>
                  <a:srgbClr val="000000"/>
                </a:solidFill>
                <a:ea typeface="宋体" charset="-122"/>
              </a:endParaRPr>
            </a:p>
          </p:txBody>
        </p:sp>
        <p:grpSp>
          <p:nvGrpSpPr>
            <p:cNvPr id="3" name="Group 18"/>
            <p:cNvGrpSpPr>
              <a:grpSpLocks/>
            </p:cNvGrpSpPr>
            <p:nvPr userDrawn="1"/>
          </p:nvGrpSpPr>
          <p:grpSpPr bwMode="auto">
            <a:xfrm>
              <a:off x="5893" y="2387"/>
              <a:ext cx="466" cy="115"/>
              <a:chOff x="5893" y="2387"/>
              <a:chExt cx="466" cy="115"/>
            </a:xfrm>
          </p:grpSpPr>
          <p:sp>
            <p:nvSpPr>
              <p:cNvPr id="10315" name="Rectangle 19"/>
              <p:cNvSpPr>
                <a:spLocks noChangeArrowheads="1"/>
              </p:cNvSpPr>
              <p:nvPr userDrawn="1"/>
            </p:nvSpPr>
            <p:spPr bwMode="auto">
              <a:xfrm flipV="1">
                <a:off x="6010" y="2387"/>
                <a:ext cx="116" cy="115"/>
              </a:xfrm>
              <a:prstGeom prst="rect">
                <a:avLst/>
              </a:prstGeom>
              <a:solidFill>
                <a:srgbClr val="FFCC66"/>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316" name="Rectangle 20"/>
              <p:cNvSpPr>
                <a:spLocks noChangeArrowheads="1"/>
              </p:cNvSpPr>
              <p:nvPr userDrawn="1"/>
            </p:nvSpPr>
            <p:spPr bwMode="auto">
              <a:xfrm flipV="1">
                <a:off x="6126" y="2387"/>
                <a:ext cx="116" cy="115"/>
              </a:xfrm>
              <a:prstGeom prst="rect">
                <a:avLst/>
              </a:prstGeom>
              <a:solidFill>
                <a:srgbClr val="FF9900"/>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317" name="Rectangle 21"/>
              <p:cNvSpPr>
                <a:spLocks noChangeArrowheads="1"/>
              </p:cNvSpPr>
              <p:nvPr userDrawn="1"/>
            </p:nvSpPr>
            <p:spPr bwMode="auto">
              <a:xfrm flipV="1">
                <a:off x="6242" y="2387"/>
                <a:ext cx="117" cy="115"/>
              </a:xfrm>
              <a:prstGeom prst="rect">
                <a:avLst/>
              </a:prstGeom>
              <a:solidFill>
                <a:srgbClr val="99660A"/>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318" name="Rectangle 22"/>
              <p:cNvSpPr>
                <a:spLocks noChangeArrowheads="1"/>
              </p:cNvSpPr>
              <p:nvPr userDrawn="1"/>
            </p:nvSpPr>
            <p:spPr bwMode="auto">
              <a:xfrm flipV="1">
                <a:off x="5893" y="2387"/>
                <a:ext cx="117" cy="115"/>
              </a:xfrm>
              <a:prstGeom prst="rect">
                <a:avLst/>
              </a:prstGeom>
              <a:solidFill>
                <a:srgbClr val="FFCC99"/>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grpSp>
        <p:grpSp>
          <p:nvGrpSpPr>
            <p:cNvPr id="4" name="Group 23"/>
            <p:cNvGrpSpPr>
              <a:grpSpLocks/>
            </p:cNvGrpSpPr>
            <p:nvPr userDrawn="1"/>
          </p:nvGrpSpPr>
          <p:grpSpPr bwMode="auto">
            <a:xfrm>
              <a:off x="5893" y="2523"/>
              <a:ext cx="466" cy="115"/>
              <a:chOff x="5893" y="2523"/>
              <a:chExt cx="466" cy="115"/>
            </a:xfrm>
          </p:grpSpPr>
          <p:sp>
            <p:nvSpPr>
              <p:cNvPr id="10311" name="Rectangle 24"/>
              <p:cNvSpPr>
                <a:spLocks noChangeArrowheads="1"/>
              </p:cNvSpPr>
              <p:nvPr userDrawn="1"/>
            </p:nvSpPr>
            <p:spPr bwMode="auto">
              <a:xfrm flipV="1">
                <a:off x="6010" y="2523"/>
                <a:ext cx="116" cy="115"/>
              </a:xfrm>
              <a:prstGeom prst="rect">
                <a:avLst/>
              </a:prstGeom>
              <a:solidFill>
                <a:srgbClr val="99CCFF"/>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312" name="Rectangle 25"/>
              <p:cNvSpPr>
                <a:spLocks noChangeArrowheads="1"/>
              </p:cNvSpPr>
              <p:nvPr userDrawn="1"/>
            </p:nvSpPr>
            <p:spPr bwMode="auto">
              <a:xfrm flipV="1">
                <a:off x="6126" y="2523"/>
                <a:ext cx="116" cy="115"/>
              </a:xfrm>
              <a:prstGeom prst="rect">
                <a:avLst/>
              </a:prstGeom>
              <a:solidFill>
                <a:srgbClr val="99CCCC"/>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313" name="Rectangle 26"/>
              <p:cNvSpPr>
                <a:spLocks noChangeArrowheads="1"/>
              </p:cNvSpPr>
              <p:nvPr userDrawn="1"/>
            </p:nvSpPr>
            <p:spPr bwMode="auto">
              <a:xfrm flipV="1">
                <a:off x="6242" y="2523"/>
                <a:ext cx="117" cy="115"/>
              </a:xfrm>
              <a:prstGeom prst="rect">
                <a:avLst/>
              </a:prstGeom>
              <a:solidFill>
                <a:srgbClr val="009999"/>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314" name="Rectangle 27"/>
              <p:cNvSpPr>
                <a:spLocks noChangeArrowheads="1"/>
              </p:cNvSpPr>
              <p:nvPr userDrawn="1"/>
            </p:nvSpPr>
            <p:spPr bwMode="auto">
              <a:xfrm flipV="1">
                <a:off x="5893" y="2523"/>
                <a:ext cx="117" cy="115"/>
              </a:xfrm>
              <a:prstGeom prst="rect">
                <a:avLst/>
              </a:prstGeom>
              <a:solidFill>
                <a:srgbClr val="CCCCFF"/>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grpSp>
        <p:grpSp>
          <p:nvGrpSpPr>
            <p:cNvPr id="5" name="Group 28"/>
            <p:cNvGrpSpPr>
              <a:grpSpLocks/>
            </p:cNvGrpSpPr>
            <p:nvPr userDrawn="1"/>
          </p:nvGrpSpPr>
          <p:grpSpPr bwMode="auto">
            <a:xfrm>
              <a:off x="5893" y="2659"/>
              <a:ext cx="466" cy="115"/>
              <a:chOff x="5893" y="2659"/>
              <a:chExt cx="466" cy="115"/>
            </a:xfrm>
          </p:grpSpPr>
          <p:sp>
            <p:nvSpPr>
              <p:cNvPr id="10307" name="Rectangle 29"/>
              <p:cNvSpPr>
                <a:spLocks noChangeArrowheads="1"/>
              </p:cNvSpPr>
              <p:nvPr userDrawn="1"/>
            </p:nvSpPr>
            <p:spPr bwMode="auto">
              <a:xfrm flipV="1">
                <a:off x="6010" y="2659"/>
                <a:ext cx="116" cy="115"/>
              </a:xfrm>
              <a:prstGeom prst="rect">
                <a:avLst/>
              </a:prstGeom>
              <a:solidFill>
                <a:srgbClr val="99CCCC"/>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308" name="Rectangle 30"/>
              <p:cNvSpPr>
                <a:spLocks noChangeArrowheads="1"/>
              </p:cNvSpPr>
              <p:nvPr userDrawn="1"/>
            </p:nvSpPr>
            <p:spPr bwMode="auto">
              <a:xfrm flipV="1">
                <a:off x="6126" y="2659"/>
                <a:ext cx="116" cy="115"/>
              </a:xfrm>
              <a:prstGeom prst="rect">
                <a:avLst/>
              </a:prstGeom>
              <a:solidFill>
                <a:srgbClr val="0099CC"/>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309" name="Rectangle 31"/>
              <p:cNvSpPr>
                <a:spLocks noChangeArrowheads="1"/>
              </p:cNvSpPr>
              <p:nvPr userDrawn="1"/>
            </p:nvSpPr>
            <p:spPr bwMode="auto">
              <a:xfrm flipV="1">
                <a:off x="6242" y="2659"/>
                <a:ext cx="117" cy="115"/>
              </a:xfrm>
              <a:prstGeom prst="rect">
                <a:avLst/>
              </a:prstGeom>
              <a:solidFill>
                <a:srgbClr val="006699"/>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310" name="Rectangle 32"/>
              <p:cNvSpPr>
                <a:spLocks noChangeArrowheads="1"/>
              </p:cNvSpPr>
              <p:nvPr userDrawn="1"/>
            </p:nvSpPr>
            <p:spPr bwMode="auto">
              <a:xfrm flipV="1">
                <a:off x="5893" y="2659"/>
                <a:ext cx="117" cy="115"/>
              </a:xfrm>
              <a:prstGeom prst="rect">
                <a:avLst/>
              </a:prstGeom>
              <a:solidFill>
                <a:srgbClr val="CCFF99"/>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grpSp>
        <p:grpSp>
          <p:nvGrpSpPr>
            <p:cNvPr id="6" name="Group 33"/>
            <p:cNvGrpSpPr>
              <a:grpSpLocks/>
            </p:cNvGrpSpPr>
            <p:nvPr userDrawn="1"/>
          </p:nvGrpSpPr>
          <p:grpSpPr bwMode="auto">
            <a:xfrm>
              <a:off x="5893" y="2251"/>
              <a:ext cx="466" cy="119"/>
              <a:chOff x="5893" y="2251"/>
              <a:chExt cx="466" cy="119"/>
            </a:xfrm>
          </p:grpSpPr>
          <p:sp>
            <p:nvSpPr>
              <p:cNvPr id="10303" name="Rectangle 34"/>
              <p:cNvSpPr>
                <a:spLocks noChangeArrowheads="1"/>
              </p:cNvSpPr>
              <p:nvPr userDrawn="1"/>
            </p:nvSpPr>
            <p:spPr bwMode="auto">
              <a:xfrm flipV="1">
                <a:off x="6126" y="2251"/>
                <a:ext cx="116" cy="119"/>
              </a:xfrm>
              <a:prstGeom prst="rect">
                <a:avLst/>
              </a:prstGeom>
              <a:solidFill>
                <a:srgbClr val="FF9900"/>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304" name="Rectangle 35"/>
              <p:cNvSpPr>
                <a:spLocks noChangeArrowheads="1"/>
              </p:cNvSpPr>
              <p:nvPr userDrawn="1"/>
            </p:nvSpPr>
            <p:spPr bwMode="auto">
              <a:xfrm flipV="1">
                <a:off x="6242" y="2251"/>
                <a:ext cx="117" cy="119"/>
              </a:xfrm>
              <a:prstGeom prst="rect">
                <a:avLst/>
              </a:prstGeom>
              <a:solidFill>
                <a:srgbClr val="CCCCCC"/>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305" name="Rectangle 36"/>
              <p:cNvSpPr>
                <a:spLocks noChangeArrowheads="1"/>
              </p:cNvSpPr>
              <p:nvPr userDrawn="1"/>
            </p:nvSpPr>
            <p:spPr bwMode="auto">
              <a:xfrm flipV="1">
                <a:off x="5893" y="2251"/>
                <a:ext cx="117" cy="119"/>
              </a:xfrm>
              <a:prstGeom prst="rect">
                <a:avLst/>
              </a:prstGeom>
              <a:solidFill>
                <a:srgbClr val="99CCFF"/>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306" name="Rectangle 37"/>
              <p:cNvSpPr>
                <a:spLocks noChangeArrowheads="1"/>
              </p:cNvSpPr>
              <p:nvPr userDrawn="1"/>
            </p:nvSpPr>
            <p:spPr bwMode="auto">
              <a:xfrm flipV="1">
                <a:off x="6010" y="2251"/>
                <a:ext cx="116" cy="119"/>
              </a:xfrm>
              <a:prstGeom prst="rect">
                <a:avLst/>
              </a:prstGeom>
              <a:solidFill>
                <a:srgbClr val="669900"/>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grpSp>
        <p:grpSp>
          <p:nvGrpSpPr>
            <p:cNvPr id="7" name="Group 38"/>
            <p:cNvGrpSpPr>
              <a:grpSpLocks/>
            </p:cNvGrpSpPr>
            <p:nvPr userDrawn="1"/>
          </p:nvGrpSpPr>
          <p:grpSpPr bwMode="auto">
            <a:xfrm>
              <a:off x="5893" y="2886"/>
              <a:ext cx="466" cy="115"/>
              <a:chOff x="5893" y="2886"/>
              <a:chExt cx="466" cy="115"/>
            </a:xfrm>
          </p:grpSpPr>
          <p:sp>
            <p:nvSpPr>
              <p:cNvPr id="10299" name="Rectangle 39"/>
              <p:cNvSpPr>
                <a:spLocks noChangeArrowheads="1"/>
              </p:cNvSpPr>
              <p:nvPr userDrawn="1"/>
            </p:nvSpPr>
            <p:spPr bwMode="auto">
              <a:xfrm flipV="1">
                <a:off x="6010" y="2886"/>
                <a:ext cx="116" cy="115"/>
              </a:xfrm>
              <a:prstGeom prst="rect">
                <a:avLst/>
              </a:prstGeom>
              <a:solidFill>
                <a:srgbClr val="FF9900"/>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300" name="Rectangle 40"/>
              <p:cNvSpPr>
                <a:spLocks noChangeArrowheads="1"/>
              </p:cNvSpPr>
              <p:nvPr userDrawn="1"/>
            </p:nvSpPr>
            <p:spPr bwMode="auto">
              <a:xfrm flipV="1">
                <a:off x="6126" y="2886"/>
                <a:ext cx="116" cy="115"/>
              </a:xfrm>
              <a:prstGeom prst="rect">
                <a:avLst/>
              </a:prstGeom>
              <a:solidFill>
                <a:srgbClr val="FFCC99"/>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301" name="Rectangle 41"/>
              <p:cNvSpPr>
                <a:spLocks noChangeArrowheads="1"/>
              </p:cNvSpPr>
              <p:nvPr userDrawn="1"/>
            </p:nvSpPr>
            <p:spPr bwMode="auto">
              <a:xfrm flipV="1">
                <a:off x="6242" y="2886"/>
                <a:ext cx="117" cy="115"/>
              </a:xfrm>
              <a:prstGeom prst="rect">
                <a:avLst/>
              </a:prstGeom>
              <a:solidFill>
                <a:srgbClr val="FFCC66"/>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302" name="Rectangle 42"/>
              <p:cNvSpPr>
                <a:spLocks noChangeArrowheads="1"/>
              </p:cNvSpPr>
              <p:nvPr userDrawn="1"/>
            </p:nvSpPr>
            <p:spPr bwMode="auto">
              <a:xfrm flipV="1">
                <a:off x="5893" y="2886"/>
                <a:ext cx="117" cy="115"/>
              </a:xfrm>
              <a:prstGeom prst="rect">
                <a:avLst/>
              </a:prstGeom>
              <a:solidFill>
                <a:schemeClr val="tx2"/>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grpSp>
        <p:grpSp>
          <p:nvGrpSpPr>
            <p:cNvPr id="8" name="Group 43"/>
            <p:cNvGrpSpPr>
              <a:grpSpLocks/>
            </p:cNvGrpSpPr>
            <p:nvPr userDrawn="1"/>
          </p:nvGrpSpPr>
          <p:grpSpPr bwMode="auto">
            <a:xfrm>
              <a:off x="5893" y="3022"/>
              <a:ext cx="466" cy="115"/>
              <a:chOff x="5893" y="3022"/>
              <a:chExt cx="466" cy="115"/>
            </a:xfrm>
          </p:grpSpPr>
          <p:sp>
            <p:nvSpPr>
              <p:cNvPr id="10295" name="Rectangle 44"/>
              <p:cNvSpPr>
                <a:spLocks noChangeArrowheads="1"/>
              </p:cNvSpPr>
              <p:nvPr userDrawn="1"/>
            </p:nvSpPr>
            <p:spPr bwMode="auto">
              <a:xfrm flipV="1">
                <a:off x="6010" y="3022"/>
                <a:ext cx="116" cy="115"/>
              </a:xfrm>
              <a:prstGeom prst="rect">
                <a:avLst/>
              </a:prstGeom>
              <a:solidFill>
                <a:srgbClr val="006699"/>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96" name="Rectangle 45"/>
              <p:cNvSpPr>
                <a:spLocks noChangeArrowheads="1"/>
              </p:cNvSpPr>
              <p:nvPr userDrawn="1"/>
            </p:nvSpPr>
            <p:spPr bwMode="auto">
              <a:xfrm flipV="1">
                <a:off x="6126" y="3022"/>
                <a:ext cx="116" cy="115"/>
              </a:xfrm>
              <a:prstGeom prst="rect">
                <a:avLst/>
              </a:prstGeom>
              <a:solidFill>
                <a:srgbClr val="99CCFF"/>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97" name="Rectangle 46"/>
              <p:cNvSpPr>
                <a:spLocks noChangeArrowheads="1"/>
              </p:cNvSpPr>
              <p:nvPr userDrawn="1"/>
            </p:nvSpPr>
            <p:spPr bwMode="auto">
              <a:xfrm flipV="1">
                <a:off x="6242" y="3022"/>
                <a:ext cx="117" cy="115"/>
              </a:xfrm>
              <a:prstGeom prst="rect">
                <a:avLst/>
              </a:prstGeom>
              <a:solidFill>
                <a:srgbClr val="CCCCFF"/>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98" name="Rectangle 47"/>
              <p:cNvSpPr>
                <a:spLocks noChangeArrowheads="1"/>
              </p:cNvSpPr>
              <p:nvPr userDrawn="1"/>
            </p:nvSpPr>
            <p:spPr bwMode="auto">
              <a:xfrm flipV="1">
                <a:off x="5893" y="3022"/>
                <a:ext cx="117" cy="115"/>
              </a:xfrm>
              <a:prstGeom prst="rect">
                <a:avLst/>
              </a:prstGeom>
              <a:solidFill>
                <a:srgbClr val="990000"/>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grpSp>
        <p:grpSp>
          <p:nvGrpSpPr>
            <p:cNvPr id="9" name="Group 48"/>
            <p:cNvGrpSpPr>
              <a:grpSpLocks/>
            </p:cNvGrpSpPr>
            <p:nvPr userDrawn="1"/>
          </p:nvGrpSpPr>
          <p:grpSpPr bwMode="auto">
            <a:xfrm>
              <a:off x="5893" y="3158"/>
              <a:ext cx="466" cy="115"/>
              <a:chOff x="5893" y="3158"/>
              <a:chExt cx="466" cy="115"/>
            </a:xfrm>
          </p:grpSpPr>
          <p:sp>
            <p:nvSpPr>
              <p:cNvPr id="10291" name="Rectangle 49"/>
              <p:cNvSpPr>
                <a:spLocks noChangeArrowheads="1"/>
              </p:cNvSpPr>
              <p:nvPr userDrawn="1"/>
            </p:nvSpPr>
            <p:spPr bwMode="auto">
              <a:xfrm flipV="1">
                <a:off x="6010" y="3158"/>
                <a:ext cx="116" cy="115"/>
              </a:xfrm>
              <a:prstGeom prst="rect">
                <a:avLst/>
              </a:prstGeom>
              <a:solidFill>
                <a:srgbClr val="009999"/>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92" name="Rectangle 50"/>
              <p:cNvSpPr>
                <a:spLocks noChangeArrowheads="1"/>
              </p:cNvSpPr>
              <p:nvPr userDrawn="1"/>
            </p:nvSpPr>
            <p:spPr bwMode="auto">
              <a:xfrm flipV="1">
                <a:off x="6126" y="3158"/>
                <a:ext cx="116" cy="115"/>
              </a:xfrm>
              <a:prstGeom prst="rect">
                <a:avLst/>
              </a:prstGeom>
              <a:solidFill>
                <a:srgbClr val="CCFF99"/>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93" name="Rectangle 51"/>
              <p:cNvSpPr>
                <a:spLocks noChangeArrowheads="1"/>
              </p:cNvSpPr>
              <p:nvPr userDrawn="1"/>
            </p:nvSpPr>
            <p:spPr bwMode="auto">
              <a:xfrm flipV="1">
                <a:off x="6242" y="3158"/>
                <a:ext cx="117" cy="115"/>
              </a:xfrm>
              <a:prstGeom prst="rect">
                <a:avLst/>
              </a:prstGeom>
              <a:solidFill>
                <a:srgbClr val="99CCCC"/>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94" name="Rectangle 52"/>
              <p:cNvSpPr>
                <a:spLocks noChangeArrowheads="1"/>
              </p:cNvSpPr>
              <p:nvPr userDrawn="1"/>
            </p:nvSpPr>
            <p:spPr bwMode="auto">
              <a:xfrm flipV="1">
                <a:off x="5893" y="3158"/>
                <a:ext cx="117" cy="115"/>
              </a:xfrm>
              <a:prstGeom prst="rect">
                <a:avLst/>
              </a:prstGeom>
              <a:solidFill>
                <a:srgbClr val="990000"/>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grpSp>
        <p:grpSp>
          <p:nvGrpSpPr>
            <p:cNvPr id="10" name="Group 53"/>
            <p:cNvGrpSpPr>
              <a:grpSpLocks/>
            </p:cNvGrpSpPr>
            <p:nvPr userDrawn="1"/>
          </p:nvGrpSpPr>
          <p:grpSpPr bwMode="auto">
            <a:xfrm>
              <a:off x="5893" y="3385"/>
              <a:ext cx="466" cy="115"/>
              <a:chOff x="5893" y="3385"/>
              <a:chExt cx="466" cy="115"/>
            </a:xfrm>
          </p:grpSpPr>
          <p:sp>
            <p:nvSpPr>
              <p:cNvPr id="10287" name="Rectangle 54"/>
              <p:cNvSpPr>
                <a:spLocks noChangeArrowheads="1"/>
              </p:cNvSpPr>
              <p:nvPr userDrawn="1"/>
            </p:nvSpPr>
            <p:spPr bwMode="auto">
              <a:xfrm flipV="1">
                <a:off x="6010" y="3385"/>
                <a:ext cx="116" cy="115"/>
              </a:xfrm>
              <a:prstGeom prst="rect">
                <a:avLst/>
              </a:prstGeom>
              <a:solidFill>
                <a:srgbClr val="FF9900"/>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88" name="Rectangle 55"/>
              <p:cNvSpPr>
                <a:spLocks noChangeArrowheads="1"/>
              </p:cNvSpPr>
              <p:nvPr userDrawn="1"/>
            </p:nvSpPr>
            <p:spPr bwMode="auto">
              <a:xfrm flipV="1">
                <a:off x="6126" y="3385"/>
                <a:ext cx="116" cy="115"/>
              </a:xfrm>
              <a:prstGeom prst="rect">
                <a:avLst/>
              </a:prstGeom>
              <a:solidFill>
                <a:srgbClr val="FFCC99"/>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89" name="Rectangle 56"/>
              <p:cNvSpPr>
                <a:spLocks noChangeArrowheads="1"/>
              </p:cNvSpPr>
              <p:nvPr userDrawn="1"/>
            </p:nvSpPr>
            <p:spPr bwMode="auto">
              <a:xfrm flipV="1">
                <a:off x="6242" y="3385"/>
                <a:ext cx="117" cy="115"/>
              </a:xfrm>
              <a:prstGeom prst="rect">
                <a:avLst/>
              </a:prstGeom>
              <a:solidFill>
                <a:srgbClr val="FFCC66"/>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90" name="Rectangle 57"/>
              <p:cNvSpPr>
                <a:spLocks noChangeArrowheads="1"/>
              </p:cNvSpPr>
              <p:nvPr userDrawn="1"/>
            </p:nvSpPr>
            <p:spPr bwMode="auto">
              <a:xfrm flipV="1">
                <a:off x="5893" y="3385"/>
                <a:ext cx="117" cy="115"/>
              </a:xfrm>
              <a:prstGeom prst="rect">
                <a:avLst/>
              </a:prstGeom>
              <a:solidFill>
                <a:schemeClr val="tx1"/>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grpSp>
        <p:grpSp>
          <p:nvGrpSpPr>
            <p:cNvPr id="11" name="Group 58"/>
            <p:cNvGrpSpPr>
              <a:grpSpLocks/>
            </p:cNvGrpSpPr>
            <p:nvPr userDrawn="1"/>
          </p:nvGrpSpPr>
          <p:grpSpPr bwMode="auto">
            <a:xfrm>
              <a:off x="5893" y="3521"/>
              <a:ext cx="466" cy="115"/>
              <a:chOff x="5893" y="3521"/>
              <a:chExt cx="466" cy="115"/>
            </a:xfrm>
          </p:grpSpPr>
          <p:sp>
            <p:nvSpPr>
              <p:cNvPr id="10283" name="Rectangle 59"/>
              <p:cNvSpPr>
                <a:spLocks noChangeArrowheads="1"/>
              </p:cNvSpPr>
              <p:nvPr userDrawn="1"/>
            </p:nvSpPr>
            <p:spPr bwMode="auto">
              <a:xfrm flipV="1">
                <a:off x="6010" y="3521"/>
                <a:ext cx="116" cy="115"/>
              </a:xfrm>
              <a:prstGeom prst="rect">
                <a:avLst/>
              </a:prstGeom>
              <a:solidFill>
                <a:srgbClr val="006699"/>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84" name="Rectangle 60"/>
              <p:cNvSpPr>
                <a:spLocks noChangeArrowheads="1"/>
              </p:cNvSpPr>
              <p:nvPr userDrawn="1"/>
            </p:nvSpPr>
            <p:spPr bwMode="auto">
              <a:xfrm flipV="1">
                <a:off x="6126" y="3521"/>
                <a:ext cx="116" cy="115"/>
              </a:xfrm>
              <a:prstGeom prst="rect">
                <a:avLst/>
              </a:prstGeom>
              <a:solidFill>
                <a:srgbClr val="99CCFF"/>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85" name="Rectangle 61"/>
              <p:cNvSpPr>
                <a:spLocks noChangeArrowheads="1"/>
              </p:cNvSpPr>
              <p:nvPr userDrawn="1"/>
            </p:nvSpPr>
            <p:spPr bwMode="auto">
              <a:xfrm flipV="1">
                <a:off x="6242" y="3521"/>
                <a:ext cx="117" cy="115"/>
              </a:xfrm>
              <a:prstGeom prst="rect">
                <a:avLst/>
              </a:prstGeom>
              <a:solidFill>
                <a:srgbClr val="CCCCFF"/>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86" name="Rectangle 62"/>
              <p:cNvSpPr>
                <a:spLocks noChangeArrowheads="1"/>
              </p:cNvSpPr>
              <p:nvPr userDrawn="1"/>
            </p:nvSpPr>
            <p:spPr bwMode="auto">
              <a:xfrm flipV="1">
                <a:off x="5893" y="3521"/>
                <a:ext cx="117" cy="115"/>
              </a:xfrm>
              <a:prstGeom prst="rect">
                <a:avLst/>
              </a:prstGeom>
              <a:solidFill>
                <a:schemeClr val="tx1"/>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grpSp>
        <p:grpSp>
          <p:nvGrpSpPr>
            <p:cNvPr id="12" name="Group 63"/>
            <p:cNvGrpSpPr>
              <a:grpSpLocks/>
            </p:cNvGrpSpPr>
            <p:nvPr userDrawn="1"/>
          </p:nvGrpSpPr>
          <p:grpSpPr bwMode="auto">
            <a:xfrm>
              <a:off x="5893" y="3657"/>
              <a:ext cx="466" cy="115"/>
              <a:chOff x="5893" y="3657"/>
              <a:chExt cx="466" cy="115"/>
            </a:xfrm>
          </p:grpSpPr>
          <p:sp>
            <p:nvSpPr>
              <p:cNvPr id="10279" name="Rectangle 64"/>
              <p:cNvSpPr>
                <a:spLocks noChangeArrowheads="1"/>
              </p:cNvSpPr>
              <p:nvPr userDrawn="1"/>
            </p:nvSpPr>
            <p:spPr bwMode="auto">
              <a:xfrm flipV="1">
                <a:off x="6010" y="3657"/>
                <a:ext cx="116" cy="115"/>
              </a:xfrm>
              <a:prstGeom prst="rect">
                <a:avLst/>
              </a:prstGeom>
              <a:solidFill>
                <a:srgbClr val="009999"/>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80" name="Rectangle 65"/>
              <p:cNvSpPr>
                <a:spLocks noChangeArrowheads="1"/>
              </p:cNvSpPr>
              <p:nvPr userDrawn="1"/>
            </p:nvSpPr>
            <p:spPr bwMode="auto">
              <a:xfrm flipV="1">
                <a:off x="6126" y="3657"/>
                <a:ext cx="116" cy="115"/>
              </a:xfrm>
              <a:prstGeom prst="rect">
                <a:avLst/>
              </a:prstGeom>
              <a:solidFill>
                <a:srgbClr val="CCFF99"/>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81" name="Rectangle 66"/>
              <p:cNvSpPr>
                <a:spLocks noChangeArrowheads="1"/>
              </p:cNvSpPr>
              <p:nvPr userDrawn="1"/>
            </p:nvSpPr>
            <p:spPr bwMode="auto">
              <a:xfrm flipV="1">
                <a:off x="6242" y="3657"/>
                <a:ext cx="117" cy="115"/>
              </a:xfrm>
              <a:prstGeom prst="rect">
                <a:avLst/>
              </a:prstGeom>
              <a:solidFill>
                <a:srgbClr val="99CCCC"/>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82" name="Rectangle 67"/>
              <p:cNvSpPr>
                <a:spLocks noChangeArrowheads="1"/>
              </p:cNvSpPr>
              <p:nvPr userDrawn="1"/>
            </p:nvSpPr>
            <p:spPr bwMode="auto">
              <a:xfrm flipV="1">
                <a:off x="5893" y="3657"/>
                <a:ext cx="117" cy="115"/>
              </a:xfrm>
              <a:prstGeom prst="rect">
                <a:avLst/>
              </a:prstGeom>
              <a:solidFill>
                <a:schemeClr val="tx1"/>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grpSp>
        <p:grpSp>
          <p:nvGrpSpPr>
            <p:cNvPr id="13" name="Group 68"/>
            <p:cNvGrpSpPr>
              <a:grpSpLocks/>
            </p:cNvGrpSpPr>
            <p:nvPr userDrawn="1"/>
          </p:nvGrpSpPr>
          <p:grpSpPr bwMode="auto">
            <a:xfrm>
              <a:off x="5893" y="3884"/>
              <a:ext cx="466" cy="115"/>
              <a:chOff x="5893" y="3884"/>
              <a:chExt cx="466" cy="115"/>
            </a:xfrm>
          </p:grpSpPr>
          <p:sp>
            <p:nvSpPr>
              <p:cNvPr id="10275" name="Rectangle 69"/>
              <p:cNvSpPr>
                <a:spLocks noChangeArrowheads="1"/>
              </p:cNvSpPr>
              <p:nvPr userDrawn="1"/>
            </p:nvSpPr>
            <p:spPr bwMode="auto">
              <a:xfrm flipV="1">
                <a:off x="6010" y="3884"/>
                <a:ext cx="116" cy="115"/>
              </a:xfrm>
              <a:prstGeom prst="rect">
                <a:avLst/>
              </a:prstGeom>
              <a:solidFill>
                <a:srgbClr val="FF9900"/>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76" name="Rectangle 70"/>
              <p:cNvSpPr>
                <a:spLocks noChangeArrowheads="1"/>
              </p:cNvSpPr>
              <p:nvPr userDrawn="1"/>
            </p:nvSpPr>
            <p:spPr bwMode="auto">
              <a:xfrm flipV="1">
                <a:off x="6126" y="3884"/>
                <a:ext cx="116" cy="115"/>
              </a:xfrm>
              <a:prstGeom prst="rect">
                <a:avLst/>
              </a:prstGeom>
              <a:solidFill>
                <a:srgbClr val="FFCC99"/>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77" name="Rectangle 71"/>
              <p:cNvSpPr>
                <a:spLocks noChangeArrowheads="1"/>
              </p:cNvSpPr>
              <p:nvPr userDrawn="1"/>
            </p:nvSpPr>
            <p:spPr bwMode="auto">
              <a:xfrm flipV="1">
                <a:off x="6242" y="3884"/>
                <a:ext cx="117" cy="115"/>
              </a:xfrm>
              <a:prstGeom prst="rect">
                <a:avLst/>
              </a:prstGeom>
              <a:solidFill>
                <a:srgbClr val="FFCC66"/>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78" name="Rectangle 72"/>
              <p:cNvSpPr>
                <a:spLocks noChangeArrowheads="1"/>
              </p:cNvSpPr>
              <p:nvPr userDrawn="1"/>
            </p:nvSpPr>
            <p:spPr bwMode="auto">
              <a:xfrm flipV="1">
                <a:off x="5893" y="3884"/>
                <a:ext cx="117" cy="115"/>
              </a:xfrm>
              <a:prstGeom prst="rect">
                <a:avLst/>
              </a:prstGeom>
              <a:solidFill>
                <a:schemeClr val="bg2"/>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grpSp>
        <p:grpSp>
          <p:nvGrpSpPr>
            <p:cNvPr id="14" name="Group 73"/>
            <p:cNvGrpSpPr>
              <a:grpSpLocks/>
            </p:cNvGrpSpPr>
            <p:nvPr userDrawn="1"/>
          </p:nvGrpSpPr>
          <p:grpSpPr bwMode="auto">
            <a:xfrm>
              <a:off x="5893" y="4026"/>
              <a:ext cx="466" cy="115"/>
              <a:chOff x="5893" y="4026"/>
              <a:chExt cx="466" cy="115"/>
            </a:xfrm>
          </p:grpSpPr>
          <p:sp>
            <p:nvSpPr>
              <p:cNvPr id="10271" name="Rectangle 74"/>
              <p:cNvSpPr>
                <a:spLocks noChangeArrowheads="1"/>
              </p:cNvSpPr>
              <p:nvPr userDrawn="1"/>
            </p:nvSpPr>
            <p:spPr bwMode="auto">
              <a:xfrm flipV="1">
                <a:off x="6010" y="4026"/>
                <a:ext cx="116" cy="115"/>
              </a:xfrm>
              <a:prstGeom prst="rect">
                <a:avLst/>
              </a:prstGeom>
              <a:solidFill>
                <a:srgbClr val="006699"/>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72" name="Rectangle 75"/>
              <p:cNvSpPr>
                <a:spLocks noChangeArrowheads="1"/>
              </p:cNvSpPr>
              <p:nvPr userDrawn="1"/>
            </p:nvSpPr>
            <p:spPr bwMode="auto">
              <a:xfrm flipV="1">
                <a:off x="6126" y="4026"/>
                <a:ext cx="116" cy="115"/>
              </a:xfrm>
              <a:prstGeom prst="rect">
                <a:avLst/>
              </a:prstGeom>
              <a:solidFill>
                <a:srgbClr val="99CCFF"/>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73" name="Rectangle 76"/>
              <p:cNvSpPr>
                <a:spLocks noChangeArrowheads="1"/>
              </p:cNvSpPr>
              <p:nvPr userDrawn="1"/>
            </p:nvSpPr>
            <p:spPr bwMode="auto">
              <a:xfrm flipV="1">
                <a:off x="6242" y="4026"/>
                <a:ext cx="117" cy="115"/>
              </a:xfrm>
              <a:prstGeom prst="rect">
                <a:avLst/>
              </a:prstGeom>
              <a:solidFill>
                <a:srgbClr val="CCCCFF"/>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74" name="Rectangle 77"/>
              <p:cNvSpPr>
                <a:spLocks noChangeArrowheads="1"/>
              </p:cNvSpPr>
              <p:nvPr userDrawn="1"/>
            </p:nvSpPr>
            <p:spPr bwMode="auto">
              <a:xfrm flipV="1">
                <a:off x="5893" y="4026"/>
                <a:ext cx="117" cy="115"/>
              </a:xfrm>
              <a:prstGeom prst="rect">
                <a:avLst/>
              </a:prstGeom>
              <a:solidFill>
                <a:schemeClr val="bg2"/>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grpSp>
        <p:grpSp>
          <p:nvGrpSpPr>
            <p:cNvPr id="15" name="Group 78"/>
            <p:cNvGrpSpPr>
              <a:grpSpLocks/>
            </p:cNvGrpSpPr>
            <p:nvPr userDrawn="1"/>
          </p:nvGrpSpPr>
          <p:grpSpPr bwMode="auto">
            <a:xfrm>
              <a:off x="5893" y="4167"/>
              <a:ext cx="466" cy="115"/>
              <a:chOff x="5893" y="4167"/>
              <a:chExt cx="466" cy="115"/>
            </a:xfrm>
          </p:grpSpPr>
          <p:sp>
            <p:nvSpPr>
              <p:cNvPr id="10267" name="Rectangle 79"/>
              <p:cNvSpPr>
                <a:spLocks noChangeArrowheads="1"/>
              </p:cNvSpPr>
              <p:nvPr userDrawn="1"/>
            </p:nvSpPr>
            <p:spPr bwMode="auto">
              <a:xfrm flipV="1">
                <a:off x="6010" y="4167"/>
                <a:ext cx="116" cy="115"/>
              </a:xfrm>
              <a:prstGeom prst="rect">
                <a:avLst/>
              </a:prstGeom>
              <a:solidFill>
                <a:schemeClr val="hlink"/>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68" name="Rectangle 80"/>
              <p:cNvSpPr>
                <a:spLocks noChangeArrowheads="1"/>
              </p:cNvSpPr>
              <p:nvPr userDrawn="1"/>
            </p:nvSpPr>
            <p:spPr bwMode="auto">
              <a:xfrm flipV="1">
                <a:off x="6126" y="4167"/>
                <a:ext cx="116" cy="115"/>
              </a:xfrm>
              <a:prstGeom prst="rect">
                <a:avLst/>
              </a:prstGeom>
              <a:solidFill>
                <a:schemeClr val="accent2"/>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69" name="Rectangle 81"/>
              <p:cNvSpPr>
                <a:spLocks noChangeArrowheads="1"/>
              </p:cNvSpPr>
              <p:nvPr userDrawn="1"/>
            </p:nvSpPr>
            <p:spPr bwMode="auto">
              <a:xfrm flipV="1">
                <a:off x="6242" y="4167"/>
                <a:ext cx="117" cy="115"/>
              </a:xfrm>
              <a:prstGeom prst="rect">
                <a:avLst/>
              </a:prstGeom>
              <a:solidFill>
                <a:schemeClr val="accent1"/>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70" name="Rectangle 82"/>
              <p:cNvSpPr>
                <a:spLocks noChangeArrowheads="1"/>
              </p:cNvSpPr>
              <p:nvPr userDrawn="1"/>
            </p:nvSpPr>
            <p:spPr bwMode="auto">
              <a:xfrm flipV="1">
                <a:off x="5893" y="4167"/>
                <a:ext cx="117" cy="115"/>
              </a:xfrm>
              <a:prstGeom prst="rect">
                <a:avLst/>
              </a:prstGeom>
              <a:solidFill>
                <a:schemeClr val="bg2"/>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grpSp>
      </p:grpSp>
      <p:sp>
        <p:nvSpPr>
          <p:cNvPr id="10251" name="Rectangle 83"/>
          <p:cNvSpPr>
            <a:spLocks noChangeArrowheads="1"/>
          </p:cNvSpPr>
          <p:nvPr/>
        </p:nvSpPr>
        <p:spPr bwMode="auto">
          <a:xfrm>
            <a:off x="12335941" y="1341440"/>
            <a:ext cx="1589617" cy="1844236"/>
          </a:xfrm>
          <a:prstGeom prst="rect">
            <a:avLst/>
          </a:prstGeom>
          <a:noFill/>
          <a:ln w="9525">
            <a:noFill/>
            <a:miter lim="800000"/>
            <a:headEnd/>
            <a:tailEnd/>
          </a:ln>
          <a:effectLst/>
        </p:spPr>
        <p:txBody>
          <a:bodyPr lIns="96124" tIns="48063" rIns="96124" bIns="48063">
            <a:spAutoFit/>
          </a:bodyPr>
          <a:lstStyle/>
          <a:p>
            <a:pPr eaLnBrk="0" hangingPunct="0">
              <a:lnSpc>
                <a:spcPct val="120000"/>
              </a:lnSpc>
              <a:spcBef>
                <a:spcPct val="20000"/>
              </a:spcBef>
              <a:buFont typeface="Arial" charset="0"/>
              <a:buNone/>
              <a:defRPr/>
            </a:pPr>
            <a:r>
              <a:rPr lang="zh-CN" altLang="en-US" sz="1320">
                <a:solidFill>
                  <a:srgbClr val="FFFFFF"/>
                </a:solidFill>
                <a:ea typeface="宋体" charset="-122"/>
              </a:rPr>
              <a:t>配色参考方案：</a:t>
            </a:r>
          </a:p>
          <a:p>
            <a:pPr eaLnBrk="0" hangingPunct="0">
              <a:lnSpc>
                <a:spcPct val="120000"/>
              </a:lnSpc>
              <a:spcBef>
                <a:spcPct val="20000"/>
              </a:spcBef>
              <a:buFont typeface="Arial" charset="0"/>
              <a:buNone/>
              <a:defRPr/>
            </a:pPr>
            <a:r>
              <a:rPr lang="zh-CN" altLang="en-US" sz="1320">
                <a:solidFill>
                  <a:srgbClr val="FFFFFF"/>
                </a:solidFill>
                <a:ea typeface="宋体" charset="-122"/>
              </a:rPr>
              <a:t>建议同一页面内不超过四种颜色，以下是</a:t>
            </a:r>
            <a:r>
              <a:rPr lang="en-US" altLang="zh-CN" sz="1320">
                <a:solidFill>
                  <a:srgbClr val="FFFFFF"/>
                </a:solidFill>
                <a:ea typeface="宋体" charset="-122"/>
              </a:rPr>
              <a:t>13</a:t>
            </a:r>
            <a:r>
              <a:rPr lang="zh-CN" altLang="en-US" sz="1320">
                <a:solidFill>
                  <a:srgbClr val="FFFFFF"/>
                </a:solidFill>
                <a:ea typeface="宋体" charset="-122"/>
              </a:rPr>
              <a:t>组配色方案，同一页面内只选择一组使用。（仅供参考）</a:t>
            </a:r>
          </a:p>
        </p:txBody>
      </p:sp>
      <p:sp>
        <p:nvSpPr>
          <p:cNvPr id="10252" name="Rectangle 84"/>
          <p:cNvSpPr>
            <a:spLocks noChangeArrowheads="1"/>
          </p:cNvSpPr>
          <p:nvPr/>
        </p:nvSpPr>
        <p:spPr bwMode="auto">
          <a:xfrm>
            <a:off x="12335935" y="7939"/>
            <a:ext cx="1494367" cy="828445"/>
          </a:xfrm>
          <a:prstGeom prst="rect">
            <a:avLst/>
          </a:prstGeom>
          <a:noFill/>
          <a:ln w="9525">
            <a:noFill/>
            <a:miter lim="800000"/>
            <a:headEnd/>
            <a:tailEnd/>
          </a:ln>
          <a:effectLst/>
        </p:spPr>
        <p:txBody>
          <a:bodyPr lIns="96124" tIns="48063" rIns="96124" bIns="48063">
            <a:spAutoFit/>
          </a:bodyPr>
          <a:lstStyle/>
          <a:p>
            <a:pPr>
              <a:lnSpc>
                <a:spcPct val="120000"/>
              </a:lnSpc>
              <a:buClr>
                <a:srgbClr val="777777"/>
              </a:buClr>
              <a:buSzPct val="60000"/>
              <a:buFont typeface="Wingdings" pitchFamily="2" charset="2"/>
              <a:buNone/>
              <a:defRPr/>
            </a:pPr>
            <a:r>
              <a:rPr lang="zh-CN" altLang="en-US" sz="1320">
                <a:solidFill>
                  <a:srgbClr val="FFFFFF"/>
                </a:solidFill>
                <a:ea typeface="宋体" charset="-122"/>
              </a:rPr>
              <a:t>客户或者合作伙伴的标志放在右上角</a:t>
            </a:r>
            <a:r>
              <a:rPr lang="en-US" altLang="zh-CN" sz="1320">
                <a:solidFill>
                  <a:srgbClr val="FFFFFF"/>
                </a:solidFill>
                <a:ea typeface="宋体" charset="-122"/>
              </a:rPr>
              <a:t>.</a:t>
            </a:r>
            <a:endParaRPr lang="zh-CN" altLang="en-US" sz="1320">
              <a:solidFill>
                <a:srgbClr val="FFFFFF"/>
              </a:solidFill>
              <a:ea typeface="宋体" charset="-122"/>
            </a:endParaRPr>
          </a:p>
        </p:txBody>
      </p:sp>
      <p:sp>
        <p:nvSpPr>
          <p:cNvPr id="6149" name="Rectangle 5"/>
          <p:cNvSpPr>
            <a:spLocks noChangeArrowheads="1"/>
          </p:cNvSpPr>
          <p:nvPr/>
        </p:nvSpPr>
        <p:spPr bwMode="auto">
          <a:xfrm>
            <a:off x="8481491" y="6489705"/>
            <a:ext cx="2796116" cy="455615"/>
          </a:xfrm>
          <a:prstGeom prst="rect">
            <a:avLst/>
          </a:prstGeom>
          <a:noFill/>
          <a:ln w="9525">
            <a:noFill/>
            <a:miter lim="800000"/>
            <a:headEnd/>
            <a:tailEnd/>
          </a:ln>
        </p:spPr>
        <p:txBody>
          <a:bodyPr lIns="0" tIns="0" rIns="0" bIns="0"/>
          <a:lstStyle/>
          <a:p>
            <a:pPr eaLnBrk="0" hangingPunct="0">
              <a:lnSpc>
                <a:spcPct val="85000"/>
              </a:lnSpc>
              <a:defRPr/>
            </a:pPr>
            <a:r>
              <a:rPr lang="de-DE" altLang="zh-CN" sz="1440">
                <a:solidFill>
                  <a:srgbClr val="000000"/>
                </a:solidFill>
                <a:latin typeface="FrutigerNext LT Bold" pitchFamily="34" charset="0"/>
                <a:ea typeface="ＭＳ Ｐゴシック" pitchFamily="34" charset="-128"/>
              </a:rPr>
              <a:t>Page </a:t>
            </a:r>
            <a:fld id="{52A5D625-72FF-4364-B088-B7F11232586A}" type="slidenum">
              <a:rPr lang="de-DE" altLang="zh-CN" sz="1440">
                <a:solidFill>
                  <a:srgbClr val="000000"/>
                </a:solidFill>
                <a:latin typeface="FrutigerNext LT Bold" pitchFamily="34" charset="0"/>
                <a:ea typeface="ＭＳ Ｐゴシック" pitchFamily="34" charset="-128"/>
              </a:rPr>
              <a:pPr eaLnBrk="0" hangingPunct="0">
                <a:lnSpc>
                  <a:spcPct val="85000"/>
                </a:lnSpc>
                <a:defRPr/>
              </a:pPr>
              <a:t>‹#›</a:t>
            </a:fld>
            <a:endParaRPr lang="en-GB" altLang="zh-CN" sz="1440">
              <a:solidFill>
                <a:srgbClr val="000000"/>
              </a:solidFill>
              <a:latin typeface="FrutigerNext LT Bold" pitchFamily="34" charset="0"/>
              <a:ea typeface="ＭＳ Ｐゴシック" pitchFamily="34" charset="-128"/>
            </a:endParaRPr>
          </a:p>
        </p:txBody>
      </p:sp>
      <p:sp>
        <p:nvSpPr>
          <p:cNvPr id="79" name="Rectangle 21"/>
          <p:cNvSpPr>
            <a:spLocks noChangeArrowheads="1"/>
          </p:cNvSpPr>
          <p:nvPr/>
        </p:nvSpPr>
        <p:spPr bwMode="auto">
          <a:xfrm>
            <a:off x="4845118" y="6463221"/>
            <a:ext cx="2501746" cy="184666"/>
          </a:xfrm>
          <a:prstGeom prst="rect">
            <a:avLst/>
          </a:prstGeom>
          <a:noFill/>
          <a:ln w="9525" algn="ctr">
            <a:noFill/>
            <a:miter lim="800000"/>
            <a:headEnd/>
            <a:tailEnd/>
          </a:ln>
          <a:effectLst/>
        </p:spPr>
        <p:txBody>
          <a:bodyPr wrap="none" lIns="96073" tIns="0" rIns="96073" bIns="0">
            <a:spAutoFit/>
          </a:bodyPr>
          <a:lstStyle>
            <a:defPPr>
              <a:defRPr lang="zh-CN"/>
            </a:defPPr>
            <a:lvl1pPr algn="l" rtl="0" fontAlgn="base">
              <a:spcBef>
                <a:spcPct val="0"/>
              </a:spcBef>
              <a:spcAft>
                <a:spcPct val="0"/>
              </a:spcAft>
              <a:defRPr kern="1200">
                <a:solidFill>
                  <a:schemeClr val="tx1"/>
                </a:solidFill>
                <a:latin typeface="Calibri" pitchFamily="34" charset="0"/>
                <a:ea typeface="宋体" charset="-122"/>
                <a:cs typeface="+mn-cs"/>
              </a:defRPr>
            </a:lvl1pPr>
            <a:lvl2pPr marL="457200" algn="l" rtl="0" fontAlgn="base">
              <a:spcBef>
                <a:spcPct val="0"/>
              </a:spcBef>
              <a:spcAft>
                <a:spcPct val="0"/>
              </a:spcAft>
              <a:defRPr kern="1200">
                <a:solidFill>
                  <a:schemeClr val="tx1"/>
                </a:solidFill>
                <a:latin typeface="Calibri" pitchFamily="34" charset="0"/>
                <a:ea typeface="宋体" charset="-122"/>
                <a:cs typeface="+mn-cs"/>
              </a:defRPr>
            </a:lvl2pPr>
            <a:lvl3pPr marL="914400" algn="l" rtl="0" fontAlgn="base">
              <a:spcBef>
                <a:spcPct val="0"/>
              </a:spcBef>
              <a:spcAft>
                <a:spcPct val="0"/>
              </a:spcAft>
              <a:defRPr kern="1200">
                <a:solidFill>
                  <a:schemeClr val="tx1"/>
                </a:solidFill>
                <a:latin typeface="Calibri" pitchFamily="34" charset="0"/>
                <a:ea typeface="宋体" charset="-122"/>
                <a:cs typeface="+mn-cs"/>
              </a:defRPr>
            </a:lvl3pPr>
            <a:lvl4pPr marL="1371600" algn="l" rtl="0" fontAlgn="base">
              <a:spcBef>
                <a:spcPct val="0"/>
              </a:spcBef>
              <a:spcAft>
                <a:spcPct val="0"/>
              </a:spcAft>
              <a:defRPr kern="1200">
                <a:solidFill>
                  <a:schemeClr val="tx1"/>
                </a:solidFill>
                <a:latin typeface="Calibri" pitchFamily="34" charset="0"/>
                <a:ea typeface="宋体" charset="-122"/>
                <a:cs typeface="+mn-cs"/>
              </a:defRPr>
            </a:lvl4pPr>
            <a:lvl5pPr marL="1828800" algn="l" rtl="0" fontAlgn="base">
              <a:spcBef>
                <a:spcPct val="0"/>
              </a:spcBef>
              <a:spcAft>
                <a:spcPct val="0"/>
              </a:spcAft>
              <a:defRPr kern="1200">
                <a:solidFill>
                  <a:schemeClr val="tx1"/>
                </a:solidFill>
                <a:latin typeface="Calibri" pitchFamily="34" charset="0"/>
                <a:ea typeface="宋体" charset="-122"/>
                <a:cs typeface="+mn-cs"/>
              </a:defRPr>
            </a:lvl5pPr>
            <a:lvl6pPr marL="2286000" algn="l" defTabSz="914400" rtl="0" eaLnBrk="1" latinLnBrk="0" hangingPunct="1">
              <a:defRPr kern="1200">
                <a:solidFill>
                  <a:schemeClr val="tx1"/>
                </a:solidFill>
                <a:latin typeface="Calibri" pitchFamily="34" charset="0"/>
                <a:ea typeface="宋体" charset="-122"/>
                <a:cs typeface="+mn-cs"/>
              </a:defRPr>
            </a:lvl6pPr>
            <a:lvl7pPr marL="2743200" algn="l" defTabSz="914400" rtl="0" eaLnBrk="1" latinLnBrk="0" hangingPunct="1">
              <a:defRPr kern="1200">
                <a:solidFill>
                  <a:schemeClr val="tx1"/>
                </a:solidFill>
                <a:latin typeface="Calibri" pitchFamily="34" charset="0"/>
                <a:ea typeface="宋体" charset="-122"/>
                <a:cs typeface="+mn-cs"/>
              </a:defRPr>
            </a:lvl7pPr>
            <a:lvl8pPr marL="3200400" algn="l" defTabSz="914400" rtl="0" eaLnBrk="1" latinLnBrk="0" hangingPunct="1">
              <a:defRPr kern="1200">
                <a:solidFill>
                  <a:schemeClr val="tx1"/>
                </a:solidFill>
                <a:latin typeface="Calibri" pitchFamily="34" charset="0"/>
                <a:ea typeface="宋体" charset="-122"/>
                <a:cs typeface="+mn-cs"/>
              </a:defRPr>
            </a:lvl8pPr>
            <a:lvl9pPr marL="3657600" algn="l" defTabSz="914400" rtl="0" eaLnBrk="1" latinLnBrk="0" hangingPunct="1">
              <a:defRPr kern="1200">
                <a:solidFill>
                  <a:schemeClr val="tx1"/>
                </a:solidFill>
                <a:latin typeface="Calibri" pitchFamily="34" charset="0"/>
                <a:ea typeface="宋体" charset="-122"/>
                <a:cs typeface="+mn-cs"/>
              </a:defRPr>
            </a:lvl9pPr>
          </a:lstStyle>
          <a:p>
            <a:pPr defTabSz="961737" eaLnBrk="0" hangingPunct="0">
              <a:defRPr/>
            </a:pPr>
            <a:r>
              <a:rPr lang="zh-CN" altLang="en-US" sz="1200" dirty="0" smtClean="0">
                <a:solidFill>
                  <a:srgbClr val="000000"/>
                </a:solidFill>
                <a:latin typeface="Arial"/>
              </a:rPr>
              <a:t>华为保密信息，未经授权禁止扩散</a:t>
            </a:r>
            <a:endParaRPr lang="en-US" altLang="zh-CN" sz="1200" dirty="0">
              <a:solidFill>
                <a:srgbClr val="000000"/>
              </a:solidFill>
              <a:latin typeface="FrutigerNext LT Bold" pitchFamily="34" charset="0"/>
              <a:ea typeface="ＭＳ Ｐゴシック" pitchFamily="34" charset="-128"/>
            </a:endParaRPr>
          </a:p>
        </p:txBody>
      </p:sp>
    </p:spTree>
    <p:extLst>
      <p:ext uri="{BB962C8B-B14F-4D97-AF65-F5344CB8AC3E}">
        <p14:creationId xmlns:p14="http://schemas.microsoft.com/office/powerpoint/2010/main" val="2410100250"/>
      </p:ext>
    </p:extLst>
  </p:cSld>
  <p:clrMap bg1="lt1" tx1="dk1" bg2="lt2" tx2="dk2" accent1="accent1" accent2="accent2" accent3="accent3" accent4="accent4" accent5="accent5" accent6="accent6" hlink="hlink" folHlink="folHlink"/>
  <p:sldLayoutIdLst>
    <p:sldLayoutId id="2147483950" r:id="rId1"/>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txStyles>
    <p:titleStyle>
      <a:lvl1pPr algn="l" rtl="0" eaLnBrk="0" fontAlgn="base" hangingPunct="0">
        <a:spcBef>
          <a:spcPct val="0"/>
        </a:spcBef>
        <a:spcAft>
          <a:spcPct val="0"/>
        </a:spcAft>
        <a:defRPr sz="3839" b="1">
          <a:solidFill>
            <a:srgbClr val="990000"/>
          </a:solidFill>
          <a:latin typeface="黑体" pitchFamily="49" charset="-122"/>
          <a:ea typeface="黑体" pitchFamily="49" charset="-122"/>
          <a:cs typeface="+mj-cs"/>
        </a:defRPr>
      </a:lvl1pPr>
      <a:lvl2pPr algn="l" rtl="0" eaLnBrk="0" fontAlgn="base" hangingPunct="0">
        <a:spcBef>
          <a:spcPct val="0"/>
        </a:spcBef>
        <a:spcAft>
          <a:spcPct val="0"/>
        </a:spcAft>
        <a:defRPr sz="3839" b="1">
          <a:solidFill>
            <a:srgbClr val="990000"/>
          </a:solidFill>
          <a:latin typeface="黑体" pitchFamily="49" charset="-122"/>
          <a:ea typeface="黑体" pitchFamily="49" charset="-122"/>
          <a:cs typeface="宋体" charset="-122"/>
        </a:defRPr>
      </a:lvl2pPr>
      <a:lvl3pPr algn="l" rtl="0" eaLnBrk="0" fontAlgn="base" hangingPunct="0">
        <a:spcBef>
          <a:spcPct val="0"/>
        </a:spcBef>
        <a:spcAft>
          <a:spcPct val="0"/>
        </a:spcAft>
        <a:defRPr sz="3839" b="1">
          <a:solidFill>
            <a:srgbClr val="990000"/>
          </a:solidFill>
          <a:latin typeface="黑体" pitchFamily="49" charset="-122"/>
          <a:ea typeface="黑体" pitchFamily="49" charset="-122"/>
          <a:cs typeface="宋体" charset="-122"/>
        </a:defRPr>
      </a:lvl3pPr>
      <a:lvl4pPr algn="l" rtl="0" eaLnBrk="0" fontAlgn="base" hangingPunct="0">
        <a:spcBef>
          <a:spcPct val="0"/>
        </a:spcBef>
        <a:spcAft>
          <a:spcPct val="0"/>
        </a:spcAft>
        <a:defRPr sz="3839" b="1">
          <a:solidFill>
            <a:srgbClr val="990000"/>
          </a:solidFill>
          <a:latin typeface="黑体" pitchFamily="49" charset="-122"/>
          <a:ea typeface="黑体" pitchFamily="49" charset="-122"/>
          <a:cs typeface="宋体" charset="-122"/>
        </a:defRPr>
      </a:lvl4pPr>
      <a:lvl5pPr algn="l" rtl="0" eaLnBrk="0" fontAlgn="base" hangingPunct="0">
        <a:spcBef>
          <a:spcPct val="0"/>
        </a:spcBef>
        <a:spcAft>
          <a:spcPct val="0"/>
        </a:spcAft>
        <a:defRPr sz="3839" b="1">
          <a:solidFill>
            <a:srgbClr val="990000"/>
          </a:solidFill>
          <a:latin typeface="黑体" pitchFamily="49" charset="-122"/>
          <a:ea typeface="黑体" pitchFamily="49" charset="-122"/>
          <a:cs typeface="宋体" charset="-122"/>
        </a:defRPr>
      </a:lvl5pPr>
      <a:lvl6pPr marL="548475" algn="l" rtl="0" eaLnBrk="1" fontAlgn="base" hangingPunct="1">
        <a:spcBef>
          <a:spcPct val="0"/>
        </a:spcBef>
        <a:spcAft>
          <a:spcPct val="0"/>
        </a:spcAft>
        <a:defRPr sz="3839" b="1">
          <a:solidFill>
            <a:srgbClr val="990000"/>
          </a:solidFill>
          <a:latin typeface="FrutigerNext LT Medium" pitchFamily="34" charset="0"/>
          <a:ea typeface="华文细黑" pitchFamily="2" charset="-122"/>
          <a:cs typeface="宋体" charset="-122"/>
        </a:defRPr>
      </a:lvl6pPr>
      <a:lvl7pPr marL="1096951" algn="l" rtl="0" eaLnBrk="1" fontAlgn="base" hangingPunct="1">
        <a:spcBef>
          <a:spcPct val="0"/>
        </a:spcBef>
        <a:spcAft>
          <a:spcPct val="0"/>
        </a:spcAft>
        <a:defRPr sz="3839" b="1">
          <a:solidFill>
            <a:srgbClr val="990000"/>
          </a:solidFill>
          <a:latin typeface="FrutigerNext LT Medium" pitchFamily="34" charset="0"/>
          <a:ea typeface="华文细黑" pitchFamily="2" charset="-122"/>
          <a:cs typeface="宋体" charset="-122"/>
        </a:defRPr>
      </a:lvl7pPr>
      <a:lvl8pPr marL="1645426" algn="l" rtl="0" eaLnBrk="1" fontAlgn="base" hangingPunct="1">
        <a:spcBef>
          <a:spcPct val="0"/>
        </a:spcBef>
        <a:spcAft>
          <a:spcPct val="0"/>
        </a:spcAft>
        <a:defRPr sz="3839" b="1">
          <a:solidFill>
            <a:srgbClr val="990000"/>
          </a:solidFill>
          <a:latin typeface="FrutigerNext LT Medium" pitchFamily="34" charset="0"/>
          <a:ea typeface="华文细黑" pitchFamily="2" charset="-122"/>
          <a:cs typeface="宋体" charset="-122"/>
        </a:defRPr>
      </a:lvl8pPr>
      <a:lvl9pPr marL="2193902" algn="l" rtl="0" eaLnBrk="1" fontAlgn="base" hangingPunct="1">
        <a:spcBef>
          <a:spcPct val="0"/>
        </a:spcBef>
        <a:spcAft>
          <a:spcPct val="0"/>
        </a:spcAft>
        <a:defRPr sz="3839" b="1">
          <a:solidFill>
            <a:srgbClr val="990000"/>
          </a:solidFill>
          <a:latin typeface="FrutigerNext LT Medium" pitchFamily="34" charset="0"/>
          <a:ea typeface="华文细黑" pitchFamily="2" charset="-122"/>
          <a:cs typeface="宋体" charset="-122"/>
        </a:defRPr>
      </a:lvl9pPr>
    </p:titleStyle>
    <p:bodyStyle>
      <a:lvl1pPr marL="411357" indent="-411357" algn="l" rtl="0" eaLnBrk="0" fontAlgn="base" hangingPunct="0">
        <a:lnSpc>
          <a:spcPct val="140000"/>
        </a:lnSpc>
        <a:spcBef>
          <a:spcPct val="0"/>
        </a:spcBef>
        <a:spcAft>
          <a:spcPct val="0"/>
        </a:spcAft>
        <a:buClr>
          <a:srgbClr val="777777"/>
        </a:buClr>
        <a:buSzPct val="60000"/>
        <a:buFont typeface="Wingdings" pitchFamily="2" charset="2"/>
        <a:buChar char="l"/>
        <a:defRPr sz="2399">
          <a:solidFill>
            <a:schemeClr val="tx1"/>
          </a:solidFill>
          <a:latin typeface="+mn-ea"/>
          <a:ea typeface="+mn-ea"/>
          <a:cs typeface="+mn-cs"/>
        </a:defRPr>
      </a:lvl1pPr>
      <a:lvl2pPr marL="891273" indent="-342797"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ea"/>
          <a:ea typeface="+mn-ea"/>
          <a:cs typeface="+mn-cs"/>
        </a:defRPr>
      </a:lvl2pPr>
      <a:lvl3pPr marL="1371189" indent="-274238" algn="l" rtl="0" eaLnBrk="0" fontAlgn="base" hangingPunct="0">
        <a:lnSpc>
          <a:spcPct val="140000"/>
        </a:lnSpc>
        <a:spcBef>
          <a:spcPct val="0"/>
        </a:spcBef>
        <a:spcAft>
          <a:spcPct val="0"/>
        </a:spcAft>
        <a:buSzPct val="50000"/>
        <a:buFont typeface="Wingdings" pitchFamily="2" charset="2"/>
        <a:buChar char="n"/>
        <a:defRPr sz="1919">
          <a:solidFill>
            <a:schemeClr val="tx1"/>
          </a:solidFill>
          <a:latin typeface="+mn-ea"/>
          <a:ea typeface="+mn-ea"/>
          <a:cs typeface="+mn-cs"/>
        </a:defRPr>
      </a:lvl3pPr>
      <a:lvl4pPr marL="1919664" indent="-274238" algn="l" rtl="0" eaLnBrk="0" fontAlgn="base" hangingPunct="0">
        <a:lnSpc>
          <a:spcPct val="140000"/>
        </a:lnSpc>
        <a:spcBef>
          <a:spcPct val="0"/>
        </a:spcBef>
        <a:spcAft>
          <a:spcPct val="0"/>
        </a:spcAft>
        <a:buChar char="–"/>
        <a:defRPr sz="1679">
          <a:solidFill>
            <a:schemeClr val="tx1"/>
          </a:solidFill>
          <a:latin typeface="+mn-ea"/>
          <a:ea typeface="+mn-ea"/>
          <a:cs typeface="+mn-cs"/>
        </a:defRPr>
      </a:lvl4pPr>
      <a:lvl5pPr marL="2468139" indent="-274238" algn="l" rtl="0" eaLnBrk="0" fontAlgn="base" hangingPunct="0">
        <a:lnSpc>
          <a:spcPct val="140000"/>
        </a:lnSpc>
        <a:spcBef>
          <a:spcPct val="0"/>
        </a:spcBef>
        <a:spcAft>
          <a:spcPct val="0"/>
        </a:spcAft>
        <a:buFont typeface="Arial" charset="0"/>
        <a:buChar char="~"/>
        <a:defRPr sz="1440">
          <a:solidFill>
            <a:schemeClr val="tx1"/>
          </a:solidFill>
          <a:latin typeface="+mn-ea"/>
          <a:ea typeface="+mn-ea"/>
          <a:cs typeface="+mn-cs"/>
        </a:defRPr>
      </a:lvl5pPr>
      <a:lvl6pPr marL="3016615" indent="-274238" algn="l" rtl="0" eaLnBrk="1" fontAlgn="base" hangingPunct="1">
        <a:spcBef>
          <a:spcPct val="20000"/>
        </a:spcBef>
        <a:spcAft>
          <a:spcPct val="0"/>
        </a:spcAft>
        <a:buFont typeface="Arial" charset="0"/>
        <a:buChar char="~"/>
        <a:defRPr sz="1919">
          <a:solidFill>
            <a:schemeClr val="tx1"/>
          </a:solidFill>
          <a:latin typeface="+mn-lt"/>
          <a:ea typeface="+mn-ea"/>
          <a:cs typeface="+mn-cs"/>
        </a:defRPr>
      </a:lvl6pPr>
      <a:lvl7pPr marL="3565090" indent="-274238" algn="l" rtl="0" eaLnBrk="1" fontAlgn="base" hangingPunct="1">
        <a:spcBef>
          <a:spcPct val="20000"/>
        </a:spcBef>
        <a:spcAft>
          <a:spcPct val="0"/>
        </a:spcAft>
        <a:buFont typeface="Arial" charset="0"/>
        <a:buChar char="~"/>
        <a:defRPr sz="1919">
          <a:solidFill>
            <a:schemeClr val="tx1"/>
          </a:solidFill>
          <a:latin typeface="+mn-lt"/>
          <a:ea typeface="+mn-ea"/>
          <a:cs typeface="+mn-cs"/>
        </a:defRPr>
      </a:lvl7pPr>
      <a:lvl8pPr marL="4113566" indent="-274238" algn="l" rtl="0" eaLnBrk="1" fontAlgn="base" hangingPunct="1">
        <a:spcBef>
          <a:spcPct val="20000"/>
        </a:spcBef>
        <a:spcAft>
          <a:spcPct val="0"/>
        </a:spcAft>
        <a:buFont typeface="Arial" charset="0"/>
        <a:buChar char="~"/>
        <a:defRPr sz="1919">
          <a:solidFill>
            <a:schemeClr val="tx1"/>
          </a:solidFill>
          <a:latin typeface="+mn-lt"/>
          <a:ea typeface="+mn-ea"/>
          <a:cs typeface="+mn-cs"/>
        </a:defRPr>
      </a:lvl8pPr>
      <a:lvl9pPr marL="4662041" indent="-274238" algn="l" rtl="0" eaLnBrk="1" fontAlgn="base" hangingPunct="1">
        <a:spcBef>
          <a:spcPct val="20000"/>
        </a:spcBef>
        <a:spcAft>
          <a:spcPct val="0"/>
        </a:spcAft>
        <a:buFont typeface="Arial" charset="0"/>
        <a:buChar char="~"/>
        <a:defRPr sz="1919">
          <a:solidFill>
            <a:schemeClr val="tx1"/>
          </a:solidFill>
          <a:latin typeface="+mn-lt"/>
          <a:ea typeface="+mn-ea"/>
          <a:cs typeface="+mn-cs"/>
        </a:defRPr>
      </a:lvl9pPr>
    </p:bodyStyle>
    <p:otherStyle>
      <a:defPPr>
        <a:defRPr lang="zh-CN"/>
      </a:defPPr>
      <a:lvl1pPr marL="0" algn="l" defTabSz="1096951" rtl="0" eaLnBrk="1" latinLnBrk="0" hangingPunct="1">
        <a:defRPr sz="2159" kern="1200">
          <a:solidFill>
            <a:schemeClr val="tx1"/>
          </a:solidFill>
          <a:latin typeface="+mn-lt"/>
          <a:ea typeface="+mn-ea"/>
          <a:cs typeface="+mn-cs"/>
        </a:defRPr>
      </a:lvl1pPr>
      <a:lvl2pPr marL="548475" algn="l" defTabSz="1096951" rtl="0" eaLnBrk="1" latinLnBrk="0" hangingPunct="1">
        <a:defRPr sz="2159" kern="1200">
          <a:solidFill>
            <a:schemeClr val="tx1"/>
          </a:solidFill>
          <a:latin typeface="+mn-lt"/>
          <a:ea typeface="+mn-ea"/>
          <a:cs typeface="+mn-cs"/>
        </a:defRPr>
      </a:lvl2pPr>
      <a:lvl3pPr marL="1096951" algn="l" defTabSz="1096951" rtl="0" eaLnBrk="1" latinLnBrk="0" hangingPunct="1">
        <a:defRPr sz="2159" kern="1200">
          <a:solidFill>
            <a:schemeClr val="tx1"/>
          </a:solidFill>
          <a:latin typeface="+mn-lt"/>
          <a:ea typeface="+mn-ea"/>
          <a:cs typeface="+mn-cs"/>
        </a:defRPr>
      </a:lvl3pPr>
      <a:lvl4pPr marL="1645426" algn="l" defTabSz="1096951" rtl="0" eaLnBrk="1" latinLnBrk="0" hangingPunct="1">
        <a:defRPr sz="2159" kern="1200">
          <a:solidFill>
            <a:schemeClr val="tx1"/>
          </a:solidFill>
          <a:latin typeface="+mn-lt"/>
          <a:ea typeface="+mn-ea"/>
          <a:cs typeface="+mn-cs"/>
        </a:defRPr>
      </a:lvl4pPr>
      <a:lvl5pPr marL="2193902" algn="l" defTabSz="1096951" rtl="0" eaLnBrk="1" latinLnBrk="0" hangingPunct="1">
        <a:defRPr sz="2159" kern="1200">
          <a:solidFill>
            <a:schemeClr val="tx1"/>
          </a:solidFill>
          <a:latin typeface="+mn-lt"/>
          <a:ea typeface="+mn-ea"/>
          <a:cs typeface="+mn-cs"/>
        </a:defRPr>
      </a:lvl5pPr>
      <a:lvl6pPr marL="2742377" algn="l" defTabSz="1096951" rtl="0" eaLnBrk="1" latinLnBrk="0" hangingPunct="1">
        <a:defRPr sz="2159" kern="1200">
          <a:solidFill>
            <a:schemeClr val="tx1"/>
          </a:solidFill>
          <a:latin typeface="+mn-lt"/>
          <a:ea typeface="+mn-ea"/>
          <a:cs typeface="+mn-cs"/>
        </a:defRPr>
      </a:lvl6pPr>
      <a:lvl7pPr marL="3290852" algn="l" defTabSz="1096951" rtl="0" eaLnBrk="1" latinLnBrk="0" hangingPunct="1">
        <a:defRPr sz="2159" kern="1200">
          <a:solidFill>
            <a:schemeClr val="tx1"/>
          </a:solidFill>
          <a:latin typeface="+mn-lt"/>
          <a:ea typeface="+mn-ea"/>
          <a:cs typeface="+mn-cs"/>
        </a:defRPr>
      </a:lvl7pPr>
      <a:lvl8pPr marL="3839328" algn="l" defTabSz="1096951" rtl="0" eaLnBrk="1" latinLnBrk="0" hangingPunct="1">
        <a:defRPr sz="2159" kern="1200">
          <a:solidFill>
            <a:schemeClr val="tx1"/>
          </a:solidFill>
          <a:latin typeface="+mn-lt"/>
          <a:ea typeface="+mn-ea"/>
          <a:cs typeface="+mn-cs"/>
        </a:defRPr>
      </a:lvl8pPr>
      <a:lvl9pPr marL="4387803" algn="l" defTabSz="1096951" rtl="0" eaLnBrk="1" latinLnBrk="0" hangingPunct="1">
        <a:defRPr sz="2159"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0" y="6224590"/>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4" y="6451603"/>
            <a:ext cx="3568458" cy="2462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106791"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600" dirty="0" smtClean="0">
                <a:solidFill>
                  <a:srgbClr val="000000"/>
                </a:solidFill>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0011836" y="6386515"/>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533" y="325441"/>
            <a:ext cx="10176934"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en-US" altLang="zh-CN" dirty="0" smtClean="0"/>
              <a:t>Click to edit Master title style</a:t>
            </a:r>
            <a:endParaRPr lang="zh-CN" altLang="en-US" dirty="0" smtClean="0"/>
          </a:p>
        </p:txBody>
      </p:sp>
      <p:sp>
        <p:nvSpPr>
          <p:cNvPr id="10248" name="Rectangle 68"/>
          <p:cNvSpPr>
            <a:spLocks noGrp="1" noChangeArrowheads="1"/>
          </p:cNvSpPr>
          <p:nvPr>
            <p:ph type="body" idx="1"/>
          </p:nvPr>
        </p:nvSpPr>
        <p:spPr bwMode="auto">
          <a:xfrm>
            <a:off x="1007533" y="1628778"/>
            <a:ext cx="10176934"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en-US" altLang="zh-CN" dirty="0" smtClean="0"/>
              <a:t>Click to edit Master text styles</a:t>
            </a:r>
            <a:endParaRPr lang="zh-CN" altLang="en-US" dirty="0" smtClean="0"/>
          </a:p>
          <a:p>
            <a:pPr lvl="1"/>
            <a:r>
              <a:rPr lang="en-US" altLang="zh-CN" dirty="0" smtClean="0"/>
              <a:t>Second level</a:t>
            </a:r>
            <a:endParaRPr lang="zh-CN" altLang="en-US" dirty="0" smtClean="0"/>
          </a:p>
          <a:p>
            <a:pPr lvl="2"/>
            <a:r>
              <a:rPr lang="en-US" altLang="zh-CN" dirty="0" smtClean="0"/>
              <a:t>Third level</a:t>
            </a:r>
            <a:endParaRPr lang="zh-CN" altLang="en-US" dirty="0" smtClean="0"/>
          </a:p>
          <a:p>
            <a:pPr lvl="3"/>
            <a:r>
              <a:rPr lang="en-US" altLang="zh-CN" dirty="0" smtClean="0"/>
              <a:t>Fourth level</a:t>
            </a:r>
            <a:endParaRPr lang="zh-CN" altLang="en-US" dirty="0" smtClean="0"/>
          </a:p>
          <a:p>
            <a:pPr lvl="4"/>
            <a:r>
              <a:rPr lang="en-US" altLang="zh-CN" dirty="0" smtClean="0"/>
              <a:t>Fifth level</a:t>
            </a:r>
            <a:endParaRPr lang="zh-CN" altLang="en-US" dirty="0" smtClean="0"/>
          </a:p>
        </p:txBody>
      </p:sp>
      <p:grpSp>
        <p:nvGrpSpPr>
          <p:cNvPr id="10328" name="Group 88"/>
          <p:cNvGrpSpPr>
            <a:grpSpLocks/>
          </p:cNvGrpSpPr>
          <p:nvPr/>
        </p:nvGrpSpPr>
        <p:grpSpPr bwMode="auto">
          <a:xfrm>
            <a:off x="12433301" y="3832227"/>
            <a:ext cx="1151467" cy="3025775"/>
            <a:chOff x="5874" y="2414"/>
            <a:chExt cx="544" cy="1906"/>
          </a:xfrm>
        </p:grpSpPr>
        <p:sp>
          <p:nvSpPr>
            <p:cNvPr id="10326" name="Rectangle 86"/>
            <p:cNvSpPr>
              <a:spLocks noChangeArrowheads="1"/>
            </p:cNvSpPr>
            <p:nvPr userDrawn="1"/>
          </p:nvSpPr>
          <p:spPr bwMode="auto">
            <a:xfrm>
              <a:off x="5874" y="2414"/>
              <a:ext cx="544" cy="1906"/>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399">
                <a:solidFill>
                  <a:srgbClr val="000000"/>
                </a:solidFill>
                <a:ea typeface="宋体" charset="-122"/>
              </a:endParaRPr>
            </a:p>
          </p:txBody>
        </p:sp>
        <p:grpSp>
          <p:nvGrpSpPr>
            <p:cNvPr id="10327" name="Group 87"/>
            <p:cNvGrpSpPr>
              <a:grpSpLocks/>
            </p:cNvGrpSpPr>
            <p:nvPr userDrawn="1"/>
          </p:nvGrpSpPr>
          <p:grpSpPr bwMode="auto">
            <a:xfrm>
              <a:off x="5941" y="2475"/>
              <a:ext cx="409" cy="1783"/>
              <a:chOff x="5921" y="2387"/>
              <a:chExt cx="409" cy="1783"/>
            </a:xfrm>
          </p:grpSpPr>
          <p:grpSp>
            <p:nvGrpSpPr>
              <p:cNvPr id="10254" name="Group 18"/>
              <p:cNvGrpSpPr>
                <a:grpSpLocks noChangeAspect="1"/>
              </p:cNvGrpSpPr>
              <p:nvPr userDrawn="1"/>
            </p:nvGrpSpPr>
            <p:grpSpPr bwMode="auto">
              <a:xfrm>
                <a:off x="5921" y="2506"/>
                <a:ext cx="409" cy="101"/>
                <a:chOff x="5893" y="2387"/>
                <a:chExt cx="466" cy="115"/>
              </a:xfrm>
            </p:grpSpPr>
            <p:sp>
              <p:nvSpPr>
                <p:cNvPr id="10315" name="Rectangle 19"/>
                <p:cNvSpPr>
                  <a:spLocks noChangeAspect="1"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6" name="Rectangle 20"/>
                <p:cNvSpPr>
                  <a:spLocks noChangeAspect="1"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7" name="Rectangle 21"/>
                <p:cNvSpPr>
                  <a:spLocks noChangeAspect="1"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8" name="Rectangle 22"/>
                <p:cNvSpPr>
                  <a:spLocks noChangeAspect="1"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5" name="Group 23"/>
              <p:cNvGrpSpPr>
                <a:grpSpLocks noChangeAspect="1"/>
              </p:cNvGrpSpPr>
              <p:nvPr userDrawn="1"/>
            </p:nvGrpSpPr>
            <p:grpSpPr bwMode="auto">
              <a:xfrm>
                <a:off x="5921" y="2626"/>
                <a:ext cx="409" cy="101"/>
                <a:chOff x="5893" y="2523"/>
                <a:chExt cx="466" cy="115"/>
              </a:xfrm>
            </p:grpSpPr>
            <p:sp>
              <p:nvSpPr>
                <p:cNvPr id="10311" name="Rectangle 24"/>
                <p:cNvSpPr>
                  <a:spLocks noChangeAspect="1"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2" name="Rectangle 25"/>
                <p:cNvSpPr>
                  <a:spLocks noChangeAspect="1"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3" name="Rectangle 26"/>
                <p:cNvSpPr>
                  <a:spLocks noChangeAspect="1"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4" name="Rectangle 27"/>
                <p:cNvSpPr>
                  <a:spLocks noChangeAspect="1"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6" name="Group 28"/>
              <p:cNvGrpSpPr>
                <a:grpSpLocks noChangeAspect="1"/>
              </p:cNvGrpSpPr>
              <p:nvPr userDrawn="1"/>
            </p:nvGrpSpPr>
            <p:grpSpPr bwMode="auto">
              <a:xfrm>
                <a:off x="5921" y="2745"/>
                <a:ext cx="409" cy="101"/>
                <a:chOff x="5893" y="2659"/>
                <a:chExt cx="466" cy="115"/>
              </a:xfrm>
            </p:grpSpPr>
            <p:sp>
              <p:nvSpPr>
                <p:cNvPr id="10307" name="Rectangle 29"/>
                <p:cNvSpPr>
                  <a:spLocks noChangeAspect="1"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8" name="Rectangle 30"/>
                <p:cNvSpPr>
                  <a:spLocks noChangeAspect="1"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9" name="Rectangle 31"/>
                <p:cNvSpPr>
                  <a:spLocks noChangeAspect="1"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0" name="Rectangle 32"/>
                <p:cNvSpPr>
                  <a:spLocks noChangeAspect="1"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7" name="Group 33"/>
              <p:cNvGrpSpPr>
                <a:grpSpLocks noChangeAspect="1"/>
              </p:cNvGrpSpPr>
              <p:nvPr userDrawn="1"/>
            </p:nvGrpSpPr>
            <p:grpSpPr bwMode="auto">
              <a:xfrm>
                <a:off x="5921" y="2387"/>
                <a:ext cx="409" cy="104"/>
                <a:chOff x="5893" y="2251"/>
                <a:chExt cx="466" cy="119"/>
              </a:xfrm>
            </p:grpSpPr>
            <p:sp>
              <p:nvSpPr>
                <p:cNvPr id="10303" name="Rectangle 34"/>
                <p:cNvSpPr>
                  <a:spLocks noChangeAspect="1"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4" name="Rectangle 35"/>
                <p:cNvSpPr>
                  <a:spLocks noChangeAspect="1"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5" name="Rectangle 36"/>
                <p:cNvSpPr>
                  <a:spLocks noChangeAspect="1"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6" name="Rectangle 37"/>
                <p:cNvSpPr>
                  <a:spLocks noChangeAspect="1"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8" name="Group 38"/>
              <p:cNvGrpSpPr>
                <a:grpSpLocks noChangeAspect="1"/>
              </p:cNvGrpSpPr>
              <p:nvPr userDrawn="1"/>
            </p:nvGrpSpPr>
            <p:grpSpPr bwMode="auto">
              <a:xfrm>
                <a:off x="5921" y="2944"/>
                <a:ext cx="409" cy="101"/>
                <a:chOff x="5893" y="2886"/>
                <a:chExt cx="466" cy="115"/>
              </a:xfrm>
            </p:grpSpPr>
            <p:sp>
              <p:nvSpPr>
                <p:cNvPr id="10299" name="Rectangle 39"/>
                <p:cNvSpPr>
                  <a:spLocks noChangeAspect="1"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0" name="Rectangle 40"/>
                <p:cNvSpPr>
                  <a:spLocks noChangeAspect="1"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1" name="Rectangle 41"/>
                <p:cNvSpPr>
                  <a:spLocks noChangeAspect="1"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2" name="Rectangle 42"/>
                <p:cNvSpPr>
                  <a:spLocks noChangeAspect="1"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9" name="Group 43"/>
              <p:cNvGrpSpPr>
                <a:grpSpLocks noChangeAspect="1"/>
              </p:cNvGrpSpPr>
              <p:nvPr userDrawn="1"/>
            </p:nvGrpSpPr>
            <p:grpSpPr bwMode="auto">
              <a:xfrm>
                <a:off x="5921" y="3064"/>
                <a:ext cx="409" cy="101"/>
                <a:chOff x="5893" y="3022"/>
                <a:chExt cx="466" cy="115"/>
              </a:xfrm>
            </p:grpSpPr>
            <p:sp>
              <p:nvSpPr>
                <p:cNvPr id="10295" name="Rectangle 44"/>
                <p:cNvSpPr>
                  <a:spLocks noChangeAspect="1"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6" name="Rectangle 45"/>
                <p:cNvSpPr>
                  <a:spLocks noChangeAspect="1"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7" name="Rectangle 46"/>
                <p:cNvSpPr>
                  <a:spLocks noChangeAspect="1"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8" name="Rectangle 47"/>
                <p:cNvSpPr>
                  <a:spLocks noChangeAspect="1"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0" name="Group 48"/>
              <p:cNvGrpSpPr>
                <a:grpSpLocks noChangeAspect="1"/>
              </p:cNvGrpSpPr>
              <p:nvPr userDrawn="1"/>
            </p:nvGrpSpPr>
            <p:grpSpPr bwMode="auto">
              <a:xfrm>
                <a:off x="5921" y="3183"/>
                <a:ext cx="409" cy="101"/>
                <a:chOff x="5893" y="3158"/>
                <a:chExt cx="466" cy="115"/>
              </a:xfrm>
            </p:grpSpPr>
            <p:sp>
              <p:nvSpPr>
                <p:cNvPr id="10291" name="Rectangle 49"/>
                <p:cNvSpPr>
                  <a:spLocks noChangeAspect="1"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2" name="Rectangle 50"/>
                <p:cNvSpPr>
                  <a:spLocks noChangeAspect="1"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3" name="Rectangle 51"/>
                <p:cNvSpPr>
                  <a:spLocks noChangeAspect="1"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4" name="Rectangle 52"/>
                <p:cNvSpPr>
                  <a:spLocks noChangeAspect="1"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1" name="Group 53"/>
              <p:cNvGrpSpPr>
                <a:grpSpLocks noChangeAspect="1"/>
              </p:cNvGrpSpPr>
              <p:nvPr userDrawn="1"/>
            </p:nvGrpSpPr>
            <p:grpSpPr bwMode="auto">
              <a:xfrm>
                <a:off x="5921" y="3383"/>
                <a:ext cx="409" cy="100"/>
                <a:chOff x="5893" y="3385"/>
                <a:chExt cx="466" cy="115"/>
              </a:xfrm>
            </p:grpSpPr>
            <p:sp>
              <p:nvSpPr>
                <p:cNvPr id="10287" name="Rectangle 54"/>
                <p:cNvSpPr>
                  <a:spLocks noChangeAspect="1"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8" name="Rectangle 55"/>
                <p:cNvSpPr>
                  <a:spLocks noChangeAspect="1"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9" name="Rectangle 56"/>
                <p:cNvSpPr>
                  <a:spLocks noChangeAspect="1"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0" name="Rectangle 57"/>
                <p:cNvSpPr>
                  <a:spLocks noChangeAspect="1"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2" name="Group 58"/>
              <p:cNvGrpSpPr>
                <a:grpSpLocks noChangeAspect="1"/>
              </p:cNvGrpSpPr>
              <p:nvPr userDrawn="1"/>
            </p:nvGrpSpPr>
            <p:grpSpPr bwMode="auto">
              <a:xfrm>
                <a:off x="5921" y="3502"/>
                <a:ext cx="409" cy="101"/>
                <a:chOff x="5893" y="3521"/>
                <a:chExt cx="466" cy="115"/>
              </a:xfrm>
            </p:grpSpPr>
            <p:sp>
              <p:nvSpPr>
                <p:cNvPr id="10283" name="Rectangle 59"/>
                <p:cNvSpPr>
                  <a:spLocks noChangeAspect="1"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4" name="Rectangle 60"/>
                <p:cNvSpPr>
                  <a:spLocks noChangeAspect="1"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5" name="Rectangle 61"/>
                <p:cNvSpPr>
                  <a:spLocks noChangeAspect="1"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6" name="Rectangle 62"/>
                <p:cNvSpPr>
                  <a:spLocks noChangeAspect="1"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3" name="Group 63"/>
              <p:cNvGrpSpPr>
                <a:grpSpLocks noChangeAspect="1"/>
              </p:cNvGrpSpPr>
              <p:nvPr userDrawn="1"/>
            </p:nvGrpSpPr>
            <p:grpSpPr bwMode="auto">
              <a:xfrm>
                <a:off x="5921" y="3621"/>
                <a:ext cx="409" cy="101"/>
                <a:chOff x="5893" y="3657"/>
                <a:chExt cx="466" cy="115"/>
              </a:xfrm>
            </p:grpSpPr>
            <p:sp>
              <p:nvSpPr>
                <p:cNvPr id="10279" name="Rectangle 64"/>
                <p:cNvSpPr>
                  <a:spLocks noChangeAspect="1"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0" name="Rectangle 65"/>
                <p:cNvSpPr>
                  <a:spLocks noChangeAspect="1"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1" name="Rectangle 66"/>
                <p:cNvSpPr>
                  <a:spLocks noChangeAspect="1"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2" name="Rectangle 67"/>
                <p:cNvSpPr>
                  <a:spLocks noChangeAspect="1"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4" name="Group 68"/>
              <p:cNvGrpSpPr>
                <a:grpSpLocks noChangeAspect="1"/>
              </p:cNvGrpSpPr>
              <p:nvPr userDrawn="1"/>
            </p:nvGrpSpPr>
            <p:grpSpPr bwMode="auto">
              <a:xfrm>
                <a:off x="5921" y="3821"/>
                <a:ext cx="409" cy="101"/>
                <a:chOff x="5893" y="3884"/>
                <a:chExt cx="466" cy="115"/>
              </a:xfrm>
            </p:grpSpPr>
            <p:sp>
              <p:nvSpPr>
                <p:cNvPr id="10275" name="Rectangle 69"/>
                <p:cNvSpPr>
                  <a:spLocks noChangeAspect="1"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6" name="Rectangle 70"/>
                <p:cNvSpPr>
                  <a:spLocks noChangeAspect="1"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7" name="Rectangle 71"/>
                <p:cNvSpPr>
                  <a:spLocks noChangeAspect="1"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8" name="Rectangle 72"/>
                <p:cNvSpPr>
                  <a:spLocks noChangeAspect="1"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5" name="Group 73"/>
              <p:cNvGrpSpPr>
                <a:grpSpLocks noChangeAspect="1"/>
              </p:cNvGrpSpPr>
              <p:nvPr userDrawn="1"/>
            </p:nvGrpSpPr>
            <p:grpSpPr bwMode="auto">
              <a:xfrm>
                <a:off x="5921" y="3945"/>
                <a:ext cx="409" cy="101"/>
                <a:chOff x="5893" y="4026"/>
                <a:chExt cx="466" cy="115"/>
              </a:xfrm>
            </p:grpSpPr>
            <p:sp>
              <p:nvSpPr>
                <p:cNvPr id="10271" name="Rectangle 74"/>
                <p:cNvSpPr>
                  <a:spLocks noChangeAspect="1"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2" name="Rectangle 75"/>
                <p:cNvSpPr>
                  <a:spLocks noChangeAspect="1"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3" name="Rectangle 76"/>
                <p:cNvSpPr>
                  <a:spLocks noChangeAspect="1"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4" name="Rectangle 77"/>
                <p:cNvSpPr>
                  <a:spLocks noChangeAspect="1"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6" name="Group 78"/>
              <p:cNvGrpSpPr>
                <a:grpSpLocks noChangeAspect="1"/>
              </p:cNvGrpSpPr>
              <p:nvPr userDrawn="1"/>
            </p:nvGrpSpPr>
            <p:grpSpPr bwMode="auto">
              <a:xfrm>
                <a:off x="5921" y="4069"/>
                <a:ext cx="409" cy="101"/>
                <a:chOff x="5893" y="4167"/>
                <a:chExt cx="466" cy="115"/>
              </a:xfrm>
            </p:grpSpPr>
            <p:sp>
              <p:nvSpPr>
                <p:cNvPr id="10267" name="Rectangle 79"/>
                <p:cNvSpPr>
                  <a:spLocks noChangeAspect="1"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68" name="Rectangle 80"/>
                <p:cNvSpPr>
                  <a:spLocks noChangeAspect="1"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69" name="Rectangle 81"/>
                <p:cNvSpPr>
                  <a:spLocks noChangeAspect="1"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0" name="Rectangle 82"/>
                <p:cNvSpPr>
                  <a:spLocks noChangeAspect="1"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grpSp>
      <p:sp>
        <p:nvSpPr>
          <p:cNvPr id="10321" name="Text Box 81"/>
          <p:cNvSpPr txBox="1">
            <a:spLocks noChangeArrowheads="1"/>
          </p:cNvSpPr>
          <p:nvPr/>
        </p:nvSpPr>
        <p:spPr bwMode="auto">
          <a:xfrm>
            <a:off x="-3845984" y="1330326"/>
            <a:ext cx="3702051" cy="5207580"/>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lgn="ctr">
                <a:solidFill>
                  <a:srgbClr val="B2B2B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04433" tIns="52215" rIns="104433" bIns="52215">
            <a:spAutoFit/>
          </a:bodyPr>
          <a:lstStyle>
            <a:lvl1pPr defTabSz="784225" eaLnBrk="0" hangingPunct="0">
              <a:defRPr>
                <a:solidFill>
                  <a:schemeClr val="tx1"/>
                </a:solidFill>
                <a:latin typeface="Calibri" pitchFamily="34" charset="0"/>
                <a:ea typeface="宋体" charset="-122"/>
              </a:defRPr>
            </a:lvl1pPr>
            <a:lvl2pPr marL="390525" defTabSz="784225" eaLnBrk="0" hangingPunct="0">
              <a:defRPr>
                <a:solidFill>
                  <a:schemeClr val="tx1"/>
                </a:solidFill>
                <a:latin typeface="Calibri" pitchFamily="34" charset="0"/>
                <a:ea typeface="宋体" charset="-122"/>
              </a:defRPr>
            </a:lvl2pPr>
            <a:lvl3pPr marL="784225" defTabSz="784225" eaLnBrk="0" hangingPunct="0">
              <a:defRPr>
                <a:solidFill>
                  <a:schemeClr val="tx1"/>
                </a:solidFill>
                <a:latin typeface="Calibri" pitchFamily="34" charset="0"/>
                <a:ea typeface="宋体" charset="-122"/>
              </a:defRPr>
            </a:lvl3pPr>
            <a:lvl4pPr marL="1174750" defTabSz="784225" eaLnBrk="0" hangingPunct="0">
              <a:defRPr>
                <a:solidFill>
                  <a:schemeClr val="tx1"/>
                </a:solidFill>
                <a:latin typeface="Calibri" pitchFamily="34" charset="0"/>
                <a:ea typeface="宋体" charset="-122"/>
              </a:defRPr>
            </a:lvl4pPr>
            <a:lvl5pPr marL="1566863" defTabSz="784225" eaLnBrk="0" hangingPunct="0">
              <a:defRPr>
                <a:solidFill>
                  <a:schemeClr val="tx1"/>
                </a:solidFill>
                <a:latin typeface="Calibri" pitchFamily="34" charset="0"/>
                <a:ea typeface="宋体" charset="-122"/>
              </a:defRPr>
            </a:lvl5pPr>
            <a:lvl6pPr marL="2024063" defTabSz="784225" eaLnBrk="0" fontAlgn="base" hangingPunct="0">
              <a:spcBef>
                <a:spcPct val="0"/>
              </a:spcBef>
              <a:spcAft>
                <a:spcPct val="0"/>
              </a:spcAft>
              <a:defRPr>
                <a:solidFill>
                  <a:schemeClr val="tx1"/>
                </a:solidFill>
                <a:latin typeface="Calibri" pitchFamily="34" charset="0"/>
                <a:ea typeface="宋体" charset="-122"/>
              </a:defRPr>
            </a:lvl6pPr>
            <a:lvl7pPr marL="2481263" defTabSz="784225" eaLnBrk="0" fontAlgn="base" hangingPunct="0">
              <a:spcBef>
                <a:spcPct val="0"/>
              </a:spcBef>
              <a:spcAft>
                <a:spcPct val="0"/>
              </a:spcAft>
              <a:defRPr>
                <a:solidFill>
                  <a:schemeClr val="tx1"/>
                </a:solidFill>
                <a:latin typeface="Calibri" pitchFamily="34" charset="0"/>
                <a:ea typeface="宋体" charset="-122"/>
              </a:defRPr>
            </a:lvl7pPr>
            <a:lvl8pPr marL="2938463" defTabSz="784225" eaLnBrk="0" fontAlgn="base" hangingPunct="0">
              <a:spcBef>
                <a:spcPct val="0"/>
              </a:spcBef>
              <a:spcAft>
                <a:spcPct val="0"/>
              </a:spcAft>
              <a:defRPr>
                <a:solidFill>
                  <a:schemeClr val="tx1"/>
                </a:solidFill>
                <a:latin typeface="Calibri" pitchFamily="34" charset="0"/>
                <a:ea typeface="宋体" charset="-122"/>
              </a:defRPr>
            </a:lvl8pPr>
            <a:lvl9pPr marL="3395663" defTabSz="784225" eaLnBrk="0" fontAlgn="base" hangingPunct="0">
              <a:spcBef>
                <a:spcPct val="0"/>
              </a:spcBef>
              <a:spcAft>
                <a:spcPct val="0"/>
              </a:spcAft>
              <a:defRPr>
                <a:solidFill>
                  <a:schemeClr val="tx1"/>
                </a:solidFill>
                <a:latin typeface="Calibri" pitchFamily="34" charset="0"/>
                <a:ea typeface="宋体" charset="-122"/>
              </a:defRPr>
            </a:lvl9pPr>
          </a:lstStyle>
          <a:p>
            <a:pPr algn="r" eaLnBrk="1" hangingPunct="1">
              <a:spcBef>
                <a:spcPct val="20000"/>
              </a:spcBef>
            </a:pPr>
            <a:r>
              <a:rPr lang="zh-CN" altLang="zh-CN" sz="1467" dirty="0">
                <a:solidFill>
                  <a:srgbClr val="FFFFFF"/>
                </a:solidFill>
                <a:latin typeface="FrutigerNext LT Regular" pitchFamily="34" charset="0"/>
              </a:rPr>
              <a:t>Slide title :32-35pt  </a:t>
            </a:r>
          </a:p>
          <a:p>
            <a:pPr algn="r" eaLnBrk="1" hangingPunct="1">
              <a:spcBef>
                <a:spcPct val="20000"/>
              </a:spcBef>
            </a:pPr>
            <a:r>
              <a:rPr lang="zh-CN" altLang="zh-CN" sz="1467" dirty="0">
                <a:solidFill>
                  <a:srgbClr val="FFFFFF"/>
                </a:solidFill>
                <a:latin typeface="FrutigerNext LT Regular" pitchFamily="34" charset="0"/>
              </a:rPr>
              <a:t>Color: R153 G0 B0</a:t>
            </a:r>
          </a:p>
          <a:p>
            <a:pPr algn="r" eaLnBrk="1" hangingPunct="1">
              <a:spcBef>
                <a:spcPct val="20000"/>
              </a:spcBef>
            </a:pPr>
            <a:r>
              <a:rPr lang="zh-CN" altLang="zh-CN" sz="1467" dirty="0">
                <a:solidFill>
                  <a:srgbClr val="FFFFFF"/>
                </a:solidFill>
                <a:latin typeface="FrutigerNext LT Regular" pitchFamily="34" charset="0"/>
              </a:rPr>
              <a:t>Corporate Font :</a:t>
            </a:r>
          </a:p>
          <a:p>
            <a:pPr algn="r" eaLnBrk="1" hangingPunct="1">
              <a:spcBef>
                <a:spcPct val="20000"/>
              </a:spcBef>
            </a:pPr>
            <a:r>
              <a:rPr lang="zh-CN" altLang="zh-CN" sz="1467" dirty="0">
                <a:solidFill>
                  <a:srgbClr val="FFFFFF"/>
                </a:solidFill>
                <a:latin typeface="FrutigerNext LT Regular" pitchFamily="34" charset="0"/>
              </a:rPr>
              <a:t>FrutigerNext LT Medium</a:t>
            </a:r>
          </a:p>
          <a:p>
            <a:pPr algn="r" eaLnBrk="1" hangingPunct="1">
              <a:spcBef>
                <a:spcPct val="20000"/>
              </a:spcBef>
            </a:pPr>
            <a:r>
              <a:rPr lang="zh-CN" altLang="zh-CN" sz="1467" dirty="0">
                <a:solidFill>
                  <a:srgbClr val="FFFFFF"/>
                </a:solidFill>
                <a:latin typeface="FrutigerNext LT Regular" pitchFamily="34" charset="0"/>
              </a:rPr>
              <a:t>Font to be used by customers and </a:t>
            </a:r>
          </a:p>
          <a:p>
            <a:pPr algn="r" eaLnBrk="1" hangingPunct="1">
              <a:spcBef>
                <a:spcPct val="20000"/>
              </a:spcBef>
            </a:pPr>
            <a:r>
              <a:rPr lang="zh-CN" altLang="zh-CN" sz="1467" dirty="0">
                <a:solidFill>
                  <a:srgbClr val="FFFFFF"/>
                </a:solidFill>
                <a:latin typeface="FrutigerNext LT Regular" pitchFamily="34" charset="0"/>
              </a:rPr>
              <a:t>partners : </a:t>
            </a:r>
          </a:p>
          <a:p>
            <a:pPr algn="r" eaLnBrk="1" hangingPunct="1">
              <a:spcBef>
                <a:spcPct val="20000"/>
              </a:spcBef>
            </a:pPr>
            <a:r>
              <a:rPr lang="zh-CN" altLang="zh-CN" sz="1467" dirty="0">
                <a:solidFill>
                  <a:srgbClr val="FFFFFF"/>
                </a:solidFill>
                <a:latin typeface="FrutigerNext LT Regular" pitchFamily="34" charset="0"/>
              </a:rPr>
              <a:t>Arial</a:t>
            </a: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r>
              <a:rPr lang="zh-CN" altLang="zh-CN" sz="1467" dirty="0">
                <a:solidFill>
                  <a:srgbClr val="FFFFFF"/>
                </a:solidFill>
                <a:latin typeface="FrutigerNext LT Regular" pitchFamily="34" charset="0"/>
              </a:rPr>
              <a:t>Slide text :20-22pt</a:t>
            </a:r>
          </a:p>
          <a:p>
            <a:pPr algn="r" eaLnBrk="1" hangingPunct="1">
              <a:spcBef>
                <a:spcPct val="20000"/>
              </a:spcBef>
            </a:pPr>
            <a:r>
              <a:rPr lang="zh-CN" altLang="zh-CN" sz="1467" dirty="0">
                <a:solidFill>
                  <a:srgbClr val="FFFFFF"/>
                </a:solidFill>
                <a:latin typeface="FrutigerNext LT Regular" pitchFamily="34" charset="0"/>
              </a:rPr>
              <a:t>Bullets level 2-5:</a:t>
            </a:r>
          </a:p>
          <a:p>
            <a:pPr algn="r" eaLnBrk="1" hangingPunct="1">
              <a:spcBef>
                <a:spcPct val="20000"/>
              </a:spcBef>
            </a:pPr>
            <a:r>
              <a:rPr lang="zh-CN" altLang="zh-CN" sz="1467" dirty="0">
                <a:solidFill>
                  <a:srgbClr val="FFFFFF"/>
                </a:solidFill>
                <a:latin typeface="FrutigerNext LT Regular" pitchFamily="34" charset="0"/>
              </a:rPr>
              <a:t> 18pt  </a:t>
            </a:r>
          </a:p>
          <a:p>
            <a:pPr algn="r" eaLnBrk="1" hangingPunct="1">
              <a:spcBef>
                <a:spcPct val="20000"/>
              </a:spcBef>
            </a:pPr>
            <a:r>
              <a:rPr lang="zh-CN" altLang="zh-CN" sz="1467" dirty="0">
                <a:solidFill>
                  <a:srgbClr val="FFFFFF"/>
                </a:solidFill>
                <a:latin typeface="FrutigerNext LT Regular" pitchFamily="34" charset="0"/>
              </a:rPr>
              <a:t>Color:Black</a:t>
            </a:r>
          </a:p>
          <a:p>
            <a:pPr algn="r" eaLnBrk="1" hangingPunct="1">
              <a:spcBef>
                <a:spcPct val="20000"/>
              </a:spcBef>
            </a:pPr>
            <a:r>
              <a:rPr lang="zh-CN" altLang="zh-CN" sz="1467" dirty="0">
                <a:solidFill>
                  <a:srgbClr val="FFFFFF"/>
                </a:solidFill>
                <a:latin typeface="FrutigerNext LT Regular" pitchFamily="34" charset="0"/>
              </a:rPr>
              <a:t>Corporate Font :</a:t>
            </a:r>
          </a:p>
          <a:p>
            <a:pPr algn="r" eaLnBrk="1" hangingPunct="1">
              <a:spcBef>
                <a:spcPct val="20000"/>
              </a:spcBef>
            </a:pPr>
            <a:r>
              <a:rPr lang="zh-CN" altLang="zh-CN" sz="1467" dirty="0">
                <a:solidFill>
                  <a:srgbClr val="FFFFFF"/>
                </a:solidFill>
                <a:latin typeface="FrutigerNext LT Regular" pitchFamily="34" charset="0"/>
              </a:rPr>
              <a:t>FrutigerNext LT Medium</a:t>
            </a:r>
          </a:p>
          <a:p>
            <a:pPr algn="r" eaLnBrk="1" hangingPunct="1">
              <a:spcBef>
                <a:spcPct val="20000"/>
              </a:spcBef>
            </a:pPr>
            <a:r>
              <a:rPr lang="zh-CN" altLang="zh-CN" sz="1467" dirty="0">
                <a:solidFill>
                  <a:srgbClr val="FFFFFF"/>
                </a:solidFill>
                <a:latin typeface="FrutigerNext LT Regular" pitchFamily="34" charset="0"/>
              </a:rPr>
              <a:t>Font to be used by customers and </a:t>
            </a:r>
          </a:p>
          <a:p>
            <a:pPr algn="r" eaLnBrk="1" hangingPunct="1">
              <a:spcBef>
                <a:spcPct val="20000"/>
              </a:spcBef>
            </a:pPr>
            <a:r>
              <a:rPr lang="zh-CN" altLang="zh-CN" sz="1467" dirty="0">
                <a:solidFill>
                  <a:srgbClr val="FFFFFF"/>
                </a:solidFill>
                <a:latin typeface="FrutigerNext LT Regular" pitchFamily="34" charset="0"/>
              </a:rPr>
              <a:t>partners : </a:t>
            </a:r>
          </a:p>
          <a:p>
            <a:pPr algn="r" eaLnBrk="1" hangingPunct="1">
              <a:spcBef>
                <a:spcPct val="20000"/>
              </a:spcBef>
            </a:pPr>
            <a:r>
              <a:rPr lang="zh-CN" altLang="zh-CN" sz="1467" dirty="0">
                <a:solidFill>
                  <a:srgbClr val="FFFFFF"/>
                </a:solidFill>
                <a:latin typeface="FrutigerNext LT Regular" pitchFamily="34" charset="0"/>
              </a:rPr>
              <a:t>Arial</a:t>
            </a:r>
          </a:p>
        </p:txBody>
      </p:sp>
      <p:sp>
        <p:nvSpPr>
          <p:cNvPr id="10324" name="Text Box 84"/>
          <p:cNvSpPr txBox="1">
            <a:spLocks noChangeArrowheads="1"/>
          </p:cNvSpPr>
          <p:nvPr/>
        </p:nvSpPr>
        <p:spPr bwMode="auto">
          <a:xfrm>
            <a:off x="12335934" y="57151"/>
            <a:ext cx="1727200" cy="167270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7">
                <a:solidFill>
                  <a:srgbClr val="FFFFFF"/>
                </a:solidFill>
                <a:latin typeface="FrutigerNext LT Regular" pitchFamily="34" charset="0"/>
                <a:ea typeface="宋体" charset="-122"/>
              </a:rPr>
              <a:t>Top right  corner  for   field-mark, customer or partner logotypes. </a:t>
            </a:r>
          </a:p>
          <a:p>
            <a:endParaRPr lang="en-US" altLang="zh-CN" sz="1467">
              <a:solidFill>
                <a:srgbClr val="FFFFFF"/>
              </a:solidFill>
              <a:latin typeface="FrutigerNext LT Regular" pitchFamily="34" charset="0"/>
              <a:ea typeface="宋体" charset="-122"/>
            </a:endParaRPr>
          </a:p>
          <a:p>
            <a:r>
              <a:rPr lang="en-US" altLang="zh-CN" sz="1467">
                <a:solidFill>
                  <a:srgbClr val="FFFFFF"/>
                </a:solidFill>
                <a:latin typeface="FrutigerNext LT Regular" pitchFamily="34" charset="0"/>
                <a:ea typeface="宋体" charset="-122"/>
              </a:rPr>
              <a:t>----------------   </a:t>
            </a:r>
          </a:p>
          <a:p>
            <a:endParaRPr lang="zh-CN" altLang="en-US" sz="1467">
              <a:solidFill>
                <a:srgbClr val="FFFFFF"/>
              </a:solidFill>
              <a:latin typeface="FrutigerNext LT Regular" pitchFamily="34" charset="0"/>
              <a:ea typeface="宋体" charset="-122"/>
            </a:endParaRPr>
          </a:p>
        </p:txBody>
      </p:sp>
      <p:sp>
        <p:nvSpPr>
          <p:cNvPr id="10325" name="Text Box 85"/>
          <p:cNvSpPr txBox="1">
            <a:spLocks noChangeArrowheads="1"/>
          </p:cNvSpPr>
          <p:nvPr/>
        </p:nvSpPr>
        <p:spPr bwMode="auto">
          <a:xfrm>
            <a:off x="12335934" y="1196976"/>
            <a:ext cx="1727200" cy="3478837"/>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7" dirty="0">
                <a:solidFill>
                  <a:srgbClr val="FFFFFF"/>
                </a:solidFill>
                <a:latin typeface="FrutigerNext LT Regular" pitchFamily="34" charset="0"/>
                <a:ea typeface="宋体" charset="-122"/>
              </a:rPr>
              <a:t>The following nine groups of colors are an example of how our design colors can be used, please take note that you should only use one design color group per slide. </a:t>
            </a:r>
          </a:p>
          <a:p>
            <a:r>
              <a:rPr lang="en-US" altLang="zh-CN" sz="1467" dirty="0">
                <a:solidFill>
                  <a:srgbClr val="FFFFFF"/>
                </a:solidFill>
                <a:latin typeface="FrutigerNext LT Regular" pitchFamily="34" charset="0"/>
                <a:ea typeface="宋体" charset="-122"/>
              </a:rPr>
              <a:t> For specific usage details, refer to the “Typesetting Standard”.</a:t>
            </a:r>
          </a:p>
        </p:txBody>
      </p:sp>
      <p:sp>
        <p:nvSpPr>
          <p:cNvPr id="80" name="Rectangle 21"/>
          <p:cNvSpPr>
            <a:spLocks noChangeArrowheads="1"/>
          </p:cNvSpPr>
          <p:nvPr/>
        </p:nvSpPr>
        <p:spPr bwMode="auto">
          <a:xfrm>
            <a:off x="5047622" y="6465938"/>
            <a:ext cx="2488539" cy="246221"/>
          </a:xfrm>
          <a:prstGeom prst="rect">
            <a:avLst/>
          </a:prstGeom>
          <a:noFill/>
          <a:ln w="9525" algn="ctr">
            <a:noFill/>
            <a:miter lim="800000"/>
            <a:headEnd/>
            <a:tailEnd/>
          </a:ln>
          <a:effectLst/>
        </p:spPr>
        <p:txBody>
          <a:bodyPr wrap="square" lIns="106748" tIns="0" rIns="106748" bIns="0">
            <a:spAutoFit/>
          </a:bodyPr>
          <a:lstStyle/>
          <a:p>
            <a:pPr defTabSz="1068570" eaLnBrk="0" hangingPunct="0">
              <a:defRPr/>
            </a:pPr>
            <a:r>
              <a:rPr lang="en-US" altLang="zh-CN" sz="1600" dirty="0" smtClean="0">
                <a:solidFill>
                  <a:srgbClr val="000000"/>
                </a:solidFill>
                <a:latin typeface="FrutigerNext LT Medium"/>
                <a:ea typeface="华文细黑"/>
              </a:rPr>
              <a:t>Huawei Confidential</a:t>
            </a:r>
          </a:p>
        </p:txBody>
      </p:sp>
      <p:sp>
        <p:nvSpPr>
          <p:cNvPr id="82" name="Rectangle 5"/>
          <p:cNvSpPr>
            <a:spLocks noChangeArrowheads="1"/>
          </p:cNvSpPr>
          <p:nvPr/>
        </p:nvSpPr>
        <p:spPr bwMode="auto">
          <a:xfrm>
            <a:off x="8481486" y="6480630"/>
            <a:ext cx="2796116" cy="377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fld id="{334777C4-916E-458D-ABE7-87ACD557FBD2}" type="slidenum">
              <a:rPr lang="de-DE" altLang="zh-CN" sz="1600" smtClean="0">
                <a:solidFill>
                  <a:srgbClr val="000000"/>
                </a:solidFill>
                <a:latin typeface="FrutigerNext LT Bold" pitchFamily="34" charset="0"/>
                <a:ea typeface="ＭＳ Ｐゴシック" pitchFamily="34" charset="-128"/>
              </a:rPr>
              <a:pPr eaLnBrk="0" hangingPunct="0">
                <a:lnSpc>
                  <a:spcPct val="85000"/>
                </a:lnSpc>
              </a:pPr>
              <a:t>‹#›</a:t>
            </a:fld>
            <a:endParaRPr lang="en-GB" altLang="zh-CN" sz="1600" dirty="0">
              <a:solidFill>
                <a:srgbClr val="000000"/>
              </a:solidFill>
              <a:latin typeface="FrutigerNext LT Bold" pitchFamily="34" charset="0"/>
              <a:ea typeface="ＭＳ Ｐゴシック" pitchFamily="34" charset="-128"/>
            </a:endParaRPr>
          </a:p>
        </p:txBody>
      </p:sp>
    </p:spTree>
    <p:extLst>
      <p:ext uri="{BB962C8B-B14F-4D97-AF65-F5344CB8AC3E}">
        <p14:creationId xmlns:p14="http://schemas.microsoft.com/office/powerpoint/2010/main" val="3710633087"/>
      </p:ext>
    </p:extLst>
  </p:cSld>
  <p:clrMap bg1="lt1" tx1="dk1" bg2="lt2" tx2="dk2" accent1="accent1" accent2="accent2" accent3="accent3" accent4="accent4" accent5="accent5" accent6="accent6" hlink="hlink" folHlink="folHlink"/>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txStyles>
    <p:titleStyle>
      <a:lvl1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5pPr>
      <a:lvl6pPr marL="609402"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7pPr>
      <a:lvl8pPr marL="1828205"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8pPr>
      <a:lvl9pPr marL="2437607"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9pPr>
    </p:titleStyle>
    <p:bodyStyle>
      <a:lvl1pPr marL="457052" indent="-457052" algn="l" rtl="0" eaLnBrk="0" fontAlgn="base" hangingPunct="0">
        <a:lnSpc>
          <a:spcPct val="140000"/>
        </a:lnSpc>
        <a:spcBef>
          <a:spcPct val="0"/>
        </a:spcBef>
        <a:spcAft>
          <a:spcPct val="0"/>
        </a:spcAft>
        <a:buClr>
          <a:srgbClr val="777777"/>
        </a:buClr>
        <a:buSzPct val="60000"/>
        <a:buFont typeface="Wingdings" pitchFamily="2" charset="2"/>
        <a:buChar char="l"/>
        <a:defRPr sz="2666" b="1">
          <a:solidFill>
            <a:schemeClr val="tx1"/>
          </a:solidFill>
          <a:latin typeface="FrutigerNext LT Regular" pitchFamily="34" charset="0"/>
          <a:ea typeface="黑体" pitchFamily="49" charset="-122"/>
          <a:cs typeface="+mn-cs"/>
        </a:defRPr>
      </a:lvl1pPr>
      <a:lvl2pPr marL="990278" indent="-380876"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523505" indent="-304701" algn="l" rtl="0" eaLnBrk="0" fontAlgn="base" hangingPunct="0">
        <a:lnSpc>
          <a:spcPct val="140000"/>
        </a:lnSpc>
        <a:spcBef>
          <a:spcPct val="0"/>
        </a:spcBef>
        <a:spcAft>
          <a:spcPct val="0"/>
        </a:spcAft>
        <a:buSzPct val="50000"/>
        <a:buFont typeface="Wingdings" pitchFamily="2" charset="2"/>
        <a:buChar char="n"/>
        <a:defRPr sz="2132">
          <a:solidFill>
            <a:schemeClr val="tx1"/>
          </a:solidFill>
          <a:latin typeface="FrutigerNext LT Regular" pitchFamily="34" charset="0"/>
          <a:ea typeface="+mn-ea"/>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FrutigerNext LT Regular" pitchFamily="34" charset="0"/>
          <a:ea typeface="+mn-ea"/>
          <a:cs typeface="+mn-cs"/>
        </a:defRPr>
      </a:lvl4pPr>
      <a:lvl5pPr marL="2742308" indent="-304701" algn="l" rtl="0" eaLnBrk="0" fontAlgn="base" hangingPunct="0">
        <a:lnSpc>
          <a:spcPct val="140000"/>
        </a:lnSpc>
        <a:spcBef>
          <a:spcPct val="0"/>
        </a:spcBef>
        <a:spcAft>
          <a:spcPct val="0"/>
        </a:spcAft>
        <a:buFont typeface="Arial" charset="0"/>
        <a:buChar char="~"/>
        <a:defRPr sz="1600">
          <a:solidFill>
            <a:schemeClr val="tx1"/>
          </a:solidFill>
          <a:latin typeface="FrutigerNext LT Regular" pitchFamily="34" charset="0"/>
          <a:ea typeface="+mn-ea"/>
          <a:cs typeface="+mn-cs"/>
        </a:defRPr>
      </a:lvl5pPr>
      <a:lvl6pPr marL="3351710"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5" algn="l" defTabSz="1218804" rtl="0" eaLnBrk="1" latinLnBrk="0" hangingPunct="1">
        <a:defRPr sz="2399" kern="1200">
          <a:solidFill>
            <a:schemeClr val="tx1"/>
          </a:solidFill>
          <a:latin typeface="+mn-lt"/>
          <a:ea typeface="+mn-ea"/>
          <a:cs typeface="+mn-cs"/>
        </a:defRPr>
      </a:lvl4pPr>
      <a:lvl5pPr marL="2437607" algn="l" defTabSz="1218804" rtl="0" eaLnBrk="1" latinLnBrk="0" hangingPunct="1">
        <a:defRPr sz="2399" kern="1200">
          <a:solidFill>
            <a:schemeClr val="tx1"/>
          </a:solidFill>
          <a:latin typeface="+mn-lt"/>
          <a:ea typeface="+mn-ea"/>
          <a:cs typeface="+mn-cs"/>
        </a:defRPr>
      </a:lvl5pPr>
      <a:lvl6pPr marL="3047010" algn="l" defTabSz="1218804" rtl="0" eaLnBrk="1" latinLnBrk="0" hangingPunct="1">
        <a:defRPr sz="2399" kern="1200">
          <a:solidFill>
            <a:schemeClr val="tx1"/>
          </a:solidFill>
          <a:latin typeface="+mn-lt"/>
          <a:ea typeface="+mn-ea"/>
          <a:cs typeface="+mn-cs"/>
        </a:defRPr>
      </a:lvl6pPr>
      <a:lvl7pPr marL="3656412"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0" y="6224590"/>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4" y="6451603"/>
            <a:ext cx="3568458" cy="2462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106791"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600" dirty="0" smtClean="0">
                <a:solidFill>
                  <a:srgbClr val="000000"/>
                </a:solidFill>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0011836" y="6386515"/>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533" y="325441"/>
            <a:ext cx="10176934"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en-US" altLang="zh-CN" dirty="0" smtClean="0"/>
              <a:t>Click to edit Master title style</a:t>
            </a:r>
            <a:endParaRPr lang="zh-CN" altLang="en-US" dirty="0" smtClean="0"/>
          </a:p>
        </p:txBody>
      </p:sp>
      <p:sp>
        <p:nvSpPr>
          <p:cNvPr id="10248" name="Rectangle 68"/>
          <p:cNvSpPr>
            <a:spLocks noGrp="1" noChangeArrowheads="1"/>
          </p:cNvSpPr>
          <p:nvPr>
            <p:ph type="body" idx="1"/>
          </p:nvPr>
        </p:nvSpPr>
        <p:spPr bwMode="auto">
          <a:xfrm>
            <a:off x="1007533" y="1628778"/>
            <a:ext cx="10176934"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en-US" altLang="zh-CN" dirty="0" smtClean="0"/>
              <a:t>Click to edit Master text styles</a:t>
            </a:r>
            <a:endParaRPr lang="zh-CN" altLang="en-US" dirty="0" smtClean="0"/>
          </a:p>
          <a:p>
            <a:pPr lvl="1"/>
            <a:r>
              <a:rPr lang="en-US" altLang="zh-CN" dirty="0" smtClean="0"/>
              <a:t>Second level</a:t>
            </a:r>
            <a:endParaRPr lang="zh-CN" altLang="en-US" dirty="0" smtClean="0"/>
          </a:p>
          <a:p>
            <a:pPr lvl="2"/>
            <a:r>
              <a:rPr lang="en-US" altLang="zh-CN" dirty="0" smtClean="0"/>
              <a:t>Third level</a:t>
            </a:r>
            <a:endParaRPr lang="zh-CN" altLang="en-US" dirty="0" smtClean="0"/>
          </a:p>
          <a:p>
            <a:pPr lvl="3"/>
            <a:r>
              <a:rPr lang="en-US" altLang="zh-CN" dirty="0" smtClean="0"/>
              <a:t>Fourth level</a:t>
            </a:r>
            <a:endParaRPr lang="zh-CN" altLang="en-US" dirty="0" smtClean="0"/>
          </a:p>
          <a:p>
            <a:pPr lvl="4"/>
            <a:r>
              <a:rPr lang="en-US" altLang="zh-CN" dirty="0" smtClean="0"/>
              <a:t>Fifth level</a:t>
            </a:r>
            <a:endParaRPr lang="zh-CN" altLang="en-US" dirty="0" smtClean="0"/>
          </a:p>
        </p:txBody>
      </p:sp>
      <p:grpSp>
        <p:nvGrpSpPr>
          <p:cNvPr id="10328" name="Group 88"/>
          <p:cNvGrpSpPr>
            <a:grpSpLocks/>
          </p:cNvGrpSpPr>
          <p:nvPr/>
        </p:nvGrpSpPr>
        <p:grpSpPr bwMode="auto">
          <a:xfrm>
            <a:off x="12433301" y="3832227"/>
            <a:ext cx="1151467" cy="3025775"/>
            <a:chOff x="5874" y="2414"/>
            <a:chExt cx="544" cy="1906"/>
          </a:xfrm>
        </p:grpSpPr>
        <p:sp>
          <p:nvSpPr>
            <p:cNvPr id="10326" name="Rectangle 86"/>
            <p:cNvSpPr>
              <a:spLocks noChangeArrowheads="1"/>
            </p:cNvSpPr>
            <p:nvPr userDrawn="1"/>
          </p:nvSpPr>
          <p:spPr bwMode="auto">
            <a:xfrm>
              <a:off x="5874" y="2414"/>
              <a:ext cx="544" cy="1906"/>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399">
                <a:solidFill>
                  <a:srgbClr val="000000"/>
                </a:solidFill>
                <a:ea typeface="宋体" charset="-122"/>
              </a:endParaRPr>
            </a:p>
          </p:txBody>
        </p:sp>
        <p:grpSp>
          <p:nvGrpSpPr>
            <p:cNvPr id="10327" name="Group 87"/>
            <p:cNvGrpSpPr>
              <a:grpSpLocks/>
            </p:cNvGrpSpPr>
            <p:nvPr userDrawn="1"/>
          </p:nvGrpSpPr>
          <p:grpSpPr bwMode="auto">
            <a:xfrm>
              <a:off x="5941" y="2475"/>
              <a:ext cx="409" cy="1783"/>
              <a:chOff x="5921" y="2387"/>
              <a:chExt cx="409" cy="1783"/>
            </a:xfrm>
          </p:grpSpPr>
          <p:grpSp>
            <p:nvGrpSpPr>
              <p:cNvPr id="10254" name="Group 18"/>
              <p:cNvGrpSpPr>
                <a:grpSpLocks noChangeAspect="1"/>
              </p:cNvGrpSpPr>
              <p:nvPr userDrawn="1"/>
            </p:nvGrpSpPr>
            <p:grpSpPr bwMode="auto">
              <a:xfrm>
                <a:off x="5921" y="2506"/>
                <a:ext cx="409" cy="101"/>
                <a:chOff x="5893" y="2387"/>
                <a:chExt cx="466" cy="115"/>
              </a:xfrm>
            </p:grpSpPr>
            <p:sp>
              <p:nvSpPr>
                <p:cNvPr id="10315" name="Rectangle 19"/>
                <p:cNvSpPr>
                  <a:spLocks noChangeAspect="1"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6" name="Rectangle 20"/>
                <p:cNvSpPr>
                  <a:spLocks noChangeAspect="1"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7" name="Rectangle 21"/>
                <p:cNvSpPr>
                  <a:spLocks noChangeAspect="1"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8" name="Rectangle 22"/>
                <p:cNvSpPr>
                  <a:spLocks noChangeAspect="1"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5" name="Group 23"/>
              <p:cNvGrpSpPr>
                <a:grpSpLocks noChangeAspect="1"/>
              </p:cNvGrpSpPr>
              <p:nvPr userDrawn="1"/>
            </p:nvGrpSpPr>
            <p:grpSpPr bwMode="auto">
              <a:xfrm>
                <a:off x="5921" y="2626"/>
                <a:ext cx="409" cy="101"/>
                <a:chOff x="5893" y="2523"/>
                <a:chExt cx="466" cy="115"/>
              </a:xfrm>
            </p:grpSpPr>
            <p:sp>
              <p:nvSpPr>
                <p:cNvPr id="10311" name="Rectangle 24"/>
                <p:cNvSpPr>
                  <a:spLocks noChangeAspect="1"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2" name="Rectangle 25"/>
                <p:cNvSpPr>
                  <a:spLocks noChangeAspect="1"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3" name="Rectangle 26"/>
                <p:cNvSpPr>
                  <a:spLocks noChangeAspect="1"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4" name="Rectangle 27"/>
                <p:cNvSpPr>
                  <a:spLocks noChangeAspect="1"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6" name="Group 28"/>
              <p:cNvGrpSpPr>
                <a:grpSpLocks noChangeAspect="1"/>
              </p:cNvGrpSpPr>
              <p:nvPr userDrawn="1"/>
            </p:nvGrpSpPr>
            <p:grpSpPr bwMode="auto">
              <a:xfrm>
                <a:off x="5921" y="2745"/>
                <a:ext cx="409" cy="101"/>
                <a:chOff x="5893" y="2659"/>
                <a:chExt cx="466" cy="115"/>
              </a:xfrm>
            </p:grpSpPr>
            <p:sp>
              <p:nvSpPr>
                <p:cNvPr id="10307" name="Rectangle 29"/>
                <p:cNvSpPr>
                  <a:spLocks noChangeAspect="1"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8" name="Rectangle 30"/>
                <p:cNvSpPr>
                  <a:spLocks noChangeAspect="1"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9" name="Rectangle 31"/>
                <p:cNvSpPr>
                  <a:spLocks noChangeAspect="1"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0" name="Rectangle 32"/>
                <p:cNvSpPr>
                  <a:spLocks noChangeAspect="1"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7" name="Group 33"/>
              <p:cNvGrpSpPr>
                <a:grpSpLocks noChangeAspect="1"/>
              </p:cNvGrpSpPr>
              <p:nvPr userDrawn="1"/>
            </p:nvGrpSpPr>
            <p:grpSpPr bwMode="auto">
              <a:xfrm>
                <a:off x="5921" y="2387"/>
                <a:ext cx="409" cy="104"/>
                <a:chOff x="5893" y="2251"/>
                <a:chExt cx="466" cy="119"/>
              </a:xfrm>
            </p:grpSpPr>
            <p:sp>
              <p:nvSpPr>
                <p:cNvPr id="10303" name="Rectangle 34"/>
                <p:cNvSpPr>
                  <a:spLocks noChangeAspect="1"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4" name="Rectangle 35"/>
                <p:cNvSpPr>
                  <a:spLocks noChangeAspect="1"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5" name="Rectangle 36"/>
                <p:cNvSpPr>
                  <a:spLocks noChangeAspect="1"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6" name="Rectangle 37"/>
                <p:cNvSpPr>
                  <a:spLocks noChangeAspect="1"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8" name="Group 38"/>
              <p:cNvGrpSpPr>
                <a:grpSpLocks noChangeAspect="1"/>
              </p:cNvGrpSpPr>
              <p:nvPr userDrawn="1"/>
            </p:nvGrpSpPr>
            <p:grpSpPr bwMode="auto">
              <a:xfrm>
                <a:off x="5921" y="2944"/>
                <a:ext cx="409" cy="101"/>
                <a:chOff x="5893" y="2886"/>
                <a:chExt cx="466" cy="115"/>
              </a:xfrm>
            </p:grpSpPr>
            <p:sp>
              <p:nvSpPr>
                <p:cNvPr id="10299" name="Rectangle 39"/>
                <p:cNvSpPr>
                  <a:spLocks noChangeAspect="1"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0" name="Rectangle 40"/>
                <p:cNvSpPr>
                  <a:spLocks noChangeAspect="1"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1" name="Rectangle 41"/>
                <p:cNvSpPr>
                  <a:spLocks noChangeAspect="1"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2" name="Rectangle 42"/>
                <p:cNvSpPr>
                  <a:spLocks noChangeAspect="1"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9" name="Group 43"/>
              <p:cNvGrpSpPr>
                <a:grpSpLocks noChangeAspect="1"/>
              </p:cNvGrpSpPr>
              <p:nvPr userDrawn="1"/>
            </p:nvGrpSpPr>
            <p:grpSpPr bwMode="auto">
              <a:xfrm>
                <a:off x="5921" y="3064"/>
                <a:ext cx="409" cy="101"/>
                <a:chOff x="5893" y="3022"/>
                <a:chExt cx="466" cy="115"/>
              </a:xfrm>
            </p:grpSpPr>
            <p:sp>
              <p:nvSpPr>
                <p:cNvPr id="10295" name="Rectangle 44"/>
                <p:cNvSpPr>
                  <a:spLocks noChangeAspect="1"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6" name="Rectangle 45"/>
                <p:cNvSpPr>
                  <a:spLocks noChangeAspect="1"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7" name="Rectangle 46"/>
                <p:cNvSpPr>
                  <a:spLocks noChangeAspect="1"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8" name="Rectangle 47"/>
                <p:cNvSpPr>
                  <a:spLocks noChangeAspect="1"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0" name="Group 48"/>
              <p:cNvGrpSpPr>
                <a:grpSpLocks noChangeAspect="1"/>
              </p:cNvGrpSpPr>
              <p:nvPr userDrawn="1"/>
            </p:nvGrpSpPr>
            <p:grpSpPr bwMode="auto">
              <a:xfrm>
                <a:off x="5921" y="3183"/>
                <a:ext cx="409" cy="101"/>
                <a:chOff x="5893" y="3158"/>
                <a:chExt cx="466" cy="115"/>
              </a:xfrm>
            </p:grpSpPr>
            <p:sp>
              <p:nvSpPr>
                <p:cNvPr id="10291" name="Rectangle 49"/>
                <p:cNvSpPr>
                  <a:spLocks noChangeAspect="1"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2" name="Rectangle 50"/>
                <p:cNvSpPr>
                  <a:spLocks noChangeAspect="1"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3" name="Rectangle 51"/>
                <p:cNvSpPr>
                  <a:spLocks noChangeAspect="1"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4" name="Rectangle 52"/>
                <p:cNvSpPr>
                  <a:spLocks noChangeAspect="1"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1" name="Group 53"/>
              <p:cNvGrpSpPr>
                <a:grpSpLocks noChangeAspect="1"/>
              </p:cNvGrpSpPr>
              <p:nvPr userDrawn="1"/>
            </p:nvGrpSpPr>
            <p:grpSpPr bwMode="auto">
              <a:xfrm>
                <a:off x="5921" y="3383"/>
                <a:ext cx="409" cy="100"/>
                <a:chOff x="5893" y="3385"/>
                <a:chExt cx="466" cy="115"/>
              </a:xfrm>
            </p:grpSpPr>
            <p:sp>
              <p:nvSpPr>
                <p:cNvPr id="10287" name="Rectangle 54"/>
                <p:cNvSpPr>
                  <a:spLocks noChangeAspect="1"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8" name="Rectangle 55"/>
                <p:cNvSpPr>
                  <a:spLocks noChangeAspect="1"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9" name="Rectangle 56"/>
                <p:cNvSpPr>
                  <a:spLocks noChangeAspect="1"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0" name="Rectangle 57"/>
                <p:cNvSpPr>
                  <a:spLocks noChangeAspect="1"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2" name="Group 58"/>
              <p:cNvGrpSpPr>
                <a:grpSpLocks noChangeAspect="1"/>
              </p:cNvGrpSpPr>
              <p:nvPr userDrawn="1"/>
            </p:nvGrpSpPr>
            <p:grpSpPr bwMode="auto">
              <a:xfrm>
                <a:off x="5921" y="3502"/>
                <a:ext cx="409" cy="101"/>
                <a:chOff x="5893" y="3521"/>
                <a:chExt cx="466" cy="115"/>
              </a:xfrm>
            </p:grpSpPr>
            <p:sp>
              <p:nvSpPr>
                <p:cNvPr id="10283" name="Rectangle 59"/>
                <p:cNvSpPr>
                  <a:spLocks noChangeAspect="1"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4" name="Rectangle 60"/>
                <p:cNvSpPr>
                  <a:spLocks noChangeAspect="1"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5" name="Rectangle 61"/>
                <p:cNvSpPr>
                  <a:spLocks noChangeAspect="1"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6" name="Rectangle 62"/>
                <p:cNvSpPr>
                  <a:spLocks noChangeAspect="1"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3" name="Group 63"/>
              <p:cNvGrpSpPr>
                <a:grpSpLocks noChangeAspect="1"/>
              </p:cNvGrpSpPr>
              <p:nvPr userDrawn="1"/>
            </p:nvGrpSpPr>
            <p:grpSpPr bwMode="auto">
              <a:xfrm>
                <a:off x="5921" y="3621"/>
                <a:ext cx="409" cy="101"/>
                <a:chOff x="5893" y="3657"/>
                <a:chExt cx="466" cy="115"/>
              </a:xfrm>
            </p:grpSpPr>
            <p:sp>
              <p:nvSpPr>
                <p:cNvPr id="10279" name="Rectangle 64"/>
                <p:cNvSpPr>
                  <a:spLocks noChangeAspect="1"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0" name="Rectangle 65"/>
                <p:cNvSpPr>
                  <a:spLocks noChangeAspect="1"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1" name="Rectangle 66"/>
                <p:cNvSpPr>
                  <a:spLocks noChangeAspect="1"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2" name="Rectangle 67"/>
                <p:cNvSpPr>
                  <a:spLocks noChangeAspect="1"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4" name="Group 68"/>
              <p:cNvGrpSpPr>
                <a:grpSpLocks noChangeAspect="1"/>
              </p:cNvGrpSpPr>
              <p:nvPr userDrawn="1"/>
            </p:nvGrpSpPr>
            <p:grpSpPr bwMode="auto">
              <a:xfrm>
                <a:off x="5921" y="3821"/>
                <a:ext cx="409" cy="101"/>
                <a:chOff x="5893" y="3884"/>
                <a:chExt cx="466" cy="115"/>
              </a:xfrm>
            </p:grpSpPr>
            <p:sp>
              <p:nvSpPr>
                <p:cNvPr id="10275" name="Rectangle 69"/>
                <p:cNvSpPr>
                  <a:spLocks noChangeAspect="1"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6" name="Rectangle 70"/>
                <p:cNvSpPr>
                  <a:spLocks noChangeAspect="1"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7" name="Rectangle 71"/>
                <p:cNvSpPr>
                  <a:spLocks noChangeAspect="1"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8" name="Rectangle 72"/>
                <p:cNvSpPr>
                  <a:spLocks noChangeAspect="1"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5" name="Group 73"/>
              <p:cNvGrpSpPr>
                <a:grpSpLocks noChangeAspect="1"/>
              </p:cNvGrpSpPr>
              <p:nvPr userDrawn="1"/>
            </p:nvGrpSpPr>
            <p:grpSpPr bwMode="auto">
              <a:xfrm>
                <a:off x="5921" y="3945"/>
                <a:ext cx="409" cy="101"/>
                <a:chOff x="5893" y="4026"/>
                <a:chExt cx="466" cy="115"/>
              </a:xfrm>
            </p:grpSpPr>
            <p:sp>
              <p:nvSpPr>
                <p:cNvPr id="10271" name="Rectangle 74"/>
                <p:cNvSpPr>
                  <a:spLocks noChangeAspect="1"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2" name="Rectangle 75"/>
                <p:cNvSpPr>
                  <a:spLocks noChangeAspect="1"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3" name="Rectangle 76"/>
                <p:cNvSpPr>
                  <a:spLocks noChangeAspect="1"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4" name="Rectangle 77"/>
                <p:cNvSpPr>
                  <a:spLocks noChangeAspect="1"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6" name="Group 78"/>
              <p:cNvGrpSpPr>
                <a:grpSpLocks noChangeAspect="1"/>
              </p:cNvGrpSpPr>
              <p:nvPr userDrawn="1"/>
            </p:nvGrpSpPr>
            <p:grpSpPr bwMode="auto">
              <a:xfrm>
                <a:off x="5921" y="4069"/>
                <a:ext cx="409" cy="101"/>
                <a:chOff x="5893" y="4167"/>
                <a:chExt cx="466" cy="115"/>
              </a:xfrm>
            </p:grpSpPr>
            <p:sp>
              <p:nvSpPr>
                <p:cNvPr id="10267" name="Rectangle 79"/>
                <p:cNvSpPr>
                  <a:spLocks noChangeAspect="1"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68" name="Rectangle 80"/>
                <p:cNvSpPr>
                  <a:spLocks noChangeAspect="1"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69" name="Rectangle 81"/>
                <p:cNvSpPr>
                  <a:spLocks noChangeAspect="1"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0" name="Rectangle 82"/>
                <p:cNvSpPr>
                  <a:spLocks noChangeAspect="1"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grpSp>
      <p:sp>
        <p:nvSpPr>
          <p:cNvPr id="10321" name="Text Box 81"/>
          <p:cNvSpPr txBox="1">
            <a:spLocks noChangeArrowheads="1"/>
          </p:cNvSpPr>
          <p:nvPr/>
        </p:nvSpPr>
        <p:spPr bwMode="auto">
          <a:xfrm>
            <a:off x="-3845984" y="1330326"/>
            <a:ext cx="3702051" cy="5207580"/>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lgn="ctr">
                <a:solidFill>
                  <a:srgbClr val="B2B2B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04433" tIns="52215" rIns="104433" bIns="52215">
            <a:spAutoFit/>
          </a:bodyPr>
          <a:lstStyle>
            <a:lvl1pPr defTabSz="784225" eaLnBrk="0" hangingPunct="0">
              <a:defRPr>
                <a:solidFill>
                  <a:schemeClr val="tx1"/>
                </a:solidFill>
                <a:latin typeface="Calibri" pitchFamily="34" charset="0"/>
                <a:ea typeface="宋体" charset="-122"/>
              </a:defRPr>
            </a:lvl1pPr>
            <a:lvl2pPr marL="390525" defTabSz="784225" eaLnBrk="0" hangingPunct="0">
              <a:defRPr>
                <a:solidFill>
                  <a:schemeClr val="tx1"/>
                </a:solidFill>
                <a:latin typeface="Calibri" pitchFamily="34" charset="0"/>
                <a:ea typeface="宋体" charset="-122"/>
              </a:defRPr>
            </a:lvl2pPr>
            <a:lvl3pPr marL="784225" defTabSz="784225" eaLnBrk="0" hangingPunct="0">
              <a:defRPr>
                <a:solidFill>
                  <a:schemeClr val="tx1"/>
                </a:solidFill>
                <a:latin typeface="Calibri" pitchFamily="34" charset="0"/>
                <a:ea typeface="宋体" charset="-122"/>
              </a:defRPr>
            </a:lvl3pPr>
            <a:lvl4pPr marL="1174750" defTabSz="784225" eaLnBrk="0" hangingPunct="0">
              <a:defRPr>
                <a:solidFill>
                  <a:schemeClr val="tx1"/>
                </a:solidFill>
                <a:latin typeface="Calibri" pitchFamily="34" charset="0"/>
                <a:ea typeface="宋体" charset="-122"/>
              </a:defRPr>
            </a:lvl4pPr>
            <a:lvl5pPr marL="1566863" defTabSz="784225" eaLnBrk="0" hangingPunct="0">
              <a:defRPr>
                <a:solidFill>
                  <a:schemeClr val="tx1"/>
                </a:solidFill>
                <a:latin typeface="Calibri" pitchFamily="34" charset="0"/>
                <a:ea typeface="宋体" charset="-122"/>
              </a:defRPr>
            </a:lvl5pPr>
            <a:lvl6pPr marL="2024063" defTabSz="784225" eaLnBrk="0" fontAlgn="base" hangingPunct="0">
              <a:spcBef>
                <a:spcPct val="0"/>
              </a:spcBef>
              <a:spcAft>
                <a:spcPct val="0"/>
              </a:spcAft>
              <a:defRPr>
                <a:solidFill>
                  <a:schemeClr val="tx1"/>
                </a:solidFill>
                <a:latin typeface="Calibri" pitchFamily="34" charset="0"/>
                <a:ea typeface="宋体" charset="-122"/>
              </a:defRPr>
            </a:lvl6pPr>
            <a:lvl7pPr marL="2481263" defTabSz="784225" eaLnBrk="0" fontAlgn="base" hangingPunct="0">
              <a:spcBef>
                <a:spcPct val="0"/>
              </a:spcBef>
              <a:spcAft>
                <a:spcPct val="0"/>
              </a:spcAft>
              <a:defRPr>
                <a:solidFill>
                  <a:schemeClr val="tx1"/>
                </a:solidFill>
                <a:latin typeface="Calibri" pitchFamily="34" charset="0"/>
                <a:ea typeface="宋体" charset="-122"/>
              </a:defRPr>
            </a:lvl7pPr>
            <a:lvl8pPr marL="2938463" defTabSz="784225" eaLnBrk="0" fontAlgn="base" hangingPunct="0">
              <a:spcBef>
                <a:spcPct val="0"/>
              </a:spcBef>
              <a:spcAft>
                <a:spcPct val="0"/>
              </a:spcAft>
              <a:defRPr>
                <a:solidFill>
                  <a:schemeClr val="tx1"/>
                </a:solidFill>
                <a:latin typeface="Calibri" pitchFamily="34" charset="0"/>
                <a:ea typeface="宋体" charset="-122"/>
              </a:defRPr>
            </a:lvl8pPr>
            <a:lvl9pPr marL="3395663" defTabSz="784225" eaLnBrk="0" fontAlgn="base" hangingPunct="0">
              <a:spcBef>
                <a:spcPct val="0"/>
              </a:spcBef>
              <a:spcAft>
                <a:spcPct val="0"/>
              </a:spcAft>
              <a:defRPr>
                <a:solidFill>
                  <a:schemeClr val="tx1"/>
                </a:solidFill>
                <a:latin typeface="Calibri" pitchFamily="34" charset="0"/>
                <a:ea typeface="宋体" charset="-122"/>
              </a:defRPr>
            </a:lvl9pPr>
          </a:lstStyle>
          <a:p>
            <a:pPr algn="r" eaLnBrk="1" hangingPunct="1">
              <a:spcBef>
                <a:spcPct val="20000"/>
              </a:spcBef>
            </a:pPr>
            <a:r>
              <a:rPr lang="zh-CN" altLang="zh-CN" sz="1467" dirty="0">
                <a:solidFill>
                  <a:srgbClr val="FFFFFF"/>
                </a:solidFill>
                <a:latin typeface="FrutigerNext LT Regular" pitchFamily="34" charset="0"/>
              </a:rPr>
              <a:t>Slide title :32-35pt  </a:t>
            </a:r>
          </a:p>
          <a:p>
            <a:pPr algn="r" eaLnBrk="1" hangingPunct="1">
              <a:spcBef>
                <a:spcPct val="20000"/>
              </a:spcBef>
            </a:pPr>
            <a:r>
              <a:rPr lang="zh-CN" altLang="zh-CN" sz="1467" dirty="0">
                <a:solidFill>
                  <a:srgbClr val="FFFFFF"/>
                </a:solidFill>
                <a:latin typeface="FrutigerNext LT Regular" pitchFamily="34" charset="0"/>
              </a:rPr>
              <a:t>Color: R153 G0 B0</a:t>
            </a:r>
          </a:p>
          <a:p>
            <a:pPr algn="r" eaLnBrk="1" hangingPunct="1">
              <a:spcBef>
                <a:spcPct val="20000"/>
              </a:spcBef>
            </a:pPr>
            <a:r>
              <a:rPr lang="zh-CN" altLang="zh-CN" sz="1467" dirty="0">
                <a:solidFill>
                  <a:srgbClr val="FFFFFF"/>
                </a:solidFill>
                <a:latin typeface="FrutigerNext LT Regular" pitchFamily="34" charset="0"/>
              </a:rPr>
              <a:t>Corporate Font :</a:t>
            </a:r>
          </a:p>
          <a:p>
            <a:pPr algn="r" eaLnBrk="1" hangingPunct="1">
              <a:spcBef>
                <a:spcPct val="20000"/>
              </a:spcBef>
            </a:pPr>
            <a:r>
              <a:rPr lang="zh-CN" altLang="zh-CN" sz="1467" dirty="0">
                <a:solidFill>
                  <a:srgbClr val="FFFFFF"/>
                </a:solidFill>
                <a:latin typeface="FrutigerNext LT Regular" pitchFamily="34" charset="0"/>
              </a:rPr>
              <a:t>FrutigerNext LT Medium</a:t>
            </a:r>
          </a:p>
          <a:p>
            <a:pPr algn="r" eaLnBrk="1" hangingPunct="1">
              <a:spcBef>
                <a:spcPct val="20000"/>
              </a:spcBef>
            </a:pPr>
            <a:r>
              <a:rPr lang="zh-CN" altLang="zh-CN" sz="1467" dirty="0">
                <a:solidFill>
                  <a:srgbClr val="FFFFFF"/>
                </a:solidFill>
                <a:latin typeface="FrutigerNext LT Regular" pitchFamily="34" charset="0"/>
              </a:rPr>
              <a:t>Font to be used by customers and </a:t>
            </a:r>
          </a:p>
          <a:p>
            <a:pPr algn="r" eaLnBrk="1" hangingPunct="1">
              <a:spcBef>
                <a:spcPct val="20000"/>
              </a:spcBef>
            </a:pPr>
            <a:r>
              <a:rPr lang="zh-CN" altLang="zh-CN" sz="1467" dirty="0">
                <a:solidFill>
                  <a:srgbClr val="FFFFFF"/>
                </a:solidFill>
                <a:latin typeface="FrutigerNext LT Regular" pitchFamily="34" charset="0"/>
              </a:rPr>
              <a:t>partners : </a:t>
            </a:r>
          </a:p>
          <a:p>
            <a:pPr algn="r" eaLnBrk="1" hangingPunct="1">
              <a:spcBef>
                <a:spcPct val="20000"/>
              </a:spcBef>
            </a:pPr>
            <a:r>
              <a:rPr lang="zh-CN" altLang="zh-CN" sz="1467" dirty="0">
                <a:solidFill>
                  <a:srgbClr val="FFFFFF"/>
                </a:solidFill>
                <a:latin typeface="FrutigerNext LT Regular" pitchFamily="34" charset="0"/>
              </a:rPr>
              <a:t>Arial</a:t>
            </a: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r>
              <a:rPr lang="zh-CN" altLang="zh-CN" sz="1467" dirty="0">
                <a:solidFill>
                  <a:srgbClr val="FFFFFF"/>
                </a:solidFill>
                <a:latin typeface="FrutigerNext LT Regular" pitchFamily="34" charset="0"/>
              </a:rPr>
              <a:t>Slide text :20-22pt</a:t>
            </a:r>
          </a:p>
          <a:p>
            <a:pPr algn="r" eaLnBrk="1" hangingPunct="1">
              <a:spcBef>
                <a:spcPct val="20000"/>
              </a:spcBef>
            </a:pPr>
            <a:r>
              <a:rPr lang="zh-CN" altLang="zh-CN" sz="1467" dirty="0">
                <a:solidFill>
                  <a:srgbClr val="FFFFFF"/>
                </a:solidFill>
                <a:latin typeface="FrutigerNext LT Regular" pitchFamily="34" charset="0"/>
              </a:rPr>
              <a:t>Bullets level 2-5:</a:t>
            </a:r>
          </a:p>
          <a:p>
            <a:pPr algn="r" eaLnBrk="1" hangingPunct="1">
              <a:spcBef>
                <a:spcPct val="20000"/>
              </a:spcBef>
            </a:pPr>
            <a:r>
              <a:rPr lang="zh-CN" altLang="zh-CN" sz="1467" dirty="0">
                <a:solidFill>
                  <a:srgbClr val="FFFFFF"/>
                </a:solidFill>
                <a:latin typeface="FrutigerNext LT Regular" pitchFamily="34" charset="0"/>
              </a:rPr>
              <a:t> 18pt  </a:t>
            </a:r>
          </a:p>
          <a:p>
            <a:pPr algn="r" eaLnBrk="1" hangingPunct="1">
              <a:spcBef>
                <a:spcPct val="20000"/>
              </a:spcBef>
            </a:pPr>
            <a:r>
              <a:rPr lang="zh-CN" altLang="zh-CN" sz="1467" dirty="0">
                <a:solidFill>
                  <a:srgbClr val="FFFFFF"/>
                </a:solidFill>
                <a:latin typeface="FrutigerNext LT Regular" pitchFamily="34" charset="0"/>
              </a:rPr>
              <a:t>Color:Black</a:t>
            </a:r>
          </a:p>
          <a:p>
            <a:pPr algn="r" eaLnBrk="1" hangingPunct="1">
              <a:spcBef>
                <a:spcPct val="20000"/>
              </a:spcBef>
            </a:pPr>
            <a:r>
              <a:rPr lang="zh-CN" altLang="zh-CN" sz="1467" dirty="0">
                <a:solidFill>
                  <a:srgbClr val="FFFFFF"/>
                </a:solidFill>
                <a:latin typeface="FrutigerNext LT Regular" pitchFamily="34" charset="0"/>
              </a:rPr>
              <a:t>Corporate Font :</a:t>
            </a:r>
          </a:p>
          <a:p>
            <a:pPr algn="r" eaLnBrk="1" hangingPunct="1">
              <a:spcBef>
                <a:spcPct val="20000"/>
              </a:spcBef>
            </a:pPr>
            <a:r>
              <a:rPr lang="zh-CN" altLang="zh-CN" sz="1467" dirty="0">
                <a:solidFill>
                  <a:srgbClr val="FFFFFF"/>
                </a:solidFill>
                <a:latin typeface="FrutigerNext LT Regular" pitchFamily="34" charset="0"/>
              </a:rPr>
              <a:t>FrutigerNext LT Medium</a:t>
            </a:r>
          </a:p>
          <a:p>
            <a:pPr algn="r" eaLnBrk="1" hangingPunct="1">
              <a:spcBef>
                <a:spcPct val="20000"/>
              </a:spcBef>
            </a:pPr>
            <a:r>
              <a:rPr lang="zh-CN" altLang="zh-CN" sz="1467" dirty="0">
                <a:solidFill>
                  <a:srgbClr val="FFFFFF"/>
                </a:solidFill>
                <a:latin typeface="FrutigerNext LT Regular" pitchFamily="34" charset="0"/>
              </a:rPr>
              <a:t>Font to be used by customers and </a:t>
            </a:r>
          </a:p>
          <a:p>
            <a:pPr algn="r" eaLnBrk="1" hangingPunct="1">
              <a:spcBef>
                <a:spcPct val="20000"/>
              </a:spcBef>
            </a:pPr>
            <a:r>
              <a:rPr lang="zh-CN" altLang="zh-CN" sz="1467" dirty="0">
                <a:solidFill>
                  <a:srgbClr val="FFFFFF"/>
                </a:solidFill>
                <a:latin typeface="FrutigerNext LT Regular" pitchFamily="34" charset="0"/>
              </a:rPr>
              <a:t>partners : </a:t>
            </a:r>
          </a:p>
          <a:p>
            <a:pPr algn="r" eaLnBrk="1" hangingPunct="1">
              <a:spcBef>
                <a:spcPct val="20000"/>
              </a:spcBef>
            </a:pPr>
            <a:r>
              <a:rPr lang="zh-CN" altLang="zh-CN" sz="1467" dirty="0">
                <a:solidFill>
                  <a:srgbClr val="FFFFFF"/>
                </a:solidFill>
                <a:latin typeface="FrutigerNext LT Regular" pitchFamily="34" charset="0"/>
              </a:rPr>
              <a:t>Arial</a:t>
            </a:r>
          </a:p>
        </p:txBody>
      </p:sp>
      <p:sp>
        <p:nvSpPr>
          <p:cNvPr id="10324" name="Text Box 84"/>
          <p:cNvSpPr txBox="1">
            <a:spLocks noChangeArrowheads="1"/>
          </p:cNvSpPr>
          <p:nvPr/>
        </p:nvSpPr>
        <p:spPr bwMode="auto">
          <a:xfrm>
            <a:off x="12335934" y="57151"/>
            <a:ext cx="1727200" cy="167270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7">
                <a:solidFill>
                  <a:srgbClr val="FFFFFF"/>
                </a:solidFill>
                <a:latin typeface="FrutigerNext LT Regular" pitchFamily="34" charset="0"/>
                <a:ea typeface="宋体" charset="-122"/>
              </a:rPr>
              <a:t>Top right  corner  for   field-mark, customer or partner logotypes. </a:t>
            </a:r>
          </a:p>
          <a:p>
            <a:endParaRPr lang="en-US" altLang="zh-CN" sz="1467">
              <a:solidFill>
                <a:srgbClr val="FFFFFF"/>
              </a:solidFill>
              <a:latin typeface="FrutigerNext LT Regular" pitchFamily="34" charset="0"/>
              <a:ea typeface="宋体" charset="-122"/>
            </a:endParaRPr>
          </a:p>
          <a:p>
            <a:r>
              <a:rPr lang="en-US" altLang="zh-CN" sz="1467">
                <a:solidFill>
                  <a:srgbClr val="FFFFFF"/>
                </a:solidFill>
                <a:latin typeface="FrutigerNext LT Regular" pitchFamily="34" charset="0"/>
                <a:ea typeface="宋体" charset="-122"/>
              </a:rPr>
              <a:t>----------------   </a:t>
            </a:r>
          </a:p>
          <a:p>
            <a:endParaRPr lang="zh-CN" altLang="en-US" sz="1467">
              <a:solidFill>
                <a:srgbClr val="FFFFFF"/>
              </a:solidFill>
              <a:latin typeface="FrutigerNext LT Regular" pitchFamily="34" charset="0"/>
              <a:ea typeface="宋体" charset="-122"/>
            </a:endParaRPr>
          </a:p>
        </p:txBody>
      </p:sp>
      <p:sp>
        <p:nvSpPr>
          <p:cNvPr id="10325" name="Text Box 85"/>
          <p:cNvSpPr txBox="1">
            <a:spLocks noChangeArrowheads="1"/>
          </p:cNvSpPr>
          <p:nvPr/>
        </p:nvSpPr>
        <p:spPr bwMode="auto">
          <a:xfrm>
            <a:off x="12335934" y="1196976"/>
            <a:ext cx="1727200" cy="3478837"/>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7" dirty="0">
                <a:solidFill>
                  <a:srgbClr val="FFFFFF"/>
                </a:solidFill>
                <a:latin typeface="FrutigerNext LT Regular" pitchFamily="34" charset="0"/>
                <a:ea typeface="宋体" charset="-122"/>
              </a:rPr>
              <a:t>The following nine groups of colors are an example of how our design colors can be used, please take note that you should only use one design color group per slide. </a:t>
            </a:r>
          </a:p>
          <a:p>
            <a:r>
              <a:rPr lang="en-US" altLang="zh-CN" sz="1467" dirty="0">
                <a:solidFill>
                  <a:srgbClr val="FFFFFF"/>
                </a:solidFill>
                <a:latin typeface="FrutigerNext LT Regular" pitchFamily="34" charset="0"/>
                <a:ea typeface="宋体" charset="-122"/>
              </a:rPr>
              <a:t> For specific usage details, refer to the “Typesetting Standard”.</a:t>
            </a:r>
          </a:p>
        </p:txBody>
      </p:sp>
      <p:sp>
        <p:nvSpPr>
          <p:cNvPr id="80" name="Rectangle 21"/>
          <p:cNvSpPr>
            <a:spLocks noChangeArrowheads="1"/>
          </p:cNvSpPr>
          <p:nvPr/>
        </p:nvSpPr>
        <p:spPr bwMode="auto">
          <a:xfrm>
            <a:off x="5047622" y="6465938"/>
            <a:ext cx="2488539" cy="246221"/>
          </a:xfrm>
          <a:prstGeom prst="rect">
            <a:avLst/>
          </a:prstGeom>
          <a:noFill/>
          <a:ln w="9525" algn="ctr">
            <a:noFill/>
            <a:miter lim="800000"/>
            <a:headEnd/>
            <a:tailEnd/>
          </a:ln>
          <a:effectLst/>
        </p:spPr>
        <p:txBody>
          <a:bodyPr wrap="square" lIns="106748" tIns="0" rIns="106748" bIns="0">
            <a:spAutoFit/>
          </a:bodyPr>
          <a:lstStyle/>
          <a:p>
            <a:pPr defTabSz="1068570" eaLnBrk="0" hangingPunct="0">
              <a:defRPr/>
            </a:pPr>
            <a:r>
              <a:rPr lang="en-US" altLang="zh-CN" sz="1600" dirty="0" smtClean="0">
                <a:solidFill>
                  <a:srgbClr val="000000"/>
                </a:solidFill>
                <a:latin typeface="FrutigerNext LT Medium"/>
                <a:ea typeface="华文细黑"/>
              </a:rPr>
              <a:t>Huawei Confidential</a:t>
            </a:r>
          </a:p>
        </p:txBody>
      </p:sp>
      <p:sp>
        <p:nvSpPr>
          <p:cNvPr id="82" name="Rectangle 5"/>
          <p:cNvSpPr>
            <a:spLocks noChangeArrowheads="1"/>
          </p:cNvSpPr>
          <p:nvPr/>
        </p:nvSpPr>
        <p:spPr bwMode="auto">
          <a:xfrm>
            <a:off x="8481486" y="6480630"/>
            <a:ext cx="2796116" cy="377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fld id="{334777C4-916E-458D-ABE7-87ACD557FBD2}" type="slidenum">
              <a:rPr lang="de-DE" altLang="zh-CN" sz="1600" smtClean="0">
                <a:solidFill>
                  <a:srgbClr val="000000"/>
                </a:solidFill>
                <a:latin typeface="FrutigerNext LT Bold" pitchFamily="34" charset="0"/>
                <a:ea typeface="ＭＳ Ｐゴシック" pitchFamily="34" charset="-128"/>
              </a:rPr>
              <a:pPr eaLnBrk="0" hangingPunct="0">
                <a:lnSpc>
                  <a:spcPct val="85000"/>
                </a:lnSpc>
              </a:pPr>
              <a:t>‹#›</a:t>
            </a:fld>
            <a:endParaRPr lang="en-GB" altLang="zh-CN" sz="1600" dirty="0">
              <a:solidFill>
                <a:srgbClr val="000000"/>
              </a:solidFill>
              <a:latin typeface="FrutigerNext LT Bold" pitchFamily="34" charset="0"/>
              <a:ea typeface="ＭＳ Ｐゴシック" pitchFamily="34" charset="-128"/>
            </a:endParaRPr>
          </a:p>
        </p:txBody>
      </p:sp>
    </p:spTree>
    <p:extLst>
      <p:ext uri="{BB962C8B-B14F-4D97-AF65-F5344CB8AC3E}">
        <p14:creationId xmlns:p14="http://schemas.microsoft.com/office/powerpoint/2010/main" val="805783576"/>
      </p:ext>
    </p:extLst>
  </p:cSld>
  <p:clrMap bg1="lt1" tx1="dk1" bg2="lt2" tx2="dk2" accent1="accent1" accent2="accent2" accent3="accent3" accent4="accent4" accent5="accent5" accent6="accent6" hlink="hlink" folHlink="folHlink"/>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txStyles>
    <p:titleStyle>
      <a:lvl1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5pPr>
      <a:lvl6pPr marL="609402"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7pPr>
      <a:lvl8pPr marL="1828205"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8pPr>
      <a:lvl9pPr marL="2437607"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9pPr>
    </p:titleStyle>
    <p:bodyStyle>
      <a:lvl1pPr marL="457052" indent="-457052" algn="l" rtl="0" eaLnBrk="0" fontAlgn="base" hangingPunct="0">
        <a:lnSpc>
          <a:spcPct val="140000"/>
        </a:lnSpc>
        <a:spcBef>
          <a:spcPct val="0"/>
        </a:spcBef>
        <a:spcAft>
          <a:spcPct val="0"/>
        </a:spcAft>
        <a:buClr>
          <a:srgbClr val="777777"/>
        </a:buClr>
        <a:buSzPct val="60000"/>
        <a:buFont typeface="Wingdings" pitchFamily="2" charset="2"/>
        <a:buChar char="l"/>
        <a:defRPr sz="2666" b="1">
          <a:solidFill>
            <a:schemeClr val="tx1"/>
          </a:solidFill>
          <a:latin typeface="FrutigerNext LT Regular" pitchFamily="34" charset="0"/>
          <a:ea typeface="黑体" pitchFamily="49" charset="-122"/>
          <a:cs typeface="+mn-cs"/>
        </a:defRPr>
      </a:lvl1pPr>
      <a:lvl2pPr marL="990278" indent="-380876"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523505" indent="-304701" algn="l" rtl="0" eaLnBrk="0" fontAlgn="base" hangingPunct="0">
        <a:lnSpc>
          <a:spcPct val="140000"/>
        </a:lnSpc>
        <a:spcBef>
          <a:spcPct val="0"/>
        </a:spcBef>
        <a:spcAft>
          <a:spcPct val="0"/>
        </a:spcAft>
        <a:buSzPct val="50000"/>
        <a:buFont typeface="Wingdings" pitchFamily="2" charset="2"/>
        <a:buChar char="n"/>
        <a:defRPr sz="2132">
          <a:solidFill>
            <a:schemeClr val="tx1"/>
          </a:solidFill>
          <a:latin typeface="FrutigerNext LT Regular" pitchFamily="34" charset="0"/>
          <a:ea typeface="+mn-ea"/>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FrutigerNext LT Regular" pitchFamily="34" charset="0"/>
          <a:ea typeface="+mn-ea"/>
          <a:cs typeface="+mn-cs"/>
        </a:defRPr>
      </a:lvl4pPr>
      <a:lvl5pPr marL="2742308" indent="-304701" algn="l" rtl="0" eaLnBrk="0" fontAlgn="base" hangingPunct="0">
        <a:lnSpc>
          <a:spcPct val="140000"/>
        </a:lnSpc>
        <a:spcBef>
          <a:spcPct val="0"/>
        </a:spcBef>
        <a:spcAft>
          <a:spcPct val="0"/>
        </a:spcAft>
        <a:buFont typeface="Arial" charset="0"/>
        <a:buChar char="~"/>
        <a:defRPr sz="1600">
          <a:solidFill>
            <a:schemeClr val="tx1"/>
          </a:solidFill>
          <a:latin typeface="FrutigerNext LT Regular" pitchFamily="34" charset="0"/>
          <a:ea typeface="+mn-ea"/>
          <a:cs typeface="+mn-cs"/>
        </a:defRPr>
      </a:lvl5pPr>
      <a:lvl6pPr marL="3351710"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5" algn="l" defTabSz="1218804" rtl="0" eaLnBrk="1" latinLnBrk="0" hangingPunct="1">
        <a:defRPr sz="2399" kern="1200">
          <a:solidFill>
            <a:schemeClr val="tx1"/>
          </a:solidFill>
          <a:latin typeface="+mn-lt"/>
          <a:ea typeface="+mn-ea"/>
          <a:cs typeface="+mn-cs"/>
        </a:defRPr>
      </a:lvl4pPr>
      <a:lvl5pPr marL="2437607" algn="l" defTabSz="1218804" rtl="0" eaLnBrk="1" latinLnBrk="0" hangingPunct="1">
        <a:defRPr sz="2399" kern="1200">
          <a:solidFill>
            <a:schemeClr val="tx1"/>
          </a:solidFill>
          <a:latin typeface="+mn-lt"/>
          <a:ea typeface="+mn-ea"/>
          <a:cs typeface="+mn-cs"/>
        </a:defRPr>
      </a:lvl5pPr>
      <a:lvl6pPr marL="3047010" algn="l" defTabSz="1218804" rtl="0" eaLnBrk="1" latinLnBrk="0" hangingPunct="1">
        <a:defRPr sz="2399" kern="1200">
          <a:solidFill>
            <a:schemeClr val="tx1"/>
          </a:solidFill>
          <a:latin typeface="+mn-lt"/>
          <a:ea typeface="+mn-ea"/>
          <a:cs typeface="+mn-cs"/>
        </a:defRPr>
      </a:lvl6pPr>
      <a:lvl7pPr marL="3656412"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5122" name="Picture 79" descr="dd"/>
          <p:cNvPicPr>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1" y="6224601"/>
            <a:ext cx="12200467" cy="636587"/>
          </a:xfrm>
          <a:prstGeom prst="rect">
            <a:avLst/>
          </a:prstGeom>
          <a:noFill/>
          <a:ln w="9525">
            <a:noFill/>
            <a:miter lim="800000"/>
            <a:headEnd/>
            <a:tailEnd/>
          </a:ln>
        </p:spPr>
      </p:pic>
      <p:sp>
        <p:nvSpPr>
          <p:cNvPr id="28680" name="Text Box 8"/>
          <p:cNvSpPr txBox="1">
            <a:spLocks noChangeArrowheads="1"/>
          </p:cNvSpPr>
          <p:nvPr/>
        </p:nvSpPr>
        <p:spPr bwMode="auto">
          <a:xfrm>
            <a:off x="869955" y="6437325"/>
            <a:ext cx="2605358" cy="265431"/>
          </a:xfrm>
          <a:prstGeom prst="rect">
            <a:avLst/>
          </a:prstGeom>
          <a:noFill/>
          <a:ln w="9525">
            <a:noFill/>
            <a:miter lim="800000"/>
            <a:headEnd/>
            <a:tailEnd/>
          </a:ln>
        </p:spPr>
        <p:txBody>
          <a:bodyPr wrap="none" lIns="79949" tIns="39976" rIns="79949" bIns="39976">
            <a:spAutoFit/>
          </a:bodyPr>
          <a:lstStyle/>
          <a:p>
            <a:pPr defTabSz="801141" eaLnBrk="0" hangingPunct="0">
              <a:defRPr/>
            </a:pPr>
            <a:r>
              <a:rPr lang="en-US" altLang="zh-CN" sz="1200" b="1" dirty="0">
                <a:solidFill>
                  <a:srgbClr val="000000"/>
                </a:solidFill>
                <a:latin typeface="Trebuchet MS" pitchFamily="34" charset="0"/>
                <a:ea typeface="华文细黑" pitchFamily="2" charset="-122"/>
              </a:rPr>
              <a:t>HUAWEI TECHNOLOGIES CO., LTD.</a:t>
            </a:r>
            <a:endParaRPr lang="en-US" altLang="zh-CN" sz="2199" b="1" dirty="0">
              <a:solidFill>
                <a:srgbClr val="000000"/>
              </a:solidFill>
              <a:latin typeface="Trebuchet MS" pitchFamily="34" charset="0"/>
              <a:ea typeface="华文细黑" pitchFamily="2" charset="-122"/>
            </a:endParaRPr>
          </a:p>
        </p:txBody>
      </p:sp>
      <p:pic>
        <p:nvPicPr>
          <p:cNvPr id="5124" name="Picture 9" descr="8"/>
          <p:cNvPicPr>
            <a:picLocks noChangeAspect="1" noChangeArrowheads="1"/>
          </p:cNvPicPr>
          <p:nvPr/>
        </p:nvPicPr>
        <p:blipFill>
          <a:blip r:embed="rId11" cstate="print"/>
          <a:srcRect/>
          <a:stretch>
            <a:fillRect/>
          </a:stretch>
        </p:blipFill>
        <p:spPr bwMode="auto">
          <a:xfrm>
            <a:off x="10011835" y="6399226"/>
            <a:ext cx="1748367" cy="312737"/>
          </a:xfrm>
          <a:prstGeom prst="rect">
            <a:avLst/>
          </a:prstGeom>
          <a:noFill/>
          <a:ln w="9525">
            <a:noFill/>
            <a:miter lim="800000"/>
            <a:headEnd/>
            <a:tailEnd/>
          </a:ln>
        </p:spPr>
      </p:pic>
      <p:sp>
        <p:nvSpPr>
          <p:cNvPr id="28682" name="Rectangle 10"/>
          <p:cNvSpPr>
            <a:spLocks noGrp="1" noChangeArrowheads="1"/>
          </p:cNvSpPr>
          <p:nvPr>
            <p:ph type="dt" sz="half" idx="2"/>
          </p:nvPr>
        </p:nvSpPr>
        <p:spPr bwMode="auto">
          <a:xfrm>
            <a:off x="8481484" y="6489700"/>
            <a:ext cx="836550" cy="156966"/>
          </a:xfrm>
          <a:prstGeom prst="rect">
            <a:avLst/>
          </a:prstGeom>
          <a:noFill/>
          <a:ln w="9525">
            <a:noFill/>
            <a:miter lim="800000"/>
            <a:headEnd/>
            <a:tailEnd/>
          </a:ln>
          <a:effectLst/>
        </p:spPr>
        <p:txBody>
          <a:bodyPr vert="horz" wrap="none" lIns="0" tIns="0" rIns="0" bIns="0" numCol="1" anchor="t" anchorCtr="0" compatLnSpc="1">
            <a:prstTxWarp prst="textNoShape">
              <a:avLst/>
            </a:prstTxWarp>
            <a:spAutoFit/>
          </a:bodyPr>
          <a:lstStyle>
            <a:lvl1pPr algn="l" eaLnBrk="0" hangingPunct="0">
              <a:lnSpc>
                <a:spcPct val="85000"/>
              </a:lnSpc>
              <a:defRPr sz="1200"/>
            </a:lvl1pPr>
          </a:lstStyle>
          <a:p>
            <a:pPr>
              <a:defRPr/>
            </a:pPr>
            <a:fld id="{7867DA38-8EE2-4AAB-8960-CA984C99D795}" type="datetime1">
              <a:rPr lang="fr-FR" altLang="zh-CN" b="1" smtClean="0">
                <a:solidFill>
                  <a:srgbClr val="000000"/>
                </a:solidFill>
                <a:latin typeface="Trebuchet MS" pitchFamily="34" charset="0"/>
                <a:ea typeface="华文细黑" pitchFamily="2" charset="-122"/>
              </a:rPr>
              <a:pPr>
                <a:defRPr/>
              </a:pPr>
              <a:t>28/08/2019</a:t>
            </a:fld>
            <a:endParaRPr lang="en-GB" altLang="zh-CN" b="1">
              <a:solidFill>
                <a:srgbClr val="000000"/>
              </a:solidFill>
              <a:latin typeface="Trebuchet MS" pitchFamily="34" charset="0"/>
              <a:ea typeface="华文细黑" pitchFamily="2" charset="-122"/>
            </a:endParaRPr>
          </a:p>
        </p:txBody>
      </p:sp>
      <p:sp>
        <p:nvSpPr>
          <p:cNvPr id="5126" name="Rectangle 13"/>
          <p:cNvSpPr>
            <a:spLocks noGrp="1" noChangeArrowheads="1"/>
          </p:cNvSpPr>
          <p:nvPr>
            <p:ph type="title"/>
          </p:nvPr>
        </p:nvSpPr>
        <p:spPr bwMode="auto">
          <a:xfrm>
            <a:off x="575742" y="260350"/>
            <a:ext cx="11089217" cy="53975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zh-CN" altLang="en-US" dirty="0" smtClean="0"/>
              <a:t>单击此处编辑母版标题样式</a:t>
            </a:r>
          </a:p>
        </p:txBody>
      </p:sp>
      <p:sp>
        <p:nvSpPr>
          <p:cNvPr id="28693" name="Rectangle 21"/>
          <p:cNvSpPr>
            <a:spLocks noChangeArrowheads="1"/>
          </p:cNvSpPr>
          <p:nvPr/>
        </p:nvSpPr>
        <p:spPr bwMode="auto">
          <a:xfrm>
            <a:off x="5190069" y="6437325"/>
            <a:ext cx="1666244" cy="265395"/>
          </a:xfrm>
          <a:prstGeom prst="rect">
            <a:avLst/>
          </a:prstGeom>
          <a:noFill/>
          <a:ln w="9525" algn="ctr">
            <a:noFill/>
            <a:miter lim="800000"/>
            <a:headEnd/>
            <a:tailEnd/>
          </a:ln>
          <a:effectLst/>
        </p:spPr>
        <p:txBody>
          <a:bodyPr wrap="none" lIns="79917" tIns="39958" rIns="79917" bIns="39958">
            <a:spAutoFit/>
          </a:bodyPr>
          <a:lstStyle/>
          <a:p>
            <a:pPr defTabSz="801141" eaLnBrk="0" hangingPunct="0">
              <a:defRPr/>
            </a:pPr>
            <a:r>
              <a:rPr lang="en-US" altLang="zh-CN" sz="1200" b="1" dirty="0" err="1">
                <a:solidFill>
                  <a:srgbClr val="000000"/>
                </a:solidFill>
                <a:latin typeface="Trebuchet MS" pitchFamily="34" charset="0"/>
                <a:ea typeface="华文细黑" pitchFamily="2" charset="-122"/>
              </a:rPr>
              <a:t>Huawei</a:t>
            </a:r>
            <a:r>
              <a:rPr lang="en-US" altLang="zh-CN" sz="1200" b="1" dirty="0">
                <a:solidFill>
                  <a:srgbClr val="000000"/>
                </a:solidFill>
                <a:latin typeface="Trebuchet MS" pitchFamily="34" charset="0"/>
                <a:ea typeface="华文细黑" pitchFamily="2" charset="-122"/>
              </a:rPr>
              <a:t> Confidential </a:t>
            </a:r>
          </a:p>
        </p:txBody>
      </p:sp>
      <p:sp>
        <p:nvSpPr>
          <p:cNvPr id="5131" name="Rectangle 68"/>
          <p:cNvSpPr>
            <a:spLocks noGrp="1" noChangeArrowheads="1"/>
          </p:cNvSpPr>
          <p:nvPr>
            <p:ph type="body" idx="1"/>
          </p:nvPr>
        </p:nvSpPr>
        <p:spPr bwMode="auto">
          <a:xfrm>
            <a:off x="575742" y="908050"/>
            <a:ext cx="11089217" cy="514985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p:txBody>
      </p:sp>
    </p:spTree>
    <p:extLst>
      <p:ext uri="{BB962C8B-B14F-4D97-AF65-F5344CB8AC3E}">
        <p14:creationId xmlns:p14="http://schemas.microsoft.com/office/powerpoint/2010/main" val="1217086797"/>
      </p:ext>
    </p:extLst>
  </p:cSld>
  <p:clrMap bg1="lt1" tx1="dk1" bg2="lt2" tx2="dk2" accent1="accent1" accent2="accent2" accent3="accent3" accent4="accent4" accent5="accent5" accent6="accent6" hlink="hlink" folHlink="folHlink"/>
  <p:sldLayoutIdLst>
    <p:sldLayoutId id="2147483960" r:id="rId1"/>
    <p:sldLayoutId id="2147483961" r:id="rId2"/>
    <p:sldLayoutId id="2147483962" r:id="rId3"/>
    <p:sldLayoutId id="2147483963" r:id="rId4"/>
    <p:sldLayoutId id="2147483964" r:id="rId5"/>
    <p:sldLayoutId id="2147483965" r:id="rId6"/>
    <p:sldLayoutId id="2147483966" r:id="rId7"/>
    <p:sldLayoutId id="2147483967" r:id="rId8"/>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hf hdr="0" ftr="0" dt="0"/>
  <p:txStyles>
    <p:titleStyle>
      <a:lvl1pPr algn="l" defTabSz="801141" rtl="0" eaLnBrk="1" fontAlgn="base" hangingPunct="1">
        <a:spcBef>
          <a:spcPct val="0"/>
        </a:spcBef>
        <a:spcAft>
          <a:spcPct val="0"/>
        </a:spcAft>
        <a:defRPr sz="2899">
          <a:solidFill>
            <a:srgbClr val="990000"/>
          </a:solidFill>
          <a:latin typeface="+mj-lt"/>
          <a:ea typeface="+mj-ea"/>
          <a:cs typeface="+mj-cs"/>
        </a:defRPr>
      </a:lvl1pPr>
      <a:lvl2pPr algn="l" defTabSz="801141" rtl="0" eaLnBrk="1" fontAlgn="base" hangingPunct="1">
        <a:spcBef>
          <a:spcPct val="0"/>
        </a:spcBef>
        <a:spcAft>
          <a:spcPct val="0"/>
        </a:spcAft>
        <a:defRPr sz="3499">
          <a:solidFill>
            <a:srgbClr val="990000"/>
          </a:solidFill>
          <a:latin typeface="Trebuchet MS" pitchFamily="34" charset="0"/>
          <a:ea typeface="黑体" pitchFamily="2" charset="-122"/>
        </a:defRPr>
      </a:lvl2pPr>
      <a:lvl3pPr algn="l" defTabSz="801141" rtl="0" eaLnBrk="1" fontAlgn="base" hangingPunct="1">
        <a:spcBef>
          <a:spcPct val="0"/>
        </a:spcBef>
        <a:spcAft>
          <a:spcPct val="0"/>
        </a:spcAft>
        <a:defRPr sz="3499">
          <a:solidFill>
            <a:srgbClr val="990000"/>
          </a:solidFill>
          <a:latin typeface="Trebuchet MS" pitchFamily="34" charset="0"/>
          <a:ea typeface="黑体" pitchFamily="2" charset="-122"/>
        </a:defRPr>
      </a:lvl3pPr>
      <a:lvl4pPr algn="l" defTabSz="801141" rtl="0" eaLnBrk="1" fontAlgn="base" hangingPunct="1">
        <a:spcBef>
          <a:spcPct val="0"/>
        </a:spcBef>
        <a:spcAft>
          <a:spcPct val="0"/>
        </a:spcAft>
        <a:defRPr sz="3499">
          <a:solidFill>
            <a:srgbClr val="990000"/>
          </a:solidFill>
          <a:latin typeface="Trebuchet MS" pitchFamily="34" charset="0"/>
          <a:ea typeface="黑体" pitchFamily="2" charset="-122"/>
        </a:defRPr>
      </a:lvl4pPr>
      <a:lvl5pPr algn="l" defTabSz="801141" rtl="0" eaLnBrk="1" fontAlgn="base" hangingPunct="1">
        <a:spcBef>
          <a:spcPct val="0"/>
        </a:spcBef>
        <a:spcAft>
          <a:spcPct val="0"/>
        </a:spcAft>
        <a:defRPr sz="3499">
          <a:solidFill>
            <a:srgbClr val="990000"/>
          </a:solidFill>
          <a:latin typeface="Trebuchet MS" pitchFamily="34" charset="0"/>
          <a:ea typeface="黑体" pitchFamily="2" charset="-122"/>
        </a:defRPr>
      </a:lvl5pPr>
      <a:lvl6pPr marL="456889" algn="l" defTabSz="801141" rtl="0" eaLnBrk="1" fontAlgn="base" hangingPunct="1">
        <a:spcBef>
          <a:spcPct val="0"/>
        </a:spcBef>
        <a:spcAft>
          <a:spcPct val="0"/>
        </a:spcAft>
        <a:defRPr sz="3499">
          <a:solidFill>
            <a:srgbClr val="990000"/>
          </a:solidFill>
          <a:latin typeface="Trebuchet MS" pitchFamily="34" charset="0"/>
          <a:ea typeface="黑体" pitchFamily="2" charset="-122"/>
        </a:defRPr>
      </a:lvl6pPr>
      <a:lvl7pPr marL="913777" algn="l" defTabSz="801141" rtl="0" eaLnBrk="1" fontAlgn="base" hangingPunct="1">
        <a:spcBef>
          <a:spcPct val="0"/>
        </a:spcBef>
        <a:spcAft>
          <a:spcPct val="0"/>
        </a:spcAft>
        <a:defRPr sz="3499">
          <a:solidFill>
            <a:srgbClr val="990000"/>
          </a:solidFill>
          <a:latin typeface="Trebuchet MS" pitchFamily="34" charset="0"/>
          <a:ea typeface="黑体" pitchFamily="2" charset="-122"/>
        </a:defRPr>
      </a:lvl7pPr>
      <a:lvl8pPr marL="1370667" algn="l" defTabSz="801141" rtl="0" eaLnBrk="1" fontAlgn="base" hangingPunct="1">
        <a:spcBef>
          <a:spcPct val="0"/>
        </a:spcBef>
        <a:spcAft>
          <a:spcPct val="0"/>
        </a:spcAft>
        <a:defRPr sz="3499">
          <a:solidFill>
            <a:srgbClr val="990000"/>
          </a:solidFill>
          <a:latin typeface="Trebuchet MS" pitchFamily="34" charset="0"/>
          <a:ea typeface="黑体" pitchFamily="2" charset="-122"/>
        </a:defRPr>
      </a:lvl8pPr>
      <a:lvl9pPr marL="1827555" algn="l" defTabSz="801141" rtl="0" eaLnBrk="1" fontAlgn="base" hangingPunct="1">
        <a:spcBef>
          <a:spcPct val="0"/>
        </a:spcBef>
        <a:spcAft>
          <a:spcPct val="0"/>
        </a:spcAft>
        <a:defRPr sz="3499">
          <a:solidFill>
            <a:srgbClr val="990000"/>
          </a:solidFill>
          <a:latin typeface="Trebuchet MS" pitchFamily="34" charset="0"/>
          <a:ea typeface="黑体" pitchFamily="2" charset="-122"/>
        </a:defRPr>
      </a:lvl9pPr>
    </p:titleStyle>
    <p:bodyStyle>
      <a:lvl1pPr marL="266519" indent="-266519" algn="l" defTabSz="801141" rtl="0" eaLnBrk="1" fontAlgn="base" hangingPunct="1">
        <a:lnSpc>
          <a:spcPct val="140000"/>
        </a:lnSpc>
        <a:spcBef>
          <a:spcPct val="0"/>
        </a:spcBef>
        <a:spcAft>
          <a:spcPct val="20000"/>
        </a:spcAft>
        <a:buClr>
          <a:schemeClr val="tx1">
            <a:lumMod val="65000"/>
            <a:lumOff val="35000"/>
          </a:schemeClr>
        </a:buClr>
        <a:buSzPct val="100000"/>
        <a:buFont typeface="微软雅黑" pitchFamily="34" charset="-122"/>
        <a:buChar char="›"/>
        <a:defRPr sz="2099" b="1">
          <a:solidFill>
            <a:schemeClr val="tx1"/>
          </a:solidFill>
          <a:latin typeface="+mn-lt"/>
          <a:ea typeface="+mn-ea"/>
          <a:cs typeface="+mn-cs"/>
        </a:defRPr>
      </a:lvl1pPr>
      <a:lvl2pPr marL="542556" indent="-276037" algn="l" defTabSz="801141" rtl="0" eaLnBrk="1" fontAlgn="base" hangingPunct="1">
        <a:lnSpc>
          <a:spcPct val="140000"/>
        </a:lnSpc>
        <a:spcBef>
          <a:spcPct val="0"/>
        </a:spcBef>
        <a:spcAft>
          <a:spcPct val="20000"/>
        </a:spcAft>
        <a:buClr>
          <a:schemeClr val="tx1">
            <a:lumMod val="65000"/>
            <a:lumOff val="35000"/>
          </a:schemeClr>
        </a:buClr>
        <a:buSzPct val="100000"/>
        <a:buFont typeface="FrutigerNext LT Regular" pitchFamily="34" charset="0"/>
        <a:buChar char="»"/>
        <a:defRPr>
          <a:solidFill>
            <a:schemeClr val="tx1"/>
          </a:solidFill>
          <a:latin typeface="+mn-lt"/>
          <a:ea typeface="+mn-ea"/>
        </a:defRPr>
      </a:lvl2pPr>
      <a:lvl3pPr marL="809074" indent="-266519" algn="l" defTabSz="801141" rtl="0" eaLnBrk="1" fontAlgn="base" hangingPunct="1">
        <a:lnSpc>
          <a:spcPct val="140000"/>
        </a:lnSpc>
        <a:spcBef>
          <a:spcPct val="0"/>
        </a:spcBef>
        <a:spcAft>
          <a:spcPct val="20000"/>
        </a:spcAft>
        <a:buClr>
          <a:schemeClr val="tx1">
            <a:lumMod val="65000"/>
            <a:lumOff val="35000"/>
          </a:schemeClr>
        </a:buClr>
        <a:buSzPct val="80000"/>
        <a:buFont typeface="FrutigerNext LT Regular" pitchFamily="34" charset="0"/>
        <a:buChar char="–"/>
        <a:defRPr sz="1499">
          <a:solidFill>
            <a:schemeClr val="tx1"/>
          </a:solidFill>
          <a:latin typeface="+mn-lt"/>
          <a:ea typeface="+mn-ea"/>
        </a:defRPr>
      </a:lvl3pPr>
      <a:lvl4pPr marL="1400808" indent="-199888" algn="l" defTabSz="801141" rtl="0" eaLnBrk="1" fontAlgn="base" hangingPunct="1">
        <a:lnSpc>
          <a:spcPct val="140000"/>
        </a:lnSpc>
        <a:spcBef>
          <a:spcPct val="0"/>
        </a:spcBef>
        <a:spcAft>
          <a:spcPct val="20000"/>
        </a:spcAft>
        <a:buClr>
          <a:schemeClr val="bg2"/>
        </a:buClr>
        <a:buSzPct val="60000"/>
        <a:buChar char="–"/>
        <a:defRPr sz="1399">
          <a:solidFill>
            <a:schemeClr val="tx1"/>
          </a:solidFill>
          <a:latin typeface="+mn-lt"/>
          <a:ea typeface="+mn-ea"/>
        </a:defRPr>
      </a:lvl4pPr>
      <a:lvl5pPr marL="1800585" indent="-199888" algn="l" defTabSz="801141" rtl="0" eaLnBrk="1" fontAlgn="base" hangingPunct="1">
        <a:lnSpc>
          <a:spcPct val="140000"/>
        </a:lnSpc>
        <a:spcBef>
          <a:spcPct val="0"/>
        </a:spcBef>
        <a:spcAft>
          <a:spcPct val="20000"/>
        </a:spcAft>
        <a:buClr>
          <a:schemeClr val="bg2"/>
        </a:buClr>
        <a:buSzPct val="60000"/>
        <a:buFont typeface="Trebuchet MS" pitchFamily="34" charset="0"/>
        <a:buChar char="~"/>
        <a:defRPr sz="1200">
          <a:solidFill>
            <a:schemeClr val="tx1"/>
          </a:solidFill>
          <a:latin typeface="+mn-lt"/>
          <a:ea typeface="+mn-ea"/>
        </a:defRPr>
      </a:lvl5pPr>
      <a:lvl6pPr marL="2257474" indent="-199888" algn="l" defTabSz="801141" rtl="0" eaLnBrk="1" fontAlgn="base" hangingPunct="1">
        <a:lnSpc>
          <a:spcPct val="140000"/>
        </a:lnSpc>
        <a:spcBef>
          <a:spcPct val="0"/>
        </a:spcBef>
        <a:spcAft>
          <a:spcPct val="20000"/>
        </a:spcAft>
        <a:buClr>
          <a:schemeClr val="bg2"/>
        </a:buClr>
        <a:buSzPct val="60000"/>
        <a:buFont typeface="Trebuchet MS" pitchFamily="34" charset="0"/>
        <a:buChar char="~"/>
        <a:defRPr sz="1200">
          <a:solidFill>
            <a:schemeClr val="tx1"/>
          </a:solidFill>
          <a:latin typeface="+mn-lt"/>
          <a:ea typeface="+mn-ea"/>
        </a:defRPr>
      </a:lvl6pPr>
      <a:lvl7pPr marL="2714365" indent="-199888" algn="l" defTabSz="801141" rtl="0" eaLnBrk="1" fontAlgn="base" hangingPunct="1">
        <a:lnSpc>
          <a:spcPct val="140000"/>
        </a:lnSpc>
        <a:spcBef>
          <a:spcPct val="0"/>
        </a:spcBef>
        <a:spcAft>
          <a:spcPct val="20000"/>
        </a:spcAft>
        <a:buClr>
          <a:schemeClr val="bg2"/>
        </a:buClr>
        <a:buSzPct val="60000"/>
        <a:buFont typeface="Trebuchet MS" pitchFamily="34" charset="0"/>
        <a:buChar char="~"/>
        <a:defRPr sz="1200">
          <a:solidFill>
            <a:schemeClr val="tx1"/>
          </a:solidFill>
          <a:latin typeface="+mn-lt"/>
          <a:ea typeface="+mn-ea"/>
        </a:defRPr>
      </a:lvl7pPr>
      <a:lvl8pPr marL="3171253" indent="-199888" algn="l" defTabSz="801141" rtl="0" eaLnBrk="1" fontAlgn="base" hangingPunct="1">
        <a:lnSpc>
          <a:spcPct val="140000"/>
        </a:lnSpc>
        <a:spcBef>
          <a:spcPct val="0"/>
        </a:spcBef>
        <a:spcAft>
          <a:spcPct val="20000"/>
        </a:spcAft>
        <a:buClr>
          <a:schemeClr val="bg2"/>
        </a:buClr>
        <a:buSzPct val="60000"/>
        <a:buFont typeface="Trebuchet MS" pitchFamily="34" charset="0"/>
        <a:buChar char="~"/>
        <a:defRPr sz="1200">
          <a:solidFill>
            <a:schemeClr val="tx1"/>
          </a:solidFill>
          <a:latin typeface="+mn-lt"/>
          <a:ea typeface="+mn-ea"/>
        </a:defRPr>
      </a:lvl8pPr>
      <a:lvl9pPr marL="3628141" indent="-199888" algn="l" defTabSz="801141" rtl="0" eaLnBrk="1" fontAlgn="base" hangingPunct="1">
        <a:lnSpc>
          <a:spcPct val="140000"/>
        </a:lnSpc>
        <a:spcBef>
          <a:spcPct val="0"/>
        </a:spcBef>
        <a:spcAft>
          <a:spcPct val="20000"/>
        </a:spcAft>
        <a:buClr>
          <a:schemeClr val="bg2"/>
        </a:buClr>
        <a:buSzPct val="60000"/>
        <a:buFont typeface="Trebuchet MS" pitchFamily="34" charset="0"/>
        <a:buChar char="~"/>
        <a:defRPr sz="1200">
          <a:solidFill>
            <a:schemeClr val="tx1"/>
          </a:solidFill>
          <a:latin typeface="+mn-lt"/>
          <a:ea typeface="+mn-ea"/>
        </a:defRPr>
      </a:lvl9pPr>
    </p:bodyStyle>
    <p:otherStyle>
      <a:defPPr>
        <a:defRPr lang="zh-CN"/>
      </a:defPPr>
      <a:lvl1pPr marL="0" algn="l" defTabSz="913777" rtl="0" eaLnBrk="1" latinLnBrk="0" hangingPunct="1">
        <a:defRPr sz="1799" kern="1200">
          <a:solidFill>
            <a:schemeClr val="tx1"/>
          </a:solidFill>
          <a:latin typeface="+mn-lt"/>
          <a:ea typeface="+mn-ea"/>
          <a:cs typeface="+mn-cs"/>
        </a:defRPr>
      </a:lvl1pPr>
      <a:lvl2pPr marL="456889" algn="l" defTabSz="913777" rtl="0" eaLnBrk="1" latinLnBrk="0" hangingPunct="1">
        <a:defRPr sz="1799" kern="1200">
          <a:solidFill>
            <a:schemeClr val="tx1"/>
          </a:solidFill>
          <a:latin typeface="+mn-lt"/>
          <a:ea typeface="+mn-ea"/>
          <a:cs typeface="+mn-cs"/>
        </a:defRPr>
      </a:lvl2pPr>
      <a:lvl3pPr marL="913777" algn="l" defTabSz="913777" rtl="0" eaLnBrk="1" latinLnBrk="0" hangingPunct="1">
        <a:defRPr sz="1799" kern="1200">
          <a:solidFill>
            <a:schemeClr val="tx1"/>
          </a:solidFill>
          <a:latin typeface="+mn-lt"/>
          <a:ea typeface="+mn-ea"/>
          <a:cs typeface="+mn-cs"/>
        </a:defRPr>
      </a:lvl3pPr>
      <a:lvl4pPr marL="1370667" algn="l" defTabSz="913777" rtl="0" eaLnBrk="1" latinLnBrk="0" hangingPunct="1">
        <a:defRPr sz="1799" kern="1200">
          <a:solidFill>
            <a:schemeClr val="tx1"/>
          </a:solidFill>
          <a:latin typeface="+mn-lt"/>
          <a:ea typeface="+mn-ea"/>
          <a:cs typeface="+mn-cs"/>
        </a:defRPr>
      </a:lvl4pPr>
      <a:lvl5pPr marL="1827555" algn="l" defTabSz="913777" rtl="0" eaLnBrk="1" latinLnBrk="0" hangingPunct="1">
        <a:defRPr sz="1799" kern="1200">
          <a:solidFill>
            <a:schemeClr val="tx1"/>
          </a:solidFill>
          <a:latin typeface="+mn-lt"/>
          <a:ea typeface="+mn-ea"/>
          <a:cs typeface="+mn-cs"/>
        </a:defRPr>
      </a:lvl5pPr>
      <a:lvl6pPr marL="2284443" algn="l" defTabSz="913777" rtl="0" eaLnBrk="1" latinLnBrk="0" hangingPunct="1">
        <a:defRPr sz="1799" kern="1200">
          <a:solidFill>
            <a:schemeClr val="tx1"/>
          </a:solidFill>
          <a:latin typeface="+mn-lt"/>
          <a:ea typeface="+mn-ea"/>
          <a:cs typeface="+mn-cs"/>
        </a:defRPr>
      </a:lvl6pPr>
      <a:lvl7pPr marL="2741331" algn="l" defTabSz="913777" rtl="0" eaLnBrk="1" latinLnBrk="0" hangingPunct="1">
        <a:defRPr sz="1799" kern="1200">
          <a:solidFill>
            <a:schemeClr val="tx1"/>
          </a:solidFill>
          <a:latin typeface="+mn-lt"/>
          <a:ea typeface="+mn-ea"/>
          <a:cs typeface="+mn-cs"/>
        </a:defRPr>
      </a:lvl7pPr>
      <a:lvl8pPr marL="3198222" algn="l" defTabSz="913777" rtl="0" eaLnBrk="1" latinLnBrk="0" hangingPunct="1">
        <a:defRPr sz="1799" kern="1200">
          <a:solidFill>
            <a:schemeClr val="tx1"/>
          </a:solidFill>
          <a:latin typeface="+mn-lt"/>
          <a:ea typeface="+mn-ea"/>
          <a:cs typeface="+mn-cs"/>
        </a:defRPr>
      </a:lvl8pPr>
      <a:lvl9pPr marL="3655110" algn="l" defTabSz="913777" rtl="0" eaLnBrk="1" latinLnBrk="0" hangingPunct="1">
        <a:defRPr sz="1799"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8196" name="Group 4"/>
          <p:cNvGrpSpPr>
            <a:grpSpLocks/>
          </p:cNvGrpSpPr>
          <p:nvPr/>
        </p:nvGrpSpPr>
        <p:grpSpPr bwMode="auto">
          <a:xfrm>
            <a:off x="0" y="6380645"/>
            <a:ext cx="12192000" cy="477358"/>
            <a:chOff x="0" y="4460"/>
            <a:chExt cx="6336" cy="444"/>
          </a:xfrm>
        </p:grpSpPr>
        <p:pic>
          <p:nvPicPr>
            <p:cNvPr id="8199" name="Picture 5" descr="7"/>
            <p:cNvPicPr>
              <a:picLocks noChangeAspect="1" noChangeArrowheads="1"/>
            </p:cNvPicPr>
            <p:nvPr userDrawn="1"/>
          </p:nvPicPr>
          <p:blipFill>
            <a:blip r:embed="rId8" cstate="screen">
              <a:extLst>
                <a:ext uri="{28A0092B-C50C-407E-A947-70E740481C1C}">
                  <a14:useLocalDpi xmlns:a14="http://schemas.microsoft.com/office/drawing/2010/main" val="0"/>
                </a:ext>
              </a:extLst>
            </a:blip>
            <a:srcRect/>
            <a:stretch>
              <a:fillRect/>
            </a:stretch>
          </p:blipFill>
          <p:spPr bwMode="auto">
            <a:xfrm>
              <a:off x="0" y="4460"/>
              <a:ext cx="6336" cy="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4" name="Text Box 6"/>
            <p:cNvSpPr txBox="1">
              <a:spLocks noChangeArrowheads="1"/>
            </p:cNvSpPr>
            <p:nvPr userDrawn="1"/>
          </p:nvSpPr>
          <p:spPr bwMode="auto">
            <a:xfrm>
              <a:off x="129" y="4584"/>
              <a:ext cx="1491" cy="263"/>
            </a:xfrm>
            <a:prstGeom prst="rect">
              <a:avLst/>
            </a:prstGeom>
            <a:noFill/>
            <a:ln w="9525">
              <a:noFill/>
              <a:miter lim="800000"/>
              <a:headEnd/>
              <a:tailEnd/>
            </a:ln>
          </p:spPr>
          <p:txBody>
            <a:bodyPr wrap="none" lIns="81907" tIns="40956" rIns="81907" bIns="40956" anchor="ctr">
              <a:spAutoFit/>
            </a:bodyPr>
            <a:lstStyle/>
            <a:p>
              <a:pPr defTabSz="818709" eaLnBrk="0" hangingPunct="0">
                <a:defRPr/>
              </a:pPr>
              <a:r>
                <a:rPr lang="en-US" altLang="zh-CN" sz="1300" dirty="0">
                  <a:solidFill>
                    <a:srgbClr val="000000"/>
                  </a:solidFill>
                  <a:latin typeface="Arial" panose="020B0604020202020204" pitchFamily="34" charset="0"/>
                  <a:ea typeface="MS PGothic" panose="020B0600070205080204" pitchFamily="34" charset="-128"/>
                  <a:cs typeface="Arial" pitchFamily="34" charset="0"/>
                </a:rPr>
                <a:t>HUAWEI TECHNOLOGIES Co., Ltd.</a:t>
              </a:r>
              <a:endParaRPr lang="en-US" altLang="zh-CN" sz="2199" dirty="0">
                <a:solidFill>
                  <a:srgbClr val="000000"/>
                </a:solidFill>
                <a:latin typeface="Arial" panose="020B0604020202020204" pitchFamily="34" charset="0"/>
                <a:ea typeface="MS PGothic" panose="020B0600070205080204" pitchFamily="34" charset="-128"/>
                <a:cs typeface="Arial" pitchFamily="34" charset="0"/>
              </a:endParaRPr>
            </a:p>
          </p:txBody>
        </p:sp>
        <p:sp>
          <p:nvSpPr>
            <p:cNvPr id="43016" name="Rectangle 8"/>
            <p:cNvSpPr>
              <a:spLocks noChangeArrowheads="1"/>
            </p:cNvSpPr>
            <p:nvPr userDrawn="1"/>
          </p:nvSpPr>
          <p:spPr bwMode="auto">
            <a:xfrm>
              <a:off x="3326" y="4584"/>
              <a:ext cx="935" cy="263"/>
            </a:xfrm>
            <a:prstGeom prst="rect">
              <a:avLst/>
            </a:prstGeom>
            <a:noFill/>
            <a:ln w="9525" algn="ctr">
              <a:noFill/>
              <a:miter lim="800000"/>
              <a:headEnd/>
              <a:tailEnd/>
            </a:ln>
            <a:effectLst/>
          </p:spPr>
          <p:txBody>
            <a:bodyPr wrap="none" lIns="81899" tIns="40950" rIns="81899" bIns="40950" anchor="ctr">
              <a:spAutoFit/>
            </a:bodyPr>
            <a:lstStyle/>
            <a:p>
              <a:pPr defTabSz="818709" eaLnBrk="0" hangingPunct="0">
                <a:defRPr/>
              </a:pPr>
              <a:r>
                <a:rPr lang="en-US" altLang="zh-CN" sz="1300" dirty="0">
                  <a:solidFill>
                    <a:srgbClr val="000000"/>
                  </a:solidFill>
                  <a:latin typeface="Arial" panose="020B0604020202020204" pitchFamily="34" charset="0"/>
                  <a:ea typeface="ＭＳ Ｐゴシック" pitchFamily="34" charset="-128"/>
                  <a:cs typeface="Arial" pitchFamily="34" charset="0"/>
                </a:rPr>
                <a:t>HUAWEI Confidential </a:t>
              </a:r>
            </a:p>
          </p:txBody>
        </p:sp>
      </p:grpSp>
      <p:sp>
        <p:nvSpPr>
          <p:cNvPr id="8194" name="Rectangle 2"/>
          <p:cNvSpPr>
            <a:spLocks noGrp="1" noChangeArrowheads="1"/>
          </p:cNvSpPr>
          <p:nvPr>
            <p:ph type="title"/>
          </p:nvPr>
        </p:nvSpPr>
        <p:spPr bwMode="auto">
          <a:xfrm>
            <a:off x="526918" y="144430"/>
            <a:ext cx="10752513" cy="693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78038" tIns="39019" rIns="78038" bIns="39019" numCol="1" anchor="ctr" anchorCtr="0" compatLnSpc="1">
            <a:prstTxWarp prst="textNoShape">
              <a:avLst/>
            </a:prstTxWarp>
          </a:bodyPr>
          <a:lstStyle/>
          <a:p>
            <a:pPr lvl="0"/>
            <a:r>
              <a:rPr lang="zh-CN" altLang="en-US" smtClean="0"/>
              <a:t>单击此处编辑母版标题样式</a:t>
            </a:r>
          </a:p>
        </p:txBody>
      </p:sp>
      <p:sp>
        <p:nvSpPr>
          <p:cNvPr id="8195" name="Rectangle 3"/>
          <p:cNvSpPr>
            <a:spLocks noGrp="1" noChangeArrowheads="1"/>
          </p:cNvSpPr>
          <p:nvPr>
            <p:ph type="body" idx="1"/>
          </p:nvPr>
        </p:nvSpPr>
        <p:spPr bwMode="auto">
          <a:xfrm>
            <a:off x="526918" y="1052273"/>
            <a:ext cx="10752513" cy="5112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78038" tIns="39019" rIns="78038" bIns="39019"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pic>
        <p:nvPicPr>
          <p:cNvPr id="8197" name="Picture 87" descr="图片3副本"/>
          <p:cNvPicPr>
            <a:picLocks noChangeAspect="1" noChangeArrowheads="1"/>
          </p:cNvPicPr>
          <p:nvPr userDrawn="1"/>
        </p:nvPicPr>
        <p:blipFill>
          <a:blip r:embed="rId9" cstate="screen">
            <a:extLst>
              <a:ext uri="{28A0092B-C50C-407E-A947-70E740481C1C}">
                <a14:useLocalDpi xmlns:a14="http://schemas.microsoft.com/office/drawing/2010/main" val="0"/>
              </a:ext>
            </a:extLst>
          </a:blip>
          <a:srcRect/>
          <a:stretch>
            <a:fillRect/>
          </a:stretch>
        </p:blipFill>
        <p:spPr bwMode="auto">
          <a:xfrm>
            <a:off x="10635353" y="6480712"/>
            <a:ext cx="1188947" cy="282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Rectangle 10"/>
          <p:cNvSpPr>
            <a:spLocks noGrp="1" noChangeArrowheads="1"/>
          </p:cNvSpPr>
          <p:nvPr>
            <p:ph type="dt" sz="half" idx="2"/>
          </p:nvPr>
        </p:nvSpPr>
        <p:spPr>
          <a:xfrm>
            <a:off x="3962958" y="6529066"/>
            <a:ext cx="1628351" cy="355518"/>
          </a:xfrm>
          <a:prstGeom prst="rect">
            <a:avLst/>
          </a:prstGeom>
        </p:spPr>
        <p:txBody>
          <a:bodyPr vert="horz" wrap="square" lIns="91440" tIns="45720" rIns="91440" bIns="45720" numCol="1" anchor="t" anchorCtr="0" compatLnSpc="1">
            <a:prstTxWarp prst="textNoShape">
              <a:avLst/>
            </a:prstTxWarp>
          </a:bodyPr>
          <a:lstStyle>
            <a:lvl1pPr>
              <a:defRPr sz="1000"/>
            </a:lvl1pPr>
          </a:lstStyle>
          <a:p>
            <a:r>
              <a:rPr lang="de-DE" altLang="zh-CN" dirty="0">
                <a:solidFill>
                  <a:prstClr val="black"/>
                </a:solidFill>
                <a:latin typeface="Arial" panose="020B0604020202020204" pitchFamily="34" charset="0"/>
              </a:rPr>
              <a:t>Page </a:t>
            </a:r>
            <a:fld id="{87BDC21D-6DB1-48CD-BA2B-02FA2A52AC52}" type="slidenum">
              <a:rPr lang="de-DE" altLang="zh-CN">
                <a:solidFill>
                  <a:prstClr val="black"/>
                </a:solidFill>
                <a:latin typeface="Arial" panose="020B0604020202020204" pitchFamily="34" charset="0"/>
              </a:rPr>
              <a:pPr/>
              <a:t>‹#›</a:t>
            </a:fld>
            <a:endParaRPr lang="en-GB" altLang="zh-CN" dirty="0">
              <a:solidFill>
                <a:prstClr val="black"/>
              </a:solidFill>
              <a:latin typeface="Arial" panose="020B0604020202020204" pitchFamily="34" charset="0"/>
            </a:endParaRPr>
          </a:p>
        </p:txBody>
      </p:sp>
    </p:spTree>
    <p:extLst>
      <p:ext uri="{BB962C8B-B14F-4D97-AF65-F5344CB8AC3E}">
        <p14:creationId xmlns:p14="http://schemas.microsoft.com/office/powerpoint/2010/main" val="887014154"/>
      </p:ext>
    </p:extLst>
  </p:cSld>
  <p:clrMap bg1="lt1" tx1="dk1" bg2="lt2" tx2="dk2" accent1="accent1" accent2="accent2" accent3="accent3" accent4="accent4" accent5="accent5" accent6="accent6" hlink="hlink" folHlink="folHlink"/>
  <p:sldLayoutIdLst>
    <p:sldLayoutId id="2147483969" r:id="rId1"/>
    <p:sldLayoutId id="2147483970" r:id="rId2"/>
    <p:sldLayoutId id="2147483971" r:id="rId3"/>
    <p:sldLayoutId id="2147483972" r:id="rId4"/>
    <p:sldLayoutId id="2147483973" r:id="rId5"/>
    <p:sldLayoutId id="2147483974" r:id="rId6"/>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hf sldNum="0" hdr="0" ftr="0"/>
  <p:txStyles>
    <p:titleStyle>
      <a:lvl1pPr algn="l" defTabSz="776055" rtl="0" eaLnBrk="0" fontAlgn="base" hangingPunct="0">
        <a:spcBef>
          <a:spcPct val="0"/>
        </a:spcBef>
        <a:spcAft>
          <a:spcPct val="0"/>
        </a:spcAft>
        <a:defRPr sz="2799" b="1">
          <a:solidFill>
            <a:srgbClr val="990000"/>
          </a:solidFill>
          <a:latin typeface="Arial" pitchFamily="34" charset="0"/>
          <a:ea typeface="微软雅黑" pitchFamily="34" charset="-122"/>
          <a:cs typeface="Arial" pitchFamily="34" charset="0"/>
        </a:defRPr>
      </a:lvl1pPr>
      <a:lvl2pPr algn="l" defTabSz="776055" rtl="0" eaLnBrk="0" fontAlgn="base" hangingPunct="0">
        <a:spcBef>
          <a:spcPct val="0"/>
        </a:spcBef>
        <a:spcAft>
          <a:spcPct val="0"/>
        </a:spcAft>
        <a:defRPr sz="2799" b="1">
          <a:solidFill>
            <a:srgbClr val="990000"/>
          </a:solidFill>
          <a:latin typeface="Arial" pitchFamily="34" charset="0"/>
          <a:ea typeface="微软雅黑" pitchFamily="34" charset="-122"/>
          <a:cs typeface="Arial" pitchFamily="34" charset="0"/>
        </a:defRPr>
      </a:lvl2pPr>
      <a:lvl3pPr algn="l" defTabSz="776055" rtl="0" eaLnBrk="0" fontAlgn="base" hangingPunct="0">
        <a:spcBef>
          <a:spcPct val="0"/>
        </a:spcBef>
        <a:spcAft>
          <a:spcPct val="0"/>
        </a:spcAft>
        <a:defRPr sz="2799" b="1">
          <a:solidFill>
            <a:srgbClr val="990000"/>
          </a:solidFill>
          <a:latin typeface="Arial" pitchFamily="34" charset="0"/>
          <a:ea typeface="微软雅黑" pitchFamily="34" charset="-122"/>
          <a:cs typeface="Arial" pitchFamily="34" charset="0"/>
        </a:defRPr>
      </a:lvl3pPr>
      <a:lvl4pPr algn="l" defTabSz="776055" rtl="0" eaLnBrk="0" fontAlgn="base" hangingPunct="0">
        <a:spcBef>
          <a:spcPct val="0"/>
        </a:spcBef>
        <a:spcAft>
          <a:spcPct val="0"/>
        </a:spcAft>
        <a:defRPr sz="2799" b="1">
          <a:solidFill>
            <a:srgbClr val="990000"/>
          </a:solidFill>
          <a:latin typeface="Arial" pitchFamily="34" charset="0"/>
          <a:ea typeface="微软雅黑" pitchFamily="34" charset="-122"/>
          <a:cs typeface="Arial" pitchFamily="34" charset="0"/>
        </a:defRPr>
      </a:lvl4pPr>
      <a:lvl5pPr algn="l" defTabSz="776055" rtl="0" eaLnBrk="0" fontAlgn="base" hangingPunct="0">
        <a:spcBef>
          <a:spcPct val="0"/>
        </a:spcBef>
        <a:spcAft>
          <a:spcPct val="0"/>
        </a:spcAft>
        <a:defRPr sz="2799" b="1">
          <a:solidFill>
            <a:srgbClr val="990000"/>
          </a:solidFill>
          <a:latin typeface="Arial" pitchFamily="34" charset="0"/>
          <a:ea typeface="微软雅黑" pitchFamily="34" charset="-122"/>
          <a:cs typeface="Arial" pitchFamily="34" charset="0"/>
        </a:defRPr>
      </a:lvl5pPr>
      <a:lvl6pPr marL="456068" algn="l" defTabSz="782286" rtl="0" fontAlgn="base">
        <a:spcBef>
          <a:spcPct val="0"/>
        </a:spcBef>
        <a:spcAft>
          <a:spcPct val="0"/>
        </a:spcAft>
        <a:defRPr sz="2999" b="1">
          <a:solidFill>
            <a:srgbClr val="990000"/>
          </a:solidFill>
          <a:latin typeface="Arial" pitchFamily="34" charset="0"/>
          <a:ea typeface="宋体" pitchFamily="2" charset="-122"/>
        </a:defRPr>
      </a:lvl6pPr>
      <a:lvl7pPr marL="912135" algn="l" defTabSz="782286" rtl="0" fontAlgn="base">
        <a:spcBef>
          <a:spcPct val="0"/>
        </a:spcBef>
        <a:spcAft>
          <a:spcPct val="0"/>
        </a:spcAft>
        <a:defRPr sz="2999" b="1">
          <a:solidFill>
            <a:srgbClr val="990000"/>
          </a:solidFill>
          <a:latin typeface="Arial" pitchFamily="34" charset="0"/>
          <a:ea typeface="宋体" pitchFamily="2" charset="-122"/>
        </a:defRPr>
      </a:lvl7pPr>
      <a:lvl8pPr marL="1368207" algn="l" defTabSz="782286" rtl="0" fontAlgn="base">
        <a:spcBef>
          <a:spcPct val="0"/>
        </a:spcBef>
        <a:spcAft>
          <a:spcPct val="0"/>
        </a:spcAft>
        <a:defRPr sz="2999" b="1">
          <a:solidFill>
            <a:srgbClr val="990000"/>
          </a:solidFill>
          <a:latin typeface="Arial" pitchFamily="34" charset="0"/>
          <a:ea typeface="宋体" pitchFamily="2" charset="-122"/>
        </a:defRPr>
      </a:lvl8pPr>
      <a:lvl9pPr marL="1824275" algn="l" defTabSz="782286" rtl="0" fontAlgn="base">
        <a:spcBef>
          <a:spcPct val="0"/>
        </a:spcBef>
        <a:spcAft>
          <a:spcPct val="0"/>
        </a:spcAft>
        <a:defRPr sz="2999" b="1">
          <a:solidFill>
            <a:srgbClr val="990000"/>
          </a:solidFill>
          <a:latin typeface="Arial" pitchFamily="34" charset="0"/>
          <a:ea typeface="宋体" pitchFamily="2" charset="-122"/>
        </a:defRPr>
      </a:lvl9pPr>
    </p:titleStyle>
    <p:bodyStyle>
      <a:lvl1pPr marL="272968" indent="-272968" algn="l" defTabSz="739553" rtl="0" eaLnBrk="0" fontAlgn="base" hangingPunct="0">
        <a:lnSpc>
          <a:spcPct val="140000"/>
        </a:lnSpc>
        <a:spcBef>
          <a:spcPct val="0"/>
        </a:spcBef>
        <a:spcAft>
          <a:spcPct val="0"/>
        </a:spcAft>
        <a:defRPr sz="1999" b="1">
          <a:solidFill>
            <a:schemeClr val="tx1"/>
          </a:solidFill>
          <a:latin typeface="Arial" pitchFamily="34" charset="0"/>
          <a:ea typeface="微软雅黑" pitchFamily="34" charset="-122"/>
          <a:cs typeface="Arial" pitchFamily="34" charset="0"/>
        </a:defRPr>
      </a:lvl1pPr>
      <a:lvl2pPr marL="599895" indent="-225357" algn="l" defTabSz="739553" rtl="0" eaLnBrk="0" fontAlgn="base" hangingPunct="0">
        <a:lnSpc>
          <a:spcPct val="140000"/>
        </a:lnSpc>
        <a:spcBef>
          <a:spcPct val="0"/>
        </a:spcBef>
        <a:spcAft>
          <a:spcPct val="0"/>
        </a:spcAft>
        <a:defRPr sz="1999">
          <a:solidFill>
            <a:schemeClr val="tx1"/>
          </a:solidFill>
          <a:latin typeface="Arial" pitchFamily="34" charset="0"/>
          <a:ea typeface="微软雅黑" pitchFamily="34" charset="-122"/>
          <a:cs typeface="Arial" pitchFamily="34" charset="0"/>
        </a:defRPr>
      </a:lvl2pPr>
      <a:lvl3pPr marL="928409" indent="-180921" algn="l" defTabSz="739553" rtl="0" eaLnBrk="0" fontAlgn="base" hangingPunct="0">
        <a:lnSpc>
          <a:spcPct val="140000"/>
        </a:lnSpc>
        <a:spcBef>
          <a:spcPct val="0"/>
        </a:spcBef>
        <a:spcAft>
          <a:spcPct val="0"/>
        </a:spcAft>
        <a:defRPr sz="1999">
          <a:solidFill>
            <a:schemeClr val="tx1"/>
          </a:solidFill>
          <a:latin typeface="Arial" pitchFamily="34" charset="0"/>
          <a:ea typeface="微软雅黑" pitchFamily="34" charset="-122"/>
          <a:cs typeface="Arial" pitchFamily="34" charset="0"/>
        </a:defRPr>
      </a:lvl3pPr>
      <a:lvl4pPr marL="1302947" indent="-182508" algn="l" defTabSz="739553" rtl="0" eaLnBrk="0" fontAlgn="base" hangingPunct="0">
        <a:lnSpc>
          <a:spcPct val="140000"/>
        </a:lnSpc>
        <a:spcBef>
          <a:spcPct val="0"/>
        </a:spcBef>
        <a:spcAft>
          <a:spcPct val="0"/>
        </a:spcAft>
        <a:defRPr sz="1999">
          <a:solidFill>
            <a:schemeClr val="tx1"/>
          </a:solidFill>
          <a:latin typeface="Arial" pitchFamily="34" charset="0"/>
          <a:ea typeface="微软雅黑" pitchFamily="34" charset="-122"/>
          <a:cs typeface="Arial" pitchFamily="34" charset="0"/>
        </a:defRPr>
      </a:lvl4pPr>
      <a:lvl5pPr marL="1672723" indent="-182508" algn="l" defTabSz="739553" rtl="0" eaLnBrk="0" fontAlgn="base" hangingPunct="0">
        <a:lnSpc>
          <a:spcPct val="140000"/>
        </a:lnSpc>
        <a:spcBef>
          <a:spcPct val="0"/>
        </a:spcBef>
        <a:spcAft>
          <a:spcPct val="0"/>
        </a:spcAft>
        <a:defRPr sz="1999">
          <a:solidFill>
            <a:schemeClr val="tx1"/>
          </a:solidFill>
          <a:latin typeface="Arial" pitchFamily="34" charset="0"/>
          <a:ea typeface="微软雅黑" pitchFamily="34" charset="-122"/>
          <a:cs typeface="Arial" pitchFamily="34" charset="0"/>
        </a:defRPr>
      </a:lvl5pPr>
      <a:lvl6pPr marL="2134654" indent="-190028" algn="l" defTabSz="745863" rtl="0" fontAlgn="base">
        <a:lnSpc>
          <a:spcPct val="140000"/>
        </a:lnSpc>
        <a:spcBef>
          <a:spcPct val="0"/>
        </a:spcBef>
        <a:spcAft>
          <a:spcPct val="0"/>
        </a:spcAft>
        <a:defRPr sz="1899">
          <a:solidFill>
            <a:schemeClr val="tx1"/>
          </a:solidFill>
          <a:latin typeface="+mn-lt"/>
          <a:ea typeface="+mn-ea"/>
        </a:defRPr>
      </a:lvl6pPr>
      <a:lvl7pPr marL="2590725" indent="-190028" algn="l" defTabSz="745863" rtl="0" fontAlgn="base">
        <a:lnSpc>
          <a:spcPct val="140000"/>
        </a:lnSpc>
        <a:spcBef>
          <a:spcPct val="0"/>
        </a:spcBef>
        <a:spcAft>
          <a:spcPct val="0"/>
        </a:spcAft>
        <a:defRPr sz="1899">
          <a:solidFill>
            <a:schemeClr val="tx1"/>
          </a:solidFill>
          <a:latin typeface="+mn-lt"/>
          <a:ea typeface="+mn-ea"/>
        </a:defRPr>
      </a:lvl7pPr>
      <a:lvl8pPr marL="3046794" indent="-190028" algn="l" defTabSz="745863" rtl="0" fontAlgn="base">
        <a:lnSpc>
          <a:spcPct val="140000"/>
        </a:lnSpc>
        <a:spcBef>
          <a:spcPct val="0"/>
        </a:spcBef>
        <a:spcAft>
          <a:spcPct val="0"/>
        </a:spcAft>
        <a:defRPr sz="1899">
          <a:solidFill>
            <a:schemeClr val="tx1"/>
          </a:solidFill>
          <a:latin typeface="+mn-lt"/>
          <a:ea typeface="+mn-ea"/>
        </a:defRPr>
      </a:lvl8pPr>
      <a:lvl9pPr marL="3502864" indent="-190028" algn="l" defTabSz="745863" rtl="0" fontAlgn="base">
        <a:lnSpc>
          <a:spcPct val="140000"/>
        </a:lnSpc>
        <a:spcBef>
          <a:spcPct val="0"/>
        </a:spcBef>
        <a:spcAft>
          <a:spcPct val="0"/>
        </a:spcAft>
        <a:defRPr sz="1899">
          <a:solidFill>
            <a:schemeClr val="tx1"/>
          </a:solidFill>
          <a:latin typeface="+mn-lt"/>
          <a:ea typeface="+mn-ea"/>
        </a:defRPr>
      </a:lvl9pPr>
    </p:bodyStyle>
    <p:otherStyle>
      <a:defPPr>
        <a:defRPr lang="zh-CN"/>
      </a:defPPr>
      <a:lvl1pPr marL="0" algn="l" defTabSz="912135" rtl="0" eaLnBrk="1" latinLnBrk="0" hangingPunct="1">
        <a:defRPr sz="1799" kern="1200">
          <a:solidFill>
            <a:schemeClr val="tx1"/>
          </a:solidFill>
          <a:latin typeface="+mn-lt"/>
          <a:ea typeface="+mn-ea"/>
          <a:cs typeface="+mn-cs"/>
        </a:defRPr>
      </a:lvl1pPr>
      <a:lvl2pPr marL="456068" algn="l" defTabSz="912135" rtl="0" eaLnBrk="1" latinLnBrk="0" hangingPunct="1">
        <a:defRPr sz="1799" kern="1200">
          <a:solidFill>
            <a:schemeClr val="tx1"/>
          </a:solidFill>
          <a:latin typeface="+mn-lt"/>
          <a:ea typeface="+mn-ea"/>
          <a:cs typeface="+mn-cs"/>
        </a:defRPr>
      </a:lvl2pPr>
      <a:lvl3pPr marL="912135" algn="l" defTabSz="912135" rtl="0" eaLnBrk="1" latinLnBrk="0" hangingPunct="1">
        <a:defRPr sz="1799" kern="1200">
          <a:solidFill>
            <a:schemeClr val="tx1"/>
          </a:solidFill>
          <a:latin typeface="+mn-lt"/>
          <a:ea typeface="+mn-ea"/>
          <a:cs typeface="+mn-cs"/>
        </a:defRPr>
      </a:lvl3pPr>
      <a:lvl4pPr marL="1368207" algn="l" defTabSz="912135" rtl="0" eaLnBrk="1" latinLnBrk="0" hangingPunct="1">
        <a:defRPr sz="1799" kern="1200">
          <a:solidFill>
            <a:schemeClr val="tx1"/>
          </a:solidFill>
          <a:latin typeface="+mn-lt"/>
          <a:ea typeface="+mn-ea"/>
          <a:cs typeface="+mn-cs"/>
        </a:defRPr>
      </a:lvl4pPr>
      <a:lvl5pPr marL="1824275" algn="l" defTabSz="912135" rtl="0" eaLnBrk="1" latinLnBrk="0" hangingPunct="1">
        <a:defRPr sz="1799" kern="1200">
          <a:solidFill>
            <a:schemeClr val="tx1"/>
          </a:solidFill>
          <a:latin typeface="+mn-lt"/>
          <a:ea typeface="+mn-ea"/>
          <a:cs typeface="+mn-cs"/>
        </a:defRPr>
      </a:lvl5pPr>
      <a:lvl6pPr marL="2280345" algn="l" defTabSz="912135" rtl="0" eaLnBrk="1" latinLnBrk="0" hangingPunct="1">
        <a:defRPr sz="1799" kern="1200">
          <a:solidFill>
            <a:schemeClr val="tx1"/>
          </a:solidFill>
          <a:latin typeface="+mn-lt"/>
          <a:ea typeface="+mn-ea"/>
          <a:cs typeface="+mn-cs"/>
        </a:defRPr>
      </a:lvl6pPr>
      <a:lvl7pPr marL="2736412" algn="l" defTabSz="912135" rtl="0" eaLnBrk="1" latinLnBrk="0" hangingPunct="1">
        <a:defRPr sz="1799" kern="1200">
          <a:solidFill>
            <a:schemeClr val="tx1"/>
          </a:solidFill>
          <a:latin typeface="+mn-lt"/>
          <a:ea typeface="+mn-ea"/>
          <a:cs typeface="+mn-cs"/>
        </a:defRPr>
      </a:lvl7pPr>
      <a:lvl8pPr marL="3192481" algn="l" defTabSz="912135" rtl="0" eaLnBrk="1" latinLnBrk="0" hangingPunct="1">
        <a:defRPr sz="1799" kern="1200">
          <a:solidFill>
            <a:schemeClr val="tx1"/>
          </a:solidFill>
          <a:latin typeface="+mn-lt"/>
          <a:ea typeface="+mn-ea"/>
          <a:cs typeface="+mn-cs"/>
        </a:defRPr>
      </a:lvl8pPr>
      <a:lvl9pPr marL="3648551" algn="l" defTabSz="912135" rtl="0" eaLnBrk="1" latinLnBrk="0" hangingPunct="1">
        <a:defRPr sz="1799"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0" y="6224590"/>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4" y="6451600"/>
            <a:ext cx="2679628" cy="1846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80093"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200" dirty="0" smtClean="0">
                <a:solidFill>
                  <a:srgbClr val="000000"/>
                </a:solidFill>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0011834" y="6386515"/>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533" y="325440"/>
            <a:ext cx="10176934"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zh-CN" altLang="en-US" dirty="0" smtClean="0"/>
              <a:t>单击此处编辑母版标题样式</a:t>
            </a:r>
          </a:p>
        </p:txBody>
      </p:sp>
      <p:sp>
        <p:nvSpPr>
          <p:cNvPr id="10248" name="Rectangle 68"/>
          <p:cNvSpPr>
            <a:spLocks noGrp="1" noChangeArrowheads="1"/>
          </p:cNvSpPr>
          <p:nvPr>
            <p:ph type="body" idx="1"/>
          </p:nvPr>
        </p:nvSpPr>
        <p:spPr bwMode="auto">
          <a:xfrm>
            <a:off x="1007533" y="1628777"/>
            <a:ext cx="10176934"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p>
        </p:txBody>
      </p:sp>
      <p:sp>
        <p:nvSpPr>
          <p:cNvPr id="10249" name="Rectangle 15"/>
          <p:cNvSpPr>
            <a:spLocks noChangeArrowheads="1"/>
          </p:cNvSpPr>
          <p:nvPr/>
        </p:nvSpPr>
        <p:spPr bwMode="auto">
          <a:xfrm>
            <a:off x="-2603498" y="692150"/>
            <a:ext cx="2459566" cy="5500688"/>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英文标题</a:t>
            </a:r>
            <a:r>
              <a:rPr lang="en-US" altLang="zh-CN" sz="1100" dirty="0">
                <a:solidFill>
                  <a:srgbClr val="FFFFFF"/>
                </a:solidFill>
                <a:ea typeface="华文细黑" pitchFamily="2" charset="-122"/>
              </a:rPr>
              <a:t>:32-35pt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 R153 G0 B0</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内部使用字体 </a:t>
            </a:r>
            <a:r>
              <a:rPr lang="en-US" altLang="zh-CN" sz="1100" dirty="0">
                <a:solidFill>
                  <a:srgbClr val="FFFFFF"/>
                </a:solidFill>
                <a:ea typeface="华文细黑" pitchFamily="2" charset="-122"/>
              </a:rPr>
              <a:t>:</a:t>
            </a:r>
          </a:p>
          <a:p>
            <a:pPr marL="342797" indent="-342797" algn="r" eaLnBrk="0" hangingPunct="0">
              <a:lnSpc>
                <a:spcPct val="125000"/>
              </a:lnSpc>
              <a:spcBef>
                <a:spcPct val="20000"/>
              </a:spcBef>
              <a:buFont typeface="Arial" pitchFamily="34" charset="0"/>
              <a:buNone/>
            </a:pPr>
            <a:r>
              <a:rPr lang="en-US" altLang="zh-CN" sz="1100" dirty="0" err="1">
                <a:solidFill>
                  <a:srgbClr val="FFFFFF"/>
                </a:solidFill>
                <a:ea typeface="华文细黑" pitchFamily="2" charset="-122"/>
              </a:rPr>
              <a:t>FrutigerNext</a:t>
            </a:r>
            <a:r>
              <a:rPr lang="en-US" altLang="zh-CN" sz="1100" dirty="0">
                <a:solidFill>
                  <a:srgbClr val="FFFFFF"/>
                </a:solidFill>
                <a:ea typeface="华文细黑" pitchFamily="2" charset="-122"/>
              </a:rPr>
              <a:t> LT Medium</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外部使用字体 </a:t>
            </a:r>
            <a:r>
              <a:rPr lang="en-US" altLang="zh-CN" sz="1100" dirty="0">
                <a:solidFill>
                  <a:srgbClr val="FFFFFF"/>
                </a:solidFill>
                <a:ea typeface="华文细黑" pitchFamily="2" charset="-122"/>
              </a:rPr>
              <a:t>: Arial</a:t>
            </a:r>
          </a:p>
          <a:p>
            <a:pPr marL="342797" indent="-342797" algn="r" eaLnBrk="0" hangingPunct="0">
              <a:lnSpc>
                <a:spcPct val="75000"/>
              </a:lnSpc>
              <a:spcBef>
                <a:spcPct val="20000"/>
              </a:spcBef>
              <a:buFont typeface="Arial" pitchFamily="34" charset="0"/>
              <a:buNone/>
            </a:pPr>
            <a:endParaRPr lang="en-US" altLang="zh-CN"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中文标题</a:t>
            </a:r>
            <a:r>
              <a:rPr lang="en-US" altLang="zh-CN" sz="1100" dirty="0">
                <a:solidFill>
                  <a:srgbClr val="FFFFFF"/>
                </a:solidFill>
                <a:ea typeface="华文细黑" pitchFamily="2" charset="-122"/>
              </a:rPr>
              <a:t>:30-32pt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 R153 G0 B0</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字体</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黑体</a:t>
            </a:r>
          </a:p>
          <a:p>
            <a:pPr marL="342797" indent="-342797"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英文正文</a:t>
            </a:r>
            <a:r>
              <a:rPr lang="en-US" altLang="zh-CN" sz="1100" dirty="0">
                <a:solidFill>
                  <a:srgbClr val="FFFFFF"/>
                </a:solidFill>
                <a:ea typeface="华文细黑" pitchFamily="2" charset="-122"/>
              </a:rPr>
              <a:t>:20-22pt</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子目录 </a:t>
            </a:r>
            <a:r>
              <a:rPr lang="en-US" altLang="zh-CN" sz="1100" dirty="0">
                <a:solidFill>
                  <a:srgbClr val="FFFFFF"/>
                </a:solidFill>
                <a:ea typeface="华文细黑" pitchFamily="2" charset="-122"/>
              </a:rPr>
              <a:t>(2-5</a:t>
            </a:r>
            <a:r>
              <a:rPr lang="zh-CN" altLang="en-US" sz="1100" dirty="0">
                <a:solidFill>
                  <a:srgbClr val="FFFFFF"/>
                </a:solidFill>
                <a:ea typeface="华文细黑" pitchFamily="2" charset="-122"/>
              </a:rPr>
              <a:t>级</a:t>
            </a:r>
            <a:r>
              <a:rPr lang="en-US" altLang="zh-CN" sz="1100" dirty="0">
                <a:solidFill>
                  <a:srgbClr val="FFFFFF"/>
                </a:solidFill>
                <a:ea typeface="华文细黑" pitchFamily="2" charset="-122"/>
              </a:rPr>
              <a:t>) :18pt  </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黑色</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内部使用字体 </a:t>
            </a:r>
            <a:r>
              <a:rPr lang="en-US" altLang="zh-CN" sz="1100" dirty="0">
                <a:solidFill>
                  <a:srgbClr val="FFFFFF"/>
                </a:solidFill>
                <a:ea typeface="华文细黑" pitchFamily="2" charset="-122"/>
              </a:rPr>
              <a:t>:</a:t>
            </a:r>
          </a:p>
          <a:p>
            <a:pPr marL="342797" indent="-342797" algn="r" eaLnBrk="0" hangingPunct="0">
              <a:lnSpc>
                <a:spcPct val="125000"/>
              </a:lnSpc>
              <a:spcBef>
                <a:spcPct val="20000"/>
              </a:spcBef>
              <a:buFont typeface="Arial" pitchFamily="34" charset="0"/>
              <a:buNone/>
            </a:pPr>
            <a:r>
              <a:rPr lang="en-US" altLang="zh-CN" sz="1100" dirty="0" err="1">
                <a:solidFill>
                  <a:srgbClr val="FFFFFF"/>
                </a:solidFill>
                <a:ea typeface="华文细黑" pitchFamily="2" charset="-122"/>
              </a:rPr>
              <a:t>FrutigerNext</a:t>
            </a:r>
            <a:r>
              <a:rPr lang="en-US" altLang="zh-CN" sz="1100" dirty="0">
                <a:solidFill>
                  <a:srgbClr val="FFFFFF"/>
                </a:solidFill>
                <a:ea typeface="华文细黑" pitchFamily="2" charset="-122"/>
              </a:rPr>
              <a:t> LT Regular</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外部使用字体 </a:t>
            </a:r>
            <a:r>
              <a:rPr lang="en-US" altLang="zh-CN" sz="1100" dirty="0">
                <a:solidFill>
                  <a:srgbClr val="FFFFFF"/>
                </a:solidFill>
                <a:ea typeface="华文细黑" pitchFamily="2" charset="-122"/>
              </a:rPr>
              <a:t>: Arial</a:t>
            </a:r>
          </a:p>
          <a:p>
            <a:pPr marL="342797" indent="-342797" algn="r" eaLnBrk="0" hangingPunct="0">
              <a:lnSpc>
                <a:spcPct val="75000"/>
              </a:lnSpc>
              <a:spcBef>
                <a:spcPct val="20000"/>
              </a:spcBef>
              <a:buFont typeface="Arial" pitchFamily="34" charset="0"/>
              <a:buNone/>
            </a:pPr>
            <a:endParaRPr lang="en-US" altLang="zh-CN"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中文正文</a:t>
            </a:r>
            <a:r>
              <a:rPr lang="en-US" altLang="zh-CN" sz="1100" dirty="0">
                <a:solidFill>
                  <a:srgbClr val="FFFFFF"/>
                </a:solidFill>
                <a:ea typeface="华文细黑" pitchFamily="2" charset="-122"/>
              </a:rPr>
              <a:t>:18-20pt</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子目录</a:t>
            </a:r>
            <a:r>
              <a:rPr lang="en-US" altLang="zh-CN" sz="1100" dirty="0">
                <a:solidFill>
                  <a:srgbClr val="FFFFFF"/>
                </a:solidFill>
                <a:ea typeface="华文细黑" pitchFamily="2" charset="-122"/>
              </a:rPr>
              <a:t>(2-5</a:t>
            </a:r>
            <a:r>
              <a:rPr lang="zh-CN" altLang="en-US" sz="1100" dirty="0">
                <a:solidFill>
                  <a:srgbClr val="FFFFFF"/>
                </a:solidFill>
                <a:ea typeface="华文细黑" pitchFamily="2" charset="-122"/>
              </a:rPr>
              <a:t>级</a:t>
            </a:r>
            <a:r>
              <a:rPr lang="en-US" altLang="zh-CN" sz="1100" dirty="0">
                <a:solidFill>
                  <a:srgbClr val="FFFFFF"/>
                </a:solidFill>
                <a:ea typeface="华文细黑" pitchFamily="2" charset="-122"/>
              </a:rPr>
              <a:t>):18pt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黑色</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字体</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细黑体</a:t>
            </a:r>
            <a:r>
              <a:rPr lang="zh-CN" altLang="en-US" sz="1100" b="1" dirty="0">
                <a:solidFill>
                  <a:srgbClr val="FFFFFF"/>
                </a:solidFill>
                <a:latin typeface="Arial" pitchFamily="34" charset="0"/>
                <a:ea typeface="华文细黑" pitchFamily="2" charset="-122"/>
              </a:rPr>
              <a:t> </a:t>
            </a:r>
          </a:p>
        </p:txBody>
      </p:sp>
      <p:grpSp>
        <p:nvGrpSpPr>
          <p:cNvPr id="10250" name="Group 16"/>
          <p:cNvGrpSpPr>
            <a:grpSpLocks/>
          </p:cNvGrpSpPr>
          <p:nvPr/>
        </p:nvGrpSpPr>
        <p:grpSpPr bwMode="auto">
          <a:xfrm>
            <a:off x="12433300" y="3511550"/>
            <a:ext cx="1225551" cy="3224212"/>
            <a:chOff x="5839" y="2251"/>
            <a:chExt cx="579" cy="2031"/>
          </a:xfrm>
        </p:grpSpPr>
        <p:sp>
          <p:nvSpPr>
            <p:cNvPr id="10253" name="Rectangle 17"/>
            <p:cNvSpPr>
              <a:spLocks noChangeArrowheads="1"/>
            </p:cNvSpPr>
            <p:nvPr userDrawn="1"/>
          </p:nvSpPr>
          <p:spPr bwMode="auto">
            <a:xfrm>
              <a:off x="5839" y="3143"/>
              <a:ext cx="579" cy="233"/>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425" tIns="45712" rIns="91425" bIns="45712" anchor="ctr">
              <a:spAutoFit/>
            </a:bodyPr>
            <a:lstStyle/>
            <a:p>
              <a:endParaRPr lang="zh-CN" altLang="en-US" dirty="0">
                <a:solidFill>
                  <a:srgbClr val="000000"/>
                </a:solidFill>
                <a:ea typeface="华文细黑" pitchFamily="2" charset="-122"/>
              </a:endParaRPr>
            </a:p>
          </p:txBody>
        </p:sp>
        <p:grpSp>
          <p:nvGrpSpPr>
            <p:cNvPr id="10254" name="Group 18"/>
            <p:cNvGrpSpPr>
              <a:grpSpLocks/>
            </p:cNvGrpSpPr>
            <p:nvPr userDrawn="1"/>
          </p:nvGrpSpPr>
          <p:grpSpPr bwMode="auto">
            <a:xfrm>
              <a:off x="5893" y="2387"/>
              <a:ext cx="466" cy="115"/>
              <a:chOff x="5893" y="2387"/>
              <a:chExt cx="466" cy="115"/>
            </a:xfrm>
          </p:grpSpPr>
          <p:sp>
            <p:nvSpPr>
              <p:cNvPr id="10315" name="Rectangle 19"/>
              <p:cNvSpPr>
                <a:spLocks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6" name="Rectangle 20"/>
              <p:cNvSpPr>
                <a:spLocks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7" name="Rectangle 21"/>
              <p:cNvSpPr>
                <a:spLocks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8" name="Rectangle 22"/>
              <p:cNvSpPr>
                <a:spLocks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5" name="Group 23"/>
            <p:cNvGrpSpPr>
              <a:grpSpLocks/>
            </p:cNvGrpSpPr>
            <p:nvPr userDrawn="1"/>
          </p:nvGrpSpPr>
          <p:grpSpPr bwMode="auto">
            <a:xfrm>
              <a:off x="5893" y="2523"/>
              <a:ext cx="466" cy="115"/>
              <a:chOff x="5893" y="2523"/>
              <a:chExt cx="466" cy="115"/>
            </a:xfrm>
          </p:grpSpPr>
          <p:sp>
            <p:nvSpPr>
              <p:cNvPr id="10311" name="Rectangle 24"/>
              <p:cNvSpPr>
                <a:spLocks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2" name="Rectangle 25"/>
              <p:cNvSpPr>
                <a:spLocks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3" name="Rectangle 26"/>
              <p:cNvSpPr>
                <a:spLocks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4" name="Rectangle 27"/>
              <p:cNvSpPr>
                <a:spLocks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6" name="Group 28"/>
            <p:cNvGrpSpPr>
              <a:grpSpLocks/>
            </p:cNvGrpSpPr>
            <p:nvPr userDrawn="1"/>
          </p:nvGrpSpPr>
          <p:grpSpPr bwMode="auto">
            <a:xfrm>
              <a:off x="5893" y="2659"/>
              <a:ext cx="466" cy="115"/>
              <a:chOff x="5893" y="2659"/>
              <a:chExt cx="466" cy="115"/>
            </a:xfrm>
          </p:grpSpPr>
          <p:sp>
            <p:nvSpPr>
              <p:cNvPr id="10307" name="Rectangle 29"/>
              <p:cNvSpPr>
                <a:spLocks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8" name="Rectangle 30"/>
              <p:cNvSpPr>
                <a:spLocks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9" name="Rectangle 31"/>
              <p:cNvSpPr>
                <a:spLocks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0" name="Rectangle 32"/>
              <p:cNvSpPr>
                <a:spLocks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7" name="Group 33"/>
            <p:cNvGrpSpPr>
              <a:grpSpLocks/>
            </p:cNvGrpSpPr>
            <p:nvPr userDrawn="1"/>
          </p:nvGrpSpPr>
          <p:grpSpPr bwMode="auto">
            <a:xfrm>
              <a:off x="5893" y="2251"/>
              <a:ext cx="466" cy="119"/>
              <a:chOff x="5893" y="2251"/>
              <a:chExt cx="466" cy="119"/>
            </a:xfrm>
          </p:grpSpPr>
          <p:sp>
            <p:nvSpPr>
              <p:cNvPr id="10303" name="Rectangle 34"/>
              <p:cNvSpPr>
                <a:spLocks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4" name="Rectangle 35"/>
              <p:cNvSpPr>
                <a:spLocks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5" name="Rectangle 36"/>
              <p:cNvSpPr>
                <a:spLocks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6" name="Rectangle 37"/>
              <p:cNvSpPr>
                <a:spLocks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8" name="Group 38"/>
            <p:cNvGrpSpPr>
              <a:grpSpLocks/>
            </p:cNvGrpSpPr>
            <p:nvPr userDrawn="1"/>
          </p:nvGrpSpPr>
          <p:grpSpPr bwMode="auto">
            <a:xfrm>
              <a:off x="5893" y="2886"/>
              <a:ext cx="466" cy="115"/>
              <a:chOff x="5893" y="2886"/>
              <a:chExt cx="466" cy="115"/>
            </a:xfrm>
          </p:grpSpPr>
          <p:sp>
            <p:nvSpPr>
              <p:cNvPr id="10299" name="Rectangle 39"/>
              <p:cNvSpPr>
                <a:spLocks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0" name="Rectangle 40"/>
              <p:cNvSpPr>
                <a:spLocks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1" name="Rectangle 41"/>
              <p:cNvSpPr>
                <a:spLocks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2" name="Rectangle 42"/>
              <p:cNvSpPr>
                <a:spLocks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9" name="Group 43"/>
            <p:cNvGrpSpPr>
              <a:grpSpLocks/>
            </p:cNvGrpSpPr>
            <p:nvPr userDrawn="1"/>
          </p:nvGrpSpPr>
          <p:grpSpPr bwMode="auto">
            <a:xfrm>
              <a:off x="5893" y="3022"/>
              <a:ext cx="466" cy="115"/>
              <a:chOff x="5893" y="3022"/>
              <a:chExt cx="466" cy="115"/>
            </a:xfrm>
          </p:grpSpPr>
          <p:sp>
            <p:nvSpPr>
              <p:cNvPr id="10295" name="Rectangle 44"/>
              <p:cNvSpPr>
                <a:spLocks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6" name="Rectangle 45"/>
              <p:cNvSpPr>
                <a:spLocks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7" name="Rectangle 46"/>
              <p:cNvSpPr>
                <a:spLocks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8" name="Rectangle 47"/>
              <p:cNvSpPr>
                <a:spLocks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0" name="Group 48"/>
            <p:cNvGrpSpPr>
              <a:grpSpLocks/>
            </p:cNvGrpSpPr>
            <p:nvPr userDrawn="1"/>
          </p:nvGrpSpPr>
          <p:grpSpPr bwMode="auto">
            <a:xfrm>
              <a:off x="5893" y="3158"/>
              <a:ext cx="466" cy="115"/>
              <a:chOff x="5893" y="3158"/>
              <a:chExt cx="466" cy="115"/>
            </a:xfrm>
          </p:grpSpPr>
          <p:sp>
            <p:nvSpPr>
              <p:cNvPr id="10291" name="Rectangle 49"/>
              <p:cNvSpPr>
                <a:spLocks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2" name="Rectangle 50"/>
              <p:cNvSpPr>
                <a:spLocks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3" name="Rectangle 51"/>
              <p:cNvSpPr>
                <a:spLocks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4" name="Rectangle 52"/>
              <p:cNvSpPr>
                <a:spLocks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1" name="Group 53"/>
            <p:cNvGrpSpPr>
              <a:grpSpLocks/>
            </p:cNvGrpSpPr>
            <p:nvPr userDrawn="1"/>
          </p:nvGrpSpPr>
          <p:grpSpPr bwMode="auto">
            <a:xfrm>
              <a:off x="5893" y="3385"/>
              <a:ext cx="466" cy="115"/>
              <a:chOff x="5893" y="3385"/>
              <a:chExt cx="466" cy="115"/>
            </a:xfrm>
          </p:grpSpPr>
          <p:sp>
            <p:nvSpPr>
              <p:cNvPr id="10287" name="Rectangle 54"/>
              <p:cNvSpPr>
                <a:spLocks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8" name="Rectangle 55"/>
              <p:cNvSpPr>
                <a:spLocks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9" name="Rectangle 56"/>
              <p:cNvSpPr>
                <a:spLocks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0" name="Rectangle 57"/>
              <p:cNvSpPr>
                <a:spLocks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2" name="Group 58"/>
            <p:cNvGrpSpPr>
              <a:grpSpLocks/>
            </p:cNvGrpSpPr>
            <p:nvPr userDrawn="1"/>
          </p:nvGrpSpPr>
          <p:grpSpPr bwMode="auto">
            <a:xfrm>
              <a:off x="5893" y="3521"/>
              <a:ext cx="466" cy="115"/>
              <a:chOff x="5893" y="3521"/>
              <a:chExt cx="466" cy="115"/>
            </a:xfrm>
          </p:grpSpPr>
          <p:sp>
            <p:nvSpPr>
              <p:cNvPr id="10283" name="Rectangle 59"/>
              <p:cNvSpPr>
                <a:spLocks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4" name="Rectangle 60"/>
              <p:cNvSpPr>
                <a:spLocks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5" name="Rectangle 61"/>
              <p:cNvSpPr>
                <a:spLocks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6" name="Rectangle 62"/>
              <p:cNvSpPr>
                <a:spLocks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3" name="Group 63"/>
            <p:cNvGrpSpPr>
              <a:grpSpLocks/>
            </p:cNvGrpSpPr>
            <p:nvPr userDrawn="1"/>
          </p:nvGrpSpPr>
          <p:grpSpPr bwMode="auto">
            <a:xfrm>
              <a:off x="5893" y="3657"/>
              <a:ext cx="466" cy="115"/>
              <a:chOff x="5893" y="3657"/>
              <a:chExt cx="466" cy="115"/>
            </a:xfrm>
          </p:grpSpPr>
          <p:sp>
            <p:nvSpPr>
              <p:cNvPr id="10279" name="Rectangle 64"/>
              <p:cNvSpPr>
                <a:spLocks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0" name="Rectangle 65"/>
              <p:cNvSpPr>
                <a:spLocks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1" name="Rectangle 66"/>
              <p:cNvSpPr>
                <a:spLocks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2" name="Rectangle 67"/>
              <p:cNvSpPr>
                <a:spLocks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4" name="Group 68"/>
            <p:cNvGrpSpPr>
              <a:grpSpLocks/>
            </p:cNvGrpSpPr>
            <p:nvPr userDrawn="1"/>
          </p:nvGrpSpPr>
          <p:grpSpPr bwMode="auto">
            <a:xfrm>
              <a:off x="5893" y="3884"/>
              <a:ext cx="466" cy="115"/>
              <a:chOff x="5893" y="3884"/>
              <a:chExt cx="466" cy="115"/>
            </a:xfrm>
          </p:grpSpPr>
          <p:sp>
            <p:nvSpPr>
              <p:cNvPr id="10275" name="Rectangle 69"/>
              <p:cNvSpPr>
                <a:spLocks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6" name="Rectangle 70"/>
              <p:cNvSpPr>
                <a:spLocks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7" name="Rectangle 71"/>
              <p:cNvSpPr>
                <a:spLocks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8" name="Rectangle 72"/>
              <p:cNvSpPr>
                <a:spLocks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5" name="Group 73"/>
            <p:cNvGrpSpPr>
              <a:grpSpLocks/>
            </p:cNvGrpSpPr>
            <p:nvPr userDrawn="1"/>
          </p:nvGrpSpPr>
          <p:grpSpPr bwMode="auto">
            <a:xfrm>
              <a:off x="5893" y="4026"/>
              <a:ext cx="466" cy="115"/>
              <a:chOff x="5893" y="4026"/>
              <a:chExt cx="466" cy="115"/>
            </a:xfrm>
          </p:grpSpPr>
          <p:sp>
            <p:nvSpPr>
              <p:cNvPr id="10271" name="Rectangle 74"/>
              <p:cNvSpPr>
                <a:spLocks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2" name="Rectangle 75"/>
              <p:cNvSpPr>
                <a:spLocks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3" name="Rectangle 76"/>
              <p:cNvSpPr>
                <a:spLocks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4" name="Rectangle 77"/>
              <p:cNvSpPr>
                <a:spLocks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6" name="Group 78"/>
            <p:cNvGrpSpPr>
              <a:grpSpLocks/>
            </p:cNvGrpSpPr>
            <p:nvPr userDrawn="1"/>
          </p:nvGrpSpPr>
          <p:grpSpPr bwMode="auto">
            <a:xfrm>
              <a:off x="5893" y="4167"/>
              <a:ext cx="466" cy="115"/>
              <a:chOff x="5893" y="4167"/>
              <a:chExt cx="466" cy="115"/>
            </a:xfrm>
          </p:grpSpPr>
          <p:sp>
            <p:nvSpPr>
              <p:cNvPr id="10267" name="Rectangle 79"/>
              <p:cNvSpPr>
                <a:spLocks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68" name="Rectangle 80"/>
              <p:cNvSpPr>
                <a:spLocks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69" name="Rectangle 81"/>
              <p:cNvSpPr>
                <a:spLocks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0" name="Rectangle 82"/>
              <p:cNvSpPr>
                <a:spLocks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sp>
        <p:nvSpPr>
          <p:cNvPr id="10251" name="Rectangle 83"/>
          <p:cNvSpPr>
            <a:spLocks noChangeArrowheads="1"/>
          </p:cNvSpPr>
          <p:nvPr/>
        </p:nvSpPr>
        <p:spPr bwMode="auto">
          <a:xfrm>
            <a:off x="12335935" y="1341439"/>
            <a:ext cx="1589617" cy="133355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eaLnBrk="0" hangingPunct="0">
              <a:lnSpc>
                <a:spcPct val="120000"/>
              </a:lnSpc>
              <a:spcBef>
                <a:spcPct val="20000"/>
              </a:spcBef>
              <a:buFont typeface="Arial" pitchFamily="34" charset="0"/>
              <a:buNone/>
            </a:pPr>
            <a:r>
              <a:rPr lang="zh-CN" altLang="en-US" sz="1100" dirty="0">
                <a:solidFill>
                  <a:srgbClr val="FFFFFF"/>
                </a:solidFill>
                <a:ea typeface="华文细黑" pitchFamily="2" charset="-122"/>
              </a:rPr>
              <a:t>配色参考方案：</a:t>
            </a:r>
          </a:p>
          <a:p>
            <a:pPr eaLnBrk="0" hangingPunct="0">
              <a:lnSpc>
                <a:spcPct val="120000"/>
              </a:lnSpc>
              <a:spcBef>
                <a:spcPct val="20000"/>
              </a:spcBef>
              <a:buFont typeface="Arial" pitchFamily="34" charset="0"/>
              <a:buNone/>
            </a:pPr>
            <a:r>
              <a:rPr lang="zh-CN" altLang="en-US" sz="1100" dirty="0">
                <a:solidFill>
                  <a:srgbClr val="FFFFFF"/>
                </a:solidFill>
                <a:ea typeface="华文细黑" pitchFamily="2" charset="-122"/>
              </a:rPr>
              <a:t>建议同一页面内不超过四种颜色，以下是</a:t>
            </a:r>
            <a:r>
              <a:rPr lang="en-US" altLang="zh-CN" sz="1100" dirty="0">
                <a:solidFill>
                  <a:srgbClr val="FFFFFF"/>
                </a:solidFill>
                <a:ea typeface="华文细黑" pitchFamily="2" charset="-122"/>
              </a:rPr>
              <a:t>13</a:t>
            </a:r>
            <a:r>
              <a:rPr lang="zh-CN" altLang="en-US" sz="1100" dirty="0">
                <a:solidFill>
                  <a:srgbClr val="FFFFFF"/>
                </a:solidFill>
                <a:ea typeface="华文细黑" pitchFamily="2" charset="-122"/>
              </a:rPr>
              <a:t>组配色方案，同一页面内只选择一组使用。（仅供参考）</a:t>
            </a:r>
          </a:p>
        </p:txBody>
      </p:sp>
      <p:sp>
        <p:nvSpPr>
          <p:cNvPr id="10252" name="Rectangle 84"/>
          <p:cNvSpPr>
            <a:spLocks noChangeArrowheads="1"/>
          </p:cNvSpPr>
          <p:nvPr/>
        </p:nvSpPr>
        <p:spPr bwMode="auto">
          <a:xfrm>
            <a:off x="12335933" y="7938"/>
            <a:ext cx="1494367" cy="48717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a:lnSpc>
                <a:spcPct val="120000"/>
              </a:lnSpc>
              <a:buClr>
                <a:srgbClr val="777777"/>
              </a:buClr>
              <a:buSzPct val="60000"/>
              <a:buFont typeface="Wingdings" pitchFamily="2" charset="2"/>
              <a:buNone/>
            </a:pPr>
            <a:r>
              <a:rPr lang="zh-CN" altLang="en-US" sz="1100" dirty="0">
                <a:solidFill>
                  <a:srgbClr val="FFFFFF"/>
                </a:solidFill>
                <a:ea typeface="华文细黑" pitchFamily="2" charset="-122"/>
              </a:rPr>
              <a:t>客户或者合作伙伴的标志放在右上角</a:t>
            </a:r>
            <a:r>
              <a:rPr lang="en-US" altLang="zh-CN" sz="1100" dirty="0">
                <a:solidFill>
                  <a:srgbClr val="FFFFFF"/>
                </a:solidFill>
                <a:ea typeface="华文细黑" pitchFamily="2" charset="-122"/>
              </a:rPr>
              <a:t>.</a:t>
            </a:r>
            <a:endParaRPr lang="zh-CN" altLang="en-US" sz="1100" dirty="0">
              <a:solidFill>
                <a:srgbClr val="FFFFFF"/>
              </a:solidFill>
              <a:ea typeface="华文细黑" pitchFamily="2" charset="-122"/>
            </a:endParaRPr>
          </a:p>
        </p:txBody>
      </p:sp>
      <p:sp>
        <p:nvSpPr>
          <p:cNvPr id="79" name="Rectangle 21"/>
          <p:cNvSpPr>
            <a:spLocks noChangeArrowheads="1"/>
          </p:cNvSpPr>
          <p:nvPr/>
        </p:nvSpPr>
        <p:spPr bwMode="auto">
          <a:xfrm>
            <a:off x="5047621" y="6465937"/>
            <a:ext cx="1648053" cy="184666"/>
          </a:xfrm>
          <a:prstGeom prst="rect">
            <a:avLst/>
          </a:prstGeom>
          <a:noFill/>
          <a:ln w="9525" algn="ctr">
            <a:noFill/>
            <a:miter lim="800000"/>
            <a:headEnd/>
            <a:tailEnd/>
          </a:ln>
          <a:effectLst/>
        </p:spPr>
        <p:txBody>
          <a:bodyPr wrap="none" lIns="80061" tIns="0" rIns="80061" bIns="0">
            <a:spAutoFit/>
          </a:bodyPr>
          <a:lstStyle/>
          <a:p>
            <a:pPr defTabSz="801447" eaLnBrk="0" hangingPunct="0">
              <a:defRPr/>
            </a:pPr>
            <a:r>
              <a:rPr lang="en-US" altLang="zh-CN" sz="1200" dirty="0" smtClean="0">
                <a:solidFill>
                  <a:srgbClr val="000000"/>
                </a:solidFill>
                <a:latin typeface="FrutigerNext LT Medium"/>
                <a:ea typeface="微软雅黑"/>
              </a:rPr>
              <a:t>Huawei Confidential</a:t>
            </a:r>
            <a:endParaRPr lang="en-US" altLang="zh-CN" sz="1200" dirty="0">
              <a:solidFill>
                <a:srgbClr val="000000"/>
              </a:solidFill>
              <a:latin typeface="FrutigerNext LT Medium"/>
              <a:ea typeface="微软雅黑"/>
            </a:endParaRPr>
          </a:p>
        </p:txBody>
      </p:sp>
      <p:sp>
        <p:nvSpPr>
          <p:cNvPr id="81" name="Rectangle 5"/>
          <p:cNvSpPr>
            <a:spLocks noChangeArrowheads="1"/>
          </p:cNvSpPr>
          <p:nvPr/>
        </p:nvSpPr>
        <p:spPr bwMode="auto">
          <a:xfrm>
            <a:off x="8481484" y="6489701"/>
            <a:ext cx="240453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200" dirty="0" smtClean="0">
                <a:solidFill>
                  <a:srgbClr val="000000"/>
                </a:solidFill>
                <a:latin typeface="FrutigerNext LT Bold" pitchFamily="34" charset="0"/>
                <a:ea typeface="MS PGothic" pitchFamily="34" charset="-128"/>
              </a:rPr>
              <a:t> </a:t>
            </a:r>
            <a:fld id="{A4C34F22-587E-473D-9099-376F4F013A30}" type="slidenum">
              <a:rPr lang="de-DE" altLang="zh-CN" sz="1200">
                <a:solidFill>
                  <a:srgbClr val="000000"/>
                </a:solidFill>
                <a:latin typeface="FrutigerNext LT Bold" pitchFamily="34" charset="0"/>
                <a:ea typeface="MS PGothic" pitchFamily="34" charset="-128"/>
              </a:rPr>
              <a:pPr eaLnBrk="0" hangingPunct="0">
                <a:lnSpc>
                  <a:spcPct val="85000"/>
                </a:lnSpc>
              </a:pPr>
              <a:t>‹#›</a:t>
            </a:fld>
            <a:endParaRPr lang="en-GB" altLang="zh-CN" sz="1200" dirty="0">
              <a:solidFill>
                <a:srgbClr val="000000"/>
              </a:solidFill>
              <a:latin typeface="FrutigerNext LT Bold" pitchFamily="34" charset="0"/>
              <a:ea typeface="MS PGothic" pitchFamily="34" charset="-128"/>
            </a:endParaRPr>
          </a:p>
        </p:txBody>
      </p:sp>
    </p:spTree>
    <p:extLst>
      <p:ext uri="{BB962C8B-B14F-4D97-AF65-F5344CB8AC3E}">
        <p14:creationId xmlns:p14="http://schemas.microsoft.com/office/powerpoint/2010/main" val="3541026593"/>
      </p:ext>
    </p:extLst>
  </p:cSld>
  <p:clrMap bg1="lt1" tx1="dk1" bg2="lt2" tx2="dk2" accent1="accent1" accent2="accent2" accent3="accent3" accent4="accent4" accent5="accent5" accent6="accent6" hlink="hlink" folHlink="folHlink"/>
  <p:sldLayoutIdLst>
    <p:sldLayoutId id="2147483977" r:id="rId1"/>
    <p:sldLayoutId id="2147483978" r:id="rId2"/>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txStyles>
    <p:titleStyle>
      <a:lvl1pPr algn="l" rtl="0" eaLnBrk="0" fontAlgn="base" hangingPunct="0">
        <a:spcBef>
          <a:spcPct val="0"/>
        </a:spcBef>
        <a:spcAft>
          <a:spcPct val="0"/>
        </a:spcAft>
        <a:defRPr sz="3199" b="1">
          <a:solidFill>
            <a:srgbClr val="990000"/>
          </a:solidFill>
          <a:latin typeface="Arial" pitchFamily="34" charset="0"/>
          <a:ea typeface="黑体" pitchFamily="49" charset="-122"/>
          <a:cs typeface="Arial" pitchFamily="34" charset="0"/>
        </a:defRPr>
      </a:lvl1pPr>
      <a:lvl2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2pPr>
      <a:lvl3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3pPr>
      <a:lvl4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4pPr>
      <a:lvl5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5pPr>
      <a:lvl6pPr marL="457063"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6pPr>
      <a:lvl7pPr marL="914126"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7pPr>
      <a:lvl8pPr marL="1371189"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8pPr>
      <a:lvl9pPr marL="182825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9pPr>
    </p:titleStyle>
    <p:bodyStyle>
      <a:lvl1pPr marL="342797" indent="-342797" algn="l" rtl="0" eaLnBrk="0" fontAlgn="base" hangingPunct="0">
        <a:lnSpc>
          <a:spcPct val="140000"/>
        </a:lnSpc>
        <a:spcBef>
          <a:spcPct val="0"/>
        </a:spcBef>
        <a:spcAft>
          <a:spcPct val="0"/>
        </a:spcAft>
        <a:buClr>
          <a:srgbClr val="777777"/>
        </a:buClr>
        <a:buSzPct val="60000"/>
        <a:buFont typeface="Wingdings" pitchFamily="2" charset="2"/>
        <a:buChar char="l"/>
        <a:defRPr sz="1999">
          <a:solidFill>
            <a:schemeClr val="tx1"/>
          </a:solidFill>
          <a:latin typeface="+mn-lt"/>
          <a:ea typeface="黑体" pitchFamily="49" charset="-122"/>
          <a:cs typeface="+mn-cs"/>
        </a:defRPr>
      </a:lvl1pPr>
      <a:lvl2pPr marL="742727" indent="-285664"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142657" indent="-228531" algn="l" rtl="0" eaLnBrk="0" fontAlgn="base" hangingPunct="0">
        <a:lnSpc>
          <a:spcPct val="140000"/>
        </a:lnSpc>
        <a:spcBef>
          <a:spcPct val="0"/>
        </a:spcBef>
        <a:spcAft>
          <a:spcPct val="0"/>
        </a:spcAft>
        <a:buSzPct val="50000"/>
        <a:buFont typeface="Wingdings" pitchFamily="2" charset="2"/>
        <a:buChar char="n"/>
        <a:defRPr sz="1600">
          <a:solidFill>
            <a:schemeClr val="tx1"/>
          </a:solidFill>
          <a:latin typeface="+mn-lt"/>
          <a:ea typeface="+mn-ea"/>
          <a:cs typeface="+mn-cs"/>
        </a:defRPr>
      </a:lvl3pPr>
      <a:lvl4pPr marL="1599720" indent="-228531" algn="l" rtl="0" eaLnBrk="0" fontAlgn="base" hangingPunct="0">
        <a:lnSpc>
          <a:spcPct val="140000"/>
        </a:lnSpc>
        <a:spcBef>
          <a:spcPct val="0"/>
        </a:spcBef>
        <a:spcAft>
          <a:spcPct val="0"/>
        </a:spcAft>
        <a:buChar char="–"/>
        <a:defRPr sz="1400">
          <a:solidFill>
            <a:schemeClr val="tx1"/>
          </a:solidFill>
          <a:latin typeface="+mn-lt"/>
          <a:ea typeface="+mn-ea"/>
          <a:cs typeface="+mn-cs"/>
        </a:defRPr>
      </a:lvl4pPr>
      <a:lvl5pPr marL="2056783" indent="-228531" algn="l" rtl="0" eaLnBrk="0" fontAlgn="base" hangingPunct="0">
        <a:lnSpc>
          <a:spcPct val="140000"/>
        </a:lnSpc>
        <a:spcBef>
          <a:spcPct val="0"/>
        </a:spcBef>
        <a:spcAft>
          <a:spcPct val="0"/>
        </a:spcAft>
        <a:buFont typeface="Arial" pitchFamily="34" charset="0"/>
        <a:buChar char="~"/>
        <a:defRPr sz="1200">
          <a:solidFill>
            <a:schemeClr val="tx1"/>
          </a:solidFill>
          <a:latin typeface="+mn-lt"/>
          <a:ea typeface="+mn-ea"/>
          <a:cs typeface="+mn-cs"/>
        </a:defRPr>
      </a:lvl5pPr>
      <a:lvl6pPr marL="2513846"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0908"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7971"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5034"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1266" name="Picture 6" descr="5"/>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0" y="5897565"/>
            <a:ext cx="12192000" cy="960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9" name="Rectangle 10"/>
          <p:cNvSpPr>
            <a:spLocks noChangeArrowheads="1"/>
          </p:cNvSpPr>
          <p:nvPr/>
        </p:nvSpPr>
        <p:spPr bwMode="auto">
          <a:xfrm>
            <a:off x="-2603498" y="692150"/>
            <a:ext cx="2459566" cy="5500688"/>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marL="342797" indent="-342797" algn="r" eaLnBrk="0" hangingPunct="0">
              <a:lnSpc>
                <a:spcPct val="125000"/>
              </a:lnSpc>
              <a:spcBef>
                <a:spcPct val="20000"/>
              </a:spcBef>
            </a:pPr>
            <a:r>
              <a:rPr lang="zh-CN" altLang="en-US" sz="1100" dirty="0">
                <a:solidFill>
                  <a:srgbClr val="FFFFFF"/>
                </a:solidFill>
                <a:ea typeface="华文细黑" pitchFamily="2" charset="-122"/>
              </a:rPr>
              <a:t>英文标题</a:t>
            </a:r>
            <a:r>
              <a:rPr lang="en-US" altLang="zh-CN" sz="1100" dirty="0">
                <a:solidFill>
                  <a:srgbClr val="FFFFFF"/>
                </a:solidFill>
                <a:ea typeface="华文细黑" pitchFamily="2" charset="-122"/>
              </a:rPr>
              <a:t>:32-35pt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 R153 G0 B0</a:t>
            </a:r>
          </a:p>
          <a:p>
            <a:pPr marL="342797" indent="-342797" algn="r" eaLnBrk="0" hangingPunct="0">
              <a:lnSpc>
                <a:spcPct val="125000"/>
              </a:lnSpc>
              <a:spcBef>
                <a:spcPct val="20000"/>
              </a:spcBef>
            </a:pPr>
            <a:r>
              <a:rPr lang="zh-CN" altLang="en-US" sz="1100" dirty="0">
                <a:solidFill>
                  <a:srgbClr val="FFFFFF"/>
                </a:solidFill>
                <a:ea typeface="华文细黑" pitchFamily="2" charset="-122"/>
              </a:rPr>
              <a:t>内部使用字体 </a:t>
            </a:r>
            <a:r>
              <a:rPr lang="en-US" altLang="zh-CN" sz="1100" dirty="0">
                <a:solidFill>
                  <a:srgbClr val="FFFFFF"/>
                </a:solidFill>
                <a:ea typeface="华文细黑" pitchFamily="2" charset="-122"/>
              </a:rPr>
              <a:t>:</a:t>
            </a:r>
          </a:p>
          <a:p>
            <a:pPr marL="342797" indent="-342797" algn="r" eaLnBrk="0" hangingPunct="0">
              <a:lnSpc>
                <a:spcPct val="125000"/>
              </a:lnSpc>
              <a:spcBef>
                <a:spcPct val="20000"/>
              </a:spcBef>
            </a:pPr>
            <a:r>
              <a:rPr lang="en-US" altLang="zh-CN" sz="1100" dirty="0" err="1">
                <a:solidFill>
                  <a:srgbClr val="FFFFFF"/>
                </a:solidFill>
                <a:ea typeface="华文细黑" pitchFamily="2" charset="-122"/>
              </a:rPr>
              <a:t>FrutigerNext</a:t>
            </a:r>
            <a:r>
              <a:rPr lang="en-US" altLang="zh-CN" sz="1100" dirty="0">
                <a:solidFill>
                  <a:srgbClr val="FFFFFF"/>
                </a:solidFill>
                <a:ea typeface="华文细黑" pitchFamily="2" charset="-122"/>
              </a:rPr>
              <a:t> LT Medium</a:t>
            </a:r>
          </a:p>
          <a:p>
            <a:pPr marL="342797" indent="-342797" algn="r" eaLnBrk="0" hangingPunct="0">
              <a:lnSpc>
                <a:spcPct val="125000"/>
              </a:lnSpc>
              <a:spcBef>
                <a:spcPct val="20000"/>
              </a:spcBef>
            </a:pPr>
            <a:r>
              <a:rPr lang="zh-CN" altLang="en-US" sz="1100" dirty="0">
                <a:solidFill>
                  <a:srgbClr val="FFFFFF"/>
                </a:solidFill>
                <a:ea typeface="华文细黑" pitchFamily="2" charset="-122"/>
              </a:rPr>
              <a:t>外部使用字体 </a:t>
            </a:r>
            <a:r>
              <a:rPr lang="en-US" altLang="zh-CN" sz="1100" dirty="0">
                <a:solidFill>
                  <a:srgbClr val="FFFFFF"/>
                </a:solidFill>
                <a:ea typeface="华文细黑" pitchFamily="2" charset="-122"/>
              </a:rPr>
              <a:t>: Arial</a:t>
            </a:r>
          </a:p>
          <a:p>
            <a:pPr marL="342797" indent="-342797" algn="r" eaLnBrk="0" hangingPunct="0">
              <a:lnSpc>
                <a:spcPct val="75000"/>
              </a:lnSpc>
              <a:spcBef>
                <a:spcPct val="20000"/>
              </a:spcBef>
            </a:pPr>
            <a:endParaRPr lang="en-US" altLang="zh-CN" sz="1100" dirty="0">
              <a:solidFill>
                <a:srgbClr val="FFFFFF"/>
              </a:solidFill>
              <a:ea typeface="华文细黑" pitchFamily="2" charset="-122"/>
            </a:endParaRPr>
          </a:p>
          <a:p>
            <a:pPr marL="342797" indent="-342797" algn="r" eaLnBrk="0" hangingPunct="0">
              <a:lnSpc>
                <a:spcPct val="125000"/>
              </a:lnSpc>
              <a:spcBef>
                <a:spcPct val="20000"/>
              </a:spcBef>
            </a:pPr>
            <a:r>
              <a:rPr lang="zh-CN" altLang="en-US" sz="1100" dirty="0">
                <a:solidFill>
                  <a:srgbClr val="FFFFFF"/>
                </a:solidFill>
                <a:ea typeface="华文细黑" pitchFamily="2" charset="-122"/>
              </a:rPr>
              <a:t>中文标题</a:t>
            </a:r>
            <a:r>
              <a:rPr lang="en-US" altLang="zh-CN" sz="1100" dirty="0">
                <a:solidFill>
                  <a:srgbClr val="FFFFFF"/>
                </a:solidFill>
                <a:ea typeface="华文细黑" pitchFamily="2" charset="-122"/>
              </a:rPr>
              <a:t>:30-32pt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 R153 G0 B0</a:t>
            </a:r>
          </a:p>
          <a:p>
            <a:pPr marL="342797" indent="-342797" algn="r" eaLnBrk="0" hangingPunct="0">
              <a:lnSpc>
                <a:spcPct val="125000"/>
              </a:lnSpc>
              <a:spcBef>
                <a:spcPct val="20000"/>
              </a:spcBef>
            </a:pPr>
            <a:r>
              <a:rPr lang="zh-CN" altLang="en-US" sz="1100" dirty="0">
                <a:solidFill>
                  <a:srgbClr val="FFFFFF"/>
                </a:solidFill>
                <a:ea typeface="华文细黑" pitchFamily="2" charset="-122"/>
              </a:rPr>
              <a:t>字体</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黑体</a:t>
            </a:r>
          </a:p>
          <a:p>
            <a:pPr marL="342797" indent="-342797" algn="r" eaLnBrk="0" hangingPunct="0">
              <a:lnSpc>
                <a:spcPct val="125000"/>
              </a:lnSpc>
              <a:spcBef>
                <a:spcPct val="20000"/>
              </a:spcBef>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pPr>
            <a:r>
              <a:rPr lang="zh-CN" altLang="en-US" sz="1100" dirty="0">
                <a:solidFill>
                  <a:srgbClr val="FFFFFF"/>
                </a:solidFill>
                <a:ea typeface="华文细黑" pitchFamily="2" charset="-122"/>
              </a:rPr>
              <a:t>英文正文</a:t>
            </a:r>
            <a:r>
              <a:rPr lang="en-US" altLang="zh-CN" sz="1100" dirty="0">
                <a:solidFill>
                  <a:srgbClr val="FFFFFF"/>
                </a:solidFill>
                <a:ea typeface="华文细黑" pitchFamily="2" charset="-122"/>
              </a:rPr>
              <a:t>:20-22pt</a:t>
            </a:r>
          </a:p>
          <a:p>
            <a:pPr marL="342797" indent="-342797" algn="r" eaLnBrk="0" hangingPunct="0">
              <a:lnSpc>
                <a:spcPct val="125000"/>
              </a:lnSpc>
              <a:spcBef>
                <a:spcPct val="20000"/>
              </a:spcBef>
            </a:pPr>
            <a:r>
              <a:rPr lang="zh-CN" altLang="en-US" sz="1100" dirty="0">
                <a:solidFill>
                  <a:srgbClr val="FFFFFF"/>
                </a:solidFill>
                <a:ea typeface="华文细黑" pitchFamily="2" charset="-122"/>
              </a:rPr>
              <a:t>子目录 </a:t>
            </a:r>
            <a:r>
              <a:rPr lang="en-US" altLang="zh-CN" sz="1100" dirty="0">
                <a:solidFill>
                  <a:srgbClr val="FFFFFF"/>
                </a:solidFill>
                <a:ea typeface="华文细黑" pitchFamily="2" charset="-122"/>
              </a:rPr>
              <a:t>(2-5</a:t>
            </a:r>
            <a:r>
              <a:rPr lang="zh-CN" altLang="en-US" sz="1100" dirty="0">
                <a:solidFill>
                  <a:srgbClr val="FFFFFF"/>
                </a:solidFill>
                <a:ea typeface="华文细黑" pitchFamily="2" charset="-122"/>
              </a:rPr>
              <a:t>级</a:t>
            </a:r>
            <a:r>
              <a:rPr lang="en-US" altLang="zh-CN" sz="1100" dirty="0">
                <a:solidFill>
                  <a:srgbClr val="FFFFFF"/>
                </a:solidFill>
                <a:ea typeface="华文细黑" pitchFamily="2" charset="-122"/>
              </a:rPr>
              <a:t>) :18pt  </a:t>
            </a:r>
          </a:p>
          <a:p>
            <a:pPr marL="342797" indent="-342797" algn="r" eaLnBrk="0" hangingPunct="0">
              <a:lnSpc>
                <a:spcPct val="125000"/>
              </a:lnSpc>
              <a:spcBef>
                <a:spcPct val="20000"/>
              </a:spcBef>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黑色</a:t>
            </a:r>
          </a:p>
          <a:p>
            <a:pPr marL="342797" indent="-342797" algn="r" eaLnBrk="0" hangingPunct="0">
              <a:lnSpc>
                <a:spcPct val="125000"/>
              </a:lnSpc>
              <a:spcBef>
                <a:spcPct val="20000"/>
              </a:spcBef>
            </a:pPr>
            <a:r>
              <a:rPr lang="zh-CN" altLang="en-US" sz="1100" dirty="0">
                <a:solidFill>
                  <a:srgbClr val="FFFFFF"/>
                </a:solidFill>
                <a:ea typeface="华文细黑" pitchFamily="2" charset="-122"/>
              </a:rPr>
              <a:t>内部使用字体 </a:t>
            </a:r>
            <a:r>
              <a:rPr lang="en-US" altLang="zh-CN" sz="1100" dirty="0">
                <a:solidFill>
                  <a:srgbClr val="FFFFFF"/>
                </a:solidFill>
                <a:ea typeface="华文细黑" pitchFamily="2" charset="-122"/>
              </a:rPr>
              <a:t>:</a:t>
            </a:r>
          </a:p>
          <a:p>
            <a:pPr marL="342797" indent="-342797" algn="r" eaLnBrk="0" hangingPunct="0">
              <a:lnSpc>
                <a:spcPct val="125000"/>
              </a:lnSpc>
              <a:spcBef>
                <a:spcPct val="20000"/>
              </a:spcBef>
            </a:pPr>
            <a:r>
              <a:rPr lang="en-US" altLang="zh-CN" sz="1100" dirty="0" err="1">
                <a:solidFill>
                  <a:srgbClr val="FFFFFF"/>
                </a:solidFill>
                <a:ea typeface="华文细黑" pitchFamily="2" charset="-122"/>
              </a:rPr>
              <a:t>FrutigerNext</a:t>
            </a:r>
            <a:r>
              <a:rPr lang="en-US" altLang="zh-CN" sz="1100" dirty="0">
                <a:solidFill>
                  <a:srgbClr val="FFFFFF"/>
                </a:solidFill>
                <a:ea typeface="华文细黑" pitchFamily="2" charset="-122"/>
              </a:rPr>
              <a:t> LT Regular</a:t>
            </a:r>
          </a:p>
          <a:p>
            <a:pPr marL="342797" indent="-342797" algn="r" eaLnBrk="0" hangingPunct="0">
              <a:lnSpc>
                <a:spcPct val="125000"/>
              </a:lnSpc>
              <a:spcBef>
                <a:spcPct val="20000"/>
              </a:spcBef>
            </a:pPr>
            <a:r>
              <a:rPr lang="zh-CN" altLang="en-US" sz="1100" dirty="0">
                <a:solidFill>
                  <a:srgbClr val="FFFFFF"/>
                </a:solidFill>
                <a:ea typeface="华文细黑" pitchFamily="2" charset="-122"/>
              </a:rPr>
              <a:t>外部使用字体 </a:t>
            </a:r>
            <a:r>
              <a:rPr lang="en-US" altLang="zh-CN" sz="1100" dirty="0">
                <a:solidFill>
                  <a:srgbClr val="FFFFFF"/>
                </a:solidFill>
                <a:ea typeface="华文细黑" pitchFamily="2" charset="-122"/>
              </a:rPr>
              <a:t>: Arial</a:t>
            </a:r>
          </a:p>
          <a:p>
            <a:pPr marL="342797" indent="-342797" algn="r" eaLnBrk="0" hangingPunct="0">
              <a:lnSpc>
                <a:spcPct val="75000"/>
              </a:lnSpc>
              <a:spcBef>
                <a:spcPct val="20000"/>
              </a:spcBef>
            </a:pPr>
            <a:endParaRPr lang="en-US" altLang="zh-CN" sz="1100" dirty="0">
              <a:solidFill>
                <a:srgbClr val="FFFFFF"/>
              </a:solidFill>
              <a:ea typeface="华文细黑" pitchFamily="2" charset="-122"/>
            </a:endParaRPr>
          </a:p>
          <a:p>
            <a:pPr marL="342797" indent="-342797" algn="r" eaLnBrk="0" hangingPunct="0">
              <a:lnSpc>
                <a:spcPct val="125000"/>
              </a:lnSpc>
              <a:spcBef>
                <a:spcPct val="20000"/>
              </a:spcBef>
            </a:pPr>
            <a:r>
              <a:rPr lang="zh-CN" altLang="en-US" sz="1100" dirty="0">
                <a:solidFill>
                  <a:srgbClr val="FFFFFF"/>
                </a:solidFill>
                <a:ea typeface="华文细黑" pitchFamily="2" charset="-122"/>
              </a:rPr>
              <a:t>中文正文</a:t>
            </a:r>
            <a:r>
              <a:rPr lang="en-US" altLang="zh-CN" sz="1100" dirty="0">
                <a:solidFill>
                  <a:srgbClr val="FFFFFF"/>
                </a:solidFill>
                <a:ea typeface="华文细黑" pitchFamily="2" charset="-122"/>
              </a:rPr>
              <a:t>:18-20pt</a:t>
            </a:r>
          </a:p>
          <a:p>
            <a:pPr marL="342797" indent="-342797" algn="r" eaLnBrk="0" hangingPunct="0">
              <a:lnSpc>
                <a:spcPct val="125000"/>
              </a:lnSpc>
              <a:spcBef>
                <a:spcPct val="20000"/>
              </a:spcBef>
            </a:pPr>
            <a:r>
              <a:rPr lang="zh-CN" altLang="en-US" sz="1100" dirty="0">
                <a:solidFill>
                  <a:srgbClr val="FFFFFF"/>
                </a:solidFill>
                <a:ea typeface="华文细黑" pitchFamily="2" charset="-122"/>
              </a:rPr>
              <a:t>子目录</a:t>
            </a:r>
            <a:r>
              <a:rPr lang="en-US" altLang="zh-CN" sz="1100" dirty="0">
                <a:solidFill>
                  <a:srgbClr val="FFFFFF"/>
                </a:solidFill>
                <a:ea typeface="华文细黑" pitchFamily="2" charset="-122"/>
              </a:rPr>
              <a:t>(2-5</a:t>
            </a:r>
            <a:r>
              <a:rPr lang="zh-CN" altLang="en-US" sz="1100" dirty="0">
                <a:solidFill>
                  <a:srgbClr val="FFFFFF"/>
                </a:solidFill>
                <a:ea typeface="华文细黑" pitchFamily="2" charset="-122"/>
              </a:rPr>
              <a:t>级</a:t>
            </a:r>
            <a:r>
              <a:rPr lang="en-US" altLang="zh-CN" sz="1100" dirty="0">
                <a:solidFill>
                  <a:srgbClr val="FFFFFF"/>
                </a:solidFill>
                <a:ea typeface="华文细黑" pitchFamily="2" charset="-122"/>
              </a:rPr>
              <a:t>):18pt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黑色</a:t>
            </a:r>
          </a:p>
          <a:p>
            <a:pPr marL="342797" indent="-342797" algn="r" eaLnBrk="0" hangingPunct="0">
              <a:lnSpc>
                <a:spcPct val="125000"/>
              </a:lnSpc>
              <a:spcBef>
                <a:spcPct val="20000"/>
              </a:spcBef>
            </a:pPr>
            <a:r>
              <a:rPr lang="zh-CN" altLang="en-US" sz="1100" dirty="0">
                <a:solidFill>
                  <a:srgbClr val="FFFFFF"/>
                </a:solidFill>
                <a:ea typeface="华文细黑" pitchFamily="2" charset="-122"/>
              </a:rPr>
              <a:t>字体</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细黑体</a:t>
            </a:r>
            <a:r>
              <a:rPr lang="zh-CN" altLang="en-US" sz="1100" dirty="0">
                <a:solidFill>
                  <a:srgbClr val="FFFFFF"/>
                </a:solidFill>
                <a:latin typeface="Arial" pitchFamily="34" charset="0"/>
                <a:ea typeface="华文细黑" pitchFamily="2" charset="-122"/>
              </a:rPr>
              <a:t> </a:t>
            </a:r>
          </a:p>
        </p:txBody>
      </p:sp>
      <p:grpSp>
        <p:nvGrpSpPr>
          <p:cNvPr id="11270" name="Group 11"/>
          <p:cNvGrpSpPr>
            <a:grpSpLocks/>
          </p:cNvGrpSpPr>
          <p:nvPr/>
        </p:nvGrpSpPr>
        <p:grpSpPr bwMode="auto">
          <a:xfrm>
            <a:off x="12433300" y="3511550"/>
            <a:ext cx="1225551" cy="3224212"/>
            <a:chOff x="5839" y="2251"/>
            <a:chExt cx="579" cy="2031"/>
          </a:xfrm>
        </p:grpSpPr>
        <p:sp>
          <p:nvSpPr>
            <p:cNvPr id="11273" name="Rectangle 12"/>
            <p:cNvSpPr>
              <a:spLocks noChangeArrowheads="1"/>
            </p:cNvSpPr>
            <p:nvPr userDrawn="1"/>
          </p:nvSpPr>
          <p:spPr bwMode="auto">
            <a:xfrm>
              <a:off x="5839" y="3143"/>
              <a:ext cx="579" cy="233"/>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425" tIns="45712" rIns="91425" bIns="45712" anchor="ctr">
              <a:spAutoFit/>
            </a:bodyPr>
            <a:lstStyle/>
            <a:p>
              <a:endParaRPr lang="zh-CN" altLang="en-US" dirty="0">
                <a:ea typeface="华文细黑" pitchFamily="2" charset="-122"/>
              </a:endParaRPr>
            </a:p>
          </p:txBody>
        </p:sp>
        <p:grpSp>
          <p:nvGrpSpPr>
            <p:cNvPr id="11274" name="Group 13"/>
            <p:cNvGrpSpPr>
              <a:grpSpLocks/>
            </p:cNvGrpSpPr>
            <p:nvPr userDrawn="1"/>
          </p:nvGrpSpPr>
          <p:grpSpPr bwMode="auto">
            <a:xfrm>
              <a:off x="5893" y="2387"/>
              <a:ext cx="466" cy="115"/>
              <a:chOff x="5893" y="2387"/>
              <a:chExt cx="466" cy="115"/>
            </a:xfrm>
          </p:grpSpPr>
          <p:sp>
            <p:nvSpPr>
              <p:cNvPr id="11335" name="Rectangle 14"/>
              <p:cNvSpPr>
                <a:spLocks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36" name="Rectangle 15"/>
              <p:cNvSpPr>
                <a:spLocks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37" name="Rectangle 16"/>
              <p:cNvSpPr>
                <a:spLocks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38" name="Rectangle 17"/>
              <p:cNvSpPr>
                <a:spLocks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1275" name="Group 18"/>
            <p:cNvGrpSpPr>
              <a:grpSpLocks/>
            </p:cNvGrpSpPr>
            <p:nvPr userDrawn="1"/>
          </p:nvGrpSpPr>
          <p:grpSpPr bwMode="auto">
            <a:xfrm>
              <a:off x="5893" y="2523"/>
              <a:ext cx="466" cy="115"/>
              <a:chOff x="5893" y="2523"/>
              <a:chExt cx="466" cy="115"/>
            </a:xfrm>
          </p:grpSpPr>
          <p:sp>
            <p:nvSpPr>
              <p:cNvPr id="11331" name="Rectangle 19"/>
              <p:cNvSpPr>
                <a:spLocks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32" name="Rectangle 20"/>
              <p:cNvSpPr>
                <a:spLocks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33" name="Rectangle 21"/>
              <p:cNvSpPr>
                <a:spLocks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34" name="Rectangle 22"/>
              <p:cNvSpPr>
                <a:spLocks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1276" name="Group 23"/>
            <p:cNvGrpSpPr>
              <a:grpSpLocks/>
            </p:cNvGrpSpPr>
            <p:nvPr userDrawn="1"/>
          </p:nvGrpSpPr>
          <p:grpSpPr bwMode="auto">
            <a:xfrm>
              <a:off x="5893" y="2659"/>
              <a:ext cx="466" cy="115"/>
              <a:chOff x="5893" y="2659"/>
              <a:chExt cx="466" cy="115"/>
            </a:xfrm>
          </p:grpSpPr>
          <p:sp>
            <p:nvSpPr>
              <p:cNvPr id="11327" name="Rectangle 24"/>
              <p:cNvSpPr>
                <a:spLocks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28" name="Rectangle 25"/>
              <p:cNvSpPr>
                <a:spLocks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29" name="Rectangle 26"/>
              <p:cNvSpPr>
                <a:spLocks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30" name="Rectangle 27"/>
              <p:cNvSpPr>
                <a:spLocks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1277" name="Group 28"/>
            <p:cNvGrpSpPr>
              <a:grpSpLocks/>
            </p:cNvGrpSpPr>
            <p:nvPr userDrawn="1"/>
          </p:nvGrpSpPr>
          <p:grpSpPr bwMode="auto">
            <a:xfrm>
              <a:off x="5893" y="2251"/>
              <a:ext cx="466" cy="119"/>
              <a:chOff x="5893" y="2251"/>
              <a:chExt cx="466" cy="119"/>
            </a:xfrm>
          </p:grpSpPr>
          <p:sp>
            <p:nvSpPr>
              <p:cNvPr id="11323" name="Rectangle 29"/>
              <p:cNvSpPr>
                <a:spLocks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24" name="Rectangle 30"/>
              <p:cNvSpPr>
                <a:spLocks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25" name="Rectangle 31"/>
              <p:cNvSpPr>
                <a:spLocks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26" name="Rectangle 32"/>
              <p:cNvSpPr>
                <a:spLocks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1278" name="Group 33"/>
            <p:cNvGrpSpPr>
              <a:grpSpLocks/>
            </p:cNvGrpSpPr>
            <p:nvPr userDrawn="1"/>
          </p:nvGrpSpPr>
          <p:grpSpPr bwMode="auto">
            <a:xfrm>
              <a:off x="5893" y="2886"/>
              <a:ext cx="466" cy="115"/>
              <a:chOff x="5893" y="2886"/>
              <a:chExt cx="466" cy="115"/>
            </a:xfrm>
          </p:grpSpPr>
          <p:sp>
            <p:nvSpPr>
              <p:cNvPr id="11319" name="Rectangle 34"/>
              <p:cNvSpPr>
                <a:spLocks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20" name="Rectangle 35"/>
              <p:cNvSpPr>
                <a:spLocks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21" name="Rectangle 36"/>
              <p:cNvSpPr>
                <a:spLocks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22" name="Rectangle 37"/>
              <p:cNvSpPr>
                <a:spLocks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1279" name="Group 38"/>
            <p:cNvGrpSpPr>
              <a:grpSpLocks/>
            </p:cNvGrpSpPr>
            <p:nvPr userDrawn="1"/>
          </p:nvGrpSpPr>
          <p:grpSpPr bwMode="auto">
            <a:xfrm>
              <a:off x="5893" y="3022"/>
              <a:ext cx="466" cy="115"/>
              <a:chOff x="5893" y="3022"/>
              <a:chExt cx="466" cy="115"/>
            </a:xfrm>
          </p:grpSpPr>
          <p:sp>
            <p:nvSpPr>
              <p:cNvPr id="11315" name="Rectangle 39"/>
              <p:cNvSpPr>
                <a:spLocks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16" name="Rectangle 40"/>
              <p:cNvSpPr>
                <a:spLocks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17" name="Rectangle 41"/>
              <p:cNvSpPr>
                <a:spLocks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18" name="Rectangle 42"/>
              <p:cNvSpPr>
                <a:spLocks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1280" name="Group 43"/>
            <p:cNvGrpSpPr>
              <a:grpSpLocks/>
            </p:cNvGrpSpPr>
            <p:nvPr userDrawn="1"/>
          </p:nvGrpSpPr>
          <p:grpSpPr bwMode="auto">
            <a:xfrm>
              <a:off x="5893" y="3158"/>
              <a:ext cx="466" cy="115"/>
              <a:chOff x="5893" y="3158"/>
              <a:chExt cx="466" cy="115"/>
            </a:xfrm>
          </p:grpSpPr>
          <p:sp>
            <p:nvSpPr>
              <p:cNvPr id="11311" name="Rectangle 44"/>
              <p:cNvSpPr>
                <a:spLocks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12" name="Rectangle 45"/>
              <p:cNvSpPr>
                <a:spLocks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13" name="Rectangle 46"/>
              <p:cNvSpPr>
                <a:spLocks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14" name="Rectangle 47"/>
              <p:cNvSpPr>
                <a:spLocks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1281" name="Group 48"/>
            <p:cNvGrpSpPr>
              <a:grpSpLocks/>
            </p:cNvGrpSpPr>
            <p:nvPr userDrawn="1"/>
          </p:nvGrpSpPr>
          <p:grpSpPr bwMode="auto">
            <a:xfrm>
              <a:off x="5893" y="3385"/>
              <a:ext cx="466" cy="115"/>
              <a:chOff x="5893" y="3385"/>
              <a:chExt cx="466" cy="115"/>
            </a:xfrm>
          </p:grpSpPr>
          <p:sp>
            <p:nvSpPr>
              <p:cNvPr id="11307" name="Rectangle 49"/>
              <p:cNvSpPr>
                <a:spLocks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08" name="Rectangle 50"/>
              <p:cNvSpPr>
                <a:spLocks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09" name="Rectangle 51"/>
              <p:cNvSpPr>
                <a:spLocks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10" name="Rectangle 52"/>
              <p:cNvSpPr>
                <a:spLocks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1282" name="Group 53"/>
            <p:cNvGrpSpPr>
              <a:grpSpLocks/>
            </p:cNvGrpSpPr>
            <p:nvPr userDrawn="1"/>
          </p:nvGrpSpPr>
          <p:grpSpPr bwMode="auto">
            <a:xfrm>
              <a:off x="5893" y="3521"/>
              <a:ext cx="466" cy="115"/>
              <a:chOff x="5893" y="3521"/>
              <a:chExt cx="466" cy="115"/>
            </a:xfrm>
          </p:grpSpPr>
          <p:sp>
            <p:nvSpPr>
              <p:cNvPr id="11303" name="Rectangle 54"/>
              <p:cNvSpPr>
                <a:spLocks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04" name="Rectangle 55"/>
              <p:cNvSpPr>
                <a:spLocks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05" name="Rectangle 56"/>
              <p:cNvSpPr>
                <a:spLocks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06" name="Rectangle 57"/>
              <p:cNvSpPr>
                <a:spLocks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1283" name="Group 58"/>
            <p:cNvGrpSpPr>
              <a:grpSpLocks/>
            </p:cNvGrpSpPr>
            <p:nvPr userDrawn="1"/>
          </p:nvGrpSpPr>
          <p:grpSpPr bwMode="auto">
            <a:xfrm>
              <a:off x="5893" y="3657"/>
              <a:ext cx="466" cy="115"/>
              <a:chOff x="5893" y="3657"/>
              <a:chExt cx="466" cy="115"/>
            </a:xfrm>
          </p:grpSpPr>
          <p:sp>
            <p:nvSpPr>
              <p:cNvPr id="11299" name="Rectangle 59"/>
              <p:cNvSpPr>
                <a:spLocks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00" name="Rectangle 60"/>
              <p:cNvSpPr>
                <a:spLocks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01" name="Rectangle 61"/>
              <p:cNvSpPr>
                <a:spLocks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02" name="Rectangle 62"/>
              <p:cNvSpPr>
                <a:spLocks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1284" name="Group 63"/>
            <p:cNvGrpSpPr>
              <a:grpSpLocks/>
            </p:cNvGrpSpPr>
            <p:nvPr userDrawn="1"/>
          </p:nvGrpSpPr>
          <p:grpSpPr bwMode="auto">
            <a:xfrm>
              <a:off x="5893" y="3884"/>
              <a:ext cx="466" cy="115"/>
              <a:chOff x="5893" y="3884"/>
              <a:chExt cx="466" cy="115"/>
            </a:xfrm>
          </p:grpSpPr>
          <p:sp>
            <p:nvSpPr>
              <p:cNvPr id="11295" name="Rectangle 64"/>
              <p:cNvSpPr>
                <a:spLocks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296" name="Rectangle 65"/>
              <p:cNvSpPr>
                <a:spLocks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297" name="Rectangle 66"/>
              <p:cNvSpPr>
                <a:spLocks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298" name="Rectangle 67"/>
              <p:cNvSpPr>
                <a:spLocks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1285" name="Group 68"/>
            <p:cNvGrpSpPr>
              <a:grpSpLocks/>
            </p:cNvGrpSpPr>
            <p:nvPr userDrawn="1"/>
          </p:nvGrpSpPr>
          <p:grpSpPr bwMode="auto">
            <a:xfrm>
              <a:off x="5893" y="4026"/>
              <a:ext cx="466" cy="115"/>
              <a:chOff x="5893" y="4026"/>
              <a:chExt cx="466" cy="115"/>
            </a:xfrm>
          </p:grpSpPr>
          <p:sp>
            <p:nvSpPr>
              <p:cNvPr id="11291" name="Rectangle 69"/>
              <p:cNvSpPr>
                <a:spLocks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292" name="Rectangle 70"/>
              <p:cNvSpPr>
                <a:spLocks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293" name="Rectangle 71"/>
              <p:cNvSpPr>
                <a:spLocks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294" name="Rectangle 72"/>
              <p:cNvSpPr>
                <a:spLocks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1286" name="Group 73"/>
            <p:cNvGrpSpPr>
              <a:grpSpLocks/>
            </p:cNvGrpSpPr>
            <p:nvPr userDrawn="1"/>
          </p:nvGrpSpPr>
          <p:grpSpPr bwMode="auto">
            <a:xfrm>
              <a:off x="5893" y="4167"/>
              <a:ext cx="466" cy="115"/>
              <a:chOff x="5893" y="4167"/>
              <a:chExt cx="466" cy="115"/>
            </a:xfrm>
          </p:grpSpPr>
          <p:sp>
            <p:nvSpPr>
              <p:cNvPr id="11287" name="Rectangle 74"/>
              <p:cNvSpPr>
                <a:spLocks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288" name="Rectangle 75"/>
              <p:cNvSpPr>
                <a:spLocks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289" name="Rectangle 76"/>
              <p:cNvSpPr>
                <a:spLocks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290" name="Rectangle 77"/>
              <p:cNvSpPr>
                <a:spLocks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sp>
        <p:nvSpPr>
          <p:cNvPr id="11271" name="Rectangle 78"/>
          <p:cNvSpPr>
            <a:spLocks noChangeArrowheads="1"/>
          </p:cNvSpPr>
          <p:nvPr/>
        </p:nvSpPr>
        <p:spPr bwMode="auto">
          <a:xfrm>
            <a:off x="12335935" y="1341439"/>
            <a:ext cx="1589617" cy="133355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eaLnBrk="0" hangingPunct="0">
              <a:lnSpc>
                <a:spcPct val="120000"/>
              </a:lnSpc>
              <a:spcBef>
                <a:spcPct val="20000"/>
              </a:spcBef>
            </a:pPr>
            <a:r>
              <a:rPr lang="zh-CN" altLang="en-US" sz="1100" dirty="0">
                <a:solidFill>
                  <a:srgbClr val="FFFFFF"/>
                </a:solidFill>
                <a:ea typeface="华文细黑" pitchFamily="2" charset="-122"/>
              </a:rPr>
              <a:t>配色参考方案：</a:t>
            </a:r>
          </a:p>
          <a:p>
            <a:pPr eaLnBrk="0" hangingPunct="0">
              <a:lnSpc>
                <a:spcPct val="120000"/>
              </a:lnSpc>
              <a:spcBef>
                <a:spcPct val="20000"/>
              </a:spcBef>
            </a:pPr>
            <a:r>
              <a:rPr lang="zh-CN" altLang="en-US" sz="1100" dirty="0">
                <a:solidFill>
                  <a:srgbClr val="FFFFFF"/>
                </a:solidFill>
                <a:ea typeface="华文细黑" pitchFamily="2" charset="-122"/>
              </a:rPr>
              <a:t>建议同一页面内不超过四种颜色，以下是</a:t>
            </a:r>
            <a:r>
              <a:rPr lang="en-US" altLang="zh-CN" sz="1100" dirty="0">
                <a:solidFill>
                  <a:srgbClr val="FFFFFF"/>
                </a:solidFill>
                <a:ea typeface="华文细黑" pitchFamily="2" charset="-122"/>
              </a:rPr>
              <a:t>13</a:t>
            </a:r>
            <a:r>
              <a:rPr lang="zh-CN" altLang="en-US" sz="1100" dirty="0">
                <a:solidFill>
                  <a:srgbClr val="FFFFFF"/>
                </a:solidFill>
                <a:ea typeface="华文细黑" pitchFamily="2" charset="-122"/>
              </a:rPr>
              <a:t>组配色方案，同一页面内只选择一组使用。（仅供参考）</a:t>
            </a:r>
          </a:p>
        </p:txBody>
      </p:sp>
      <p:sp>
        <p:nvSpPr>
          <p:cNvPr id="11272" name="Rectangle 79"/>
          <p:cNvSpPr>
            <a:spLocks noChangeArrowheads="1"/>
          </p:cNvSpPr>
          <p:nvPr/>
        </p:nvSpPr>
        <p:spPr bwMode="auto">
          <a:xfrm>
            <a:off x="12335933" y="7938"/>
            <a:ext cx="1494367" cy="48717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a:lnSpc>
                <a:spcPct val="120000"/>
              </a:lnSpc>
              <a:spcBef>
                <a:spcPct val="20000"/>
              </a:spcBef>
            </a:pPr>
            <a:r>
              <a:rPr lang="zh-CN" altLang="en-US" sz="1100" dirty="0">
                <a:solidFill>
                  <a:srgbClr val="FFFFFF"/>
                </a:solidFill>
                <a:ea typeface="华文细黑" pitchFamily="2" charset="-122"/>
              </a:rPr>
              <a:t>客户或者合作伙伴的标志放在右上角</a:t>
            </a:r>
            <a:r>
              <a:rPr lang="en-US" altLang="zh-CN" sz="1100" dirty="0">
                <a:solidFill>
                  <a:srgbClr val="FFFFFF"/>
                </a:solidFill>
                <a:ea typeface="华文细黑" pitchFamily="2" charset="-122"/>
              </a:rPr>
              <a:t>.</a:t>
            </a:r>
            <a:endParaRPr lang="zh-CN" altLang="en-US" sz="1100" dirty="0">
              <a:solidFill>
                <a:srgbClr val="FFFFFF"/>
              </a:solidFill>
              <a:ea typeface="华文细黑" pitchFamily="2" charset="-122"/>
            </a:endParaRPr>
          </a:p>
        </p:txBody>
      </p:sp>
      <p:sp>
        <p:nvSpPr>
          <p:cNvPr id="75" name="TextBox 74"/>
          <p:cNvSpPr txBox="1"/>
          <p:nvPr/>
        </p:nvSpPr>
        <p:spPr>
          <a:xfrm>
            <a:off x="1007533" y="4508502"/>
            <a:ext cx="10176934" cy="1054135"/>
          </a:xfrm>
          <a:prstGeom prst="rect">
            <a:avLst/>
          </a:prstGeom>
          <a:noFill/>
        </p:spPr>
        <p:txBody>
          <a:bodyPr wrap="square" rtlCol="0">
            <a:spAutoFit/>
          </a:bodyPr>
          <a:lstStyle/>
          <a:p>
            <a:pPr algn="just">
              <a:lnSpc>
                <a:spcPct val="100000"/>
              </a:lnSpc>
            </a:pPr>
            <a:r>
              <a:rPr lang="en-US" altLang="zh-CN" sz="1250" b="1" kern="1200" dirty="0" smtClean="0">
                <a:solidFill>
                  <a:schemeClr val="tx1"/>
                </a:solidFill>
                <a:effectLst/>
                <a:latin typeface="FrutigerNext LT Regular" pitchFamily="34" charset="0"/>
                <a:ea typeface="华文细黑" pitchFamily="2" charset="-122"/>
                <a:cs typeface="+mn-cs"/>
              </a:rPr>
              <a:t>Copyright©2011 Huawei Technologies Co., Ltd. All Rights Reserved.</a:t>
            </a:r>
            <a:endParaRPr lang="zh-CN" altLang="zh-CN" sz="1250" kern="1200" dirty="0" smtClean="0">
              <a:solidFill>
                <a:schemeClr val="tx1"/>
              </a:solidFill>
              <a:effectLst/>
              <a:latin typeface="FrutigerNext LT Regular" pitchFamily="34" charset="0"/>
              <a:ea typeface="华文细黑" pitchFamily="2" charset="-122"/>
              <a:cs typeface="+mn-cs"/>
            </a:endParaRPr>
          </a:p>
          <a:p>
            <a:pPr algn="just">
              <a:lnSpc>
                <a:spcPct val="100000"/>
              </a:lnSpc>
            </a:pPr>
            <a:r>
              <a:rPr lang="en-US" altLang="zh-CN" sz="1250" kern="1200" dirty="0" smtClean="0">
                <a:solidFill>
                  <a:schemeClr val="tx1"/>
                </a:solidFill>
                <a:effectLst/>
                <a:latin typeface="FrutigerNext LT Regular" pitchFamily="34" charset="0"/>
                <a:ea typeface="华文细黑" pitchFamily="2" charset="-122"/>
                <a:cs typeface="+mn-cs"/>
              </a:rPr>
              <a:t>The 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Huawei may change the information at any time without notice. </a:t>
            </a:r>
            <a:endParaRPr lang="zh-CN" altLang="zh-CN" sz="1250" kern="1200" dirty="0">
              <a:solidFill>
                <a:schemeClr val="tx1"/>
              </a:solidFill>
              <a:effectLst/>
              <a:latin typeface="FrutigerNext LT Regular" pitchFamily="34" charset="0"/>
              <a:ea typeface="华文细黑" pitchFamily="2" charset="-122"/>
              <a:cs typeface="+mn-cs"/>
            </a:endParaRPr>
          </a:p>
        </p:txBody>
      </p:sp>
      <p:sp>
        <p:nvSpPr>
          <p:cNvPr id="78" name="Text Box 7"/>
          <p:cNvSpPr txBox="1">
            <a:spLocks noChangeArrowheads="1"/>
          </p:cNvSpPr>
          <p:nvPr/>
        </p:nvSpPr>
        <p:spPr bwMode="auto">
          <a:xfrm>
            <a:off x="4742512" y="2668590"/>
            <a:ext cx="2706977" cy="7612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83426" tIns="41713" rIns="83426" bIns="41713">
            <a:spAutoFit/>
          </a:bodyPr>
          <a:lstStyle>
            <a:lvl1pPr defTabSz="835025" eaLnBrk="0" hangingPunct="0">
              <a:defRPr>
                <a:solidFill>
                  <a:schemeClr val="tx1"/>
                </a:solidFill>
                <a:latin typeface="Calibri" pitchFamily="34" charset="0"/>
                <a:ea typeface="宋体" pitchFamily="2" charset="-122"/>
              </a:defRPr>
            </a:lvl1pPr>
            <a:lvl2pPr marL="742950" indent="-285750" defTabSz="835025" eaLnBrk="0" hangingPunct="0">
              <a:defRPr>
                <a:solidFill>
                  <a:schemeClr val="tx1"/>
                </a:solidFill>
                <a:latin typeface="Calibri" pitchFamily="34" charset="0"/>
                <a:ea typeface="宋体" pitchFamily="2" charset="-122"/>
              </a:defRPr>
            </a:lvl2pPr>
            <a:lvl3pPr marL="1143000" indent="-228600" defTabSz="835025" eaLnBrk="0" hangingPunct="0">
              <a:defRPr>
                <a:solidFill>
                  <a:schemeClr val="tx1"/>
                </a:solidFill>
                <a:latin typeface="Calibri" pitchFamily="34" charset="0"/>
                <a:ea typeface="宋体" pitchFamily="2" charset="-122"/>
              </a:defRPr>
            </a:lvl3pPr>
            <a:lvl4pPr marL="1600200" indent="-228600" defTabSz="835025" eaLnBrk="0" hangingPunct="0">
              <a:defRPr>
                <a:solidFill>
                  <a:schemeClr val="tx1"/>
                </a:solidFill>
                <a:latin typeface="Calibri" pitchFamily="34" charset="0"/>
                <a:ea typeface="宋体" pitchFamily="2" charset="-122"/>
              </a:defRPr>
            </a:lvl4pPr>
            <a:lvl5pPr marL="2057400" indent="-228600" defTabSz="835025" eaLnBrk="0" hangingPunct="0">
              <a:defRPr>
                <a:solidFill>
                  <a:schemeClr val="tx1"/>
                </a:solidFill>
                <a:latin typeface="Calibri" pitchFamily="34" charset="0"/>
                <a:ea typeface="宋体" pitchFamily="2" charset="-122"/>
              </a:defRPr>
            </a:lvl5pPr>
            <a:lvl6pPr marL="2514600" indent="-228600" defTabSz="835025"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35025"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35025"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35025" eaLnBrk="0" fontAlgn="base" hangingPunct="0">
              <a:spcBef>
                <a:spcPct val="0"/>
              </a:spcBef>
              <a:spcAft>
                <a:spcPct val="0"/>
              </a:spcAft>
              <a:defRPr>
                <a:solidFill>
                  <a:schemeClr val="tx1"/>
                </a:solidFill>
                <a:latin typeface="Calibri" pitchFamily="34" charset="0"/>
                <a:ea typeface="宋体" pitchFamily="2" charset="-122"/>
              </a:defRPr>
            </a:lvl9pPr>
          </a:lstStyle>
          <a:p>
            <a:pPr algn="ctr">
              <a:defRPr/>
            </a:pPr>
            <a:r>
              <a:rPr lang="en-US" altLang="zh-CN" sz="4399" dirty="0" smtClean="0">
                <a:solidFill>
                  <a:srgbClr val="990000"/>
                </a:solidFill>
                <a:latin typeface="+mn-lt"/>
                <a:ea typeface="MS PGothic" pitchFamily="34" charset="-128"/>
              </a:rPr>
              <a:t>Thank you</a:t>
            </a:r>
          </a:p>
        </p:txBody>
      </p:sp>
      <p:sp>
        <p:nvSpPr>
          <p:cNvPr id="79" name="Text Box 8"/>
          <p:cNvSpPr txBox="1">
            <a:spLocks noChangeArrowheads="1"/>
          </p:cNvSpPr>
          <p:nvPr/>
        </p:nvSpPr>
        <p:spPr bwMode="auto">
          <a:xfrm>
            <a:off x="4845077" y="3429000"/>
            <a:ext cx="2501846" cy="4842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83426" tIns="41713" rIns="83426" bIns="41713">
            <a:spAutoFit/>
          </a:bodyPr>
          <a:lstStyle>
            <a:lvl1pPr defTabSz="835025" eaLnBrk="0" hangingPunct="0">
              <a:defRPr>
                <a:solidFill>
                  <a:schemeClr val="tx1"/>
                </a:solidFill>
                <a:latin typeface="Calibri" pitchFamily="34" charset="0"/>
                <a:ea typeface="宋体" charset="-122"/>
              </a:defRPr>
            </a:lvl1pPr>
            <a:lvl2pPr marL="742950" indent="-285750" defTabSz="835025" eaLnBrk="0" hangingPunct="0">
              <a:defRPr>
                <a:solidFill>
                  <a:schemeClr val="tx1"/>
                </a:solidFill>
                <a:latin typeface="Calibri" pitchFamily="34" charset="0"/>
                <a:ea typeface="宋体" charset="-122"/>
              </a:defRPr>
            </a:lvl2pPr>
            <a:lvl3pPr marL="1143000" indent="-228600" defTabSz="835025" eaLnBrk="0" hangingPunct="0">
              <a:defRPr>
                <a:solidFill>
                  <a:schemeClr val="tx1"/>
                </a:solidFill>
                <a:latin typeface="Calibri" pitchFamily="34" charset="0"/>
                <a:ea typeface="宋体" charset="-122"/>
              </a:defRPr>
            </a:lvl3pPr>
            <a:lvl4pPr marL="1600200" indent="-228600" defTabSz="835025" eaLnBrk="0" hangingPunct="0">
              <a:defRPr>
                <a:solidFill>
                  <a:schemeClr val="tx1"/>
                </a:solidFill>
                <a:latin typeface="Calibri" pitchFamily="34" charset="0"/>
                <a:ea typeface="宋体" charset="-122"/>
              </a:defRPr>
            </a:lvl4pPr>
            <a:lvl5pPr marL="2057400" indent="-228600" defTabSz="835025" eaLnBrk="0" hangingPunct="0">
              <a:defRPr>
                <a:solidFill>
                  <a:schemeClr val="tx1"/>
                </a:solidFill>
                <a:latin typeface="Calibri" pitchFamily="34" charset="0"/>
                <a:ea typeface="宋体" charset="-122"/>
              </a:defRPr>
            </a:lvl5pPr>
            <a:lvl6pPr marL="2514600" indent="-228600" defTabSz="835025" eaLnBrk="0" fontAlgn="base" hangingPunct="0">
              <a:spcBef>
                <a:spcPct val="0"/>
              </a:spcBef>
              <a:spcAft>
                <a:spcPct val="0"/>
              </a:spcAft>
              <a:defRPr>
                <a:solidFill>
                  <a:schemeClr val="tx1"/>
                </a:solidFill>
                <a:latin typeface="Calibri" pitchFamily="34" charset="0"/>
                <a:ea typeface="宋体" charset="-122"/>
              </a:defRPr>
            </a:lvl6pPr>
            <a:lvl7pPr marL="2971800" indent="-228600" defTabSz="835025" eaLnBrk="0" fontAlgn="base" hangingPunct="0">
              <a:spcBef>
                <a:spcPct val="0"/>
              </a:spcBef>
              <a:spcAft>
                <a:spcPct val="0"/>
              </a:spcAft>
              <a:defRPr>
                <a:solidFill>
                  <a:schemeClr val="tx1"/>
                </a:solidFill>
                <a:latin typeface="Calibri" pitchFamily="34" charset="0"/>
                <a:ea typeface="宋体" charset="-122"/>
              </a:defRPr>
            </a:lvl7pPr>
            <a:lvl8pPr marL="3429000" indent="-228600" defTabSz="835025" eaLnBrk="0" fontAlgn="base" hangingPunct="0">
              <a:spcBef>
                <a:spcPct val="0"/>
              </a:spcBef>
              <a:spcAft>
                <a:spcPct val="0"/>
              </a:spcAft>
              <a:defRPr>
                <a:solidFill>
                  <a:schemeClr val="tx1"/>
                </a:solidFill>
                <a:latin typeface="Calibri" pitchFamily="34" charset="0"/>
                <a:ea typeface="宋体" charset="-122"/>
              </a:defRPr>
            </a:lvl8pPr>
            <a:lvl9pPr marL="3886200" indent="-228600" defTabSz="835025" eaLnBrk="0" fontAlgn="base" hangingPunct="0">
              <a:spcBef>
                <a:spcPct val="0"/>
              </a:spcBef>
              <a:spcAft>
                <a:spcPct val="0"/>
              </a:spcAft>
              <a:defRPr>
                <a:solidFill>
                  <a:schemeClr val="tx1"/>
                </a:solidFill>
                <a:latin typeface="Calibri" pitchFamily="34" charset="0"/>
                <a:ea typeface="宋体" charset="-122"/>
              </a:defRPr>
            </a:lvl9pPr>
          </a:lstStyle>
          <a:p>
            <a:pPr algn="ctr"/>
            <a:r>
              <a:rPr lang="en-US" altLang="zh-CN" sz="2599" dirty="0">
                <a:solidFill>
                  <a:srgbClr val="666666"/>
                </a:solidFill>
                <a:latin typeface="+mn-lt"/>
                <a:ea typeface="ＭＳ Ｐゴシック" pitchFamily="34" charset="-128"/>
              </a:rPr>
              <a:t>www.huawei.com</a:t>
            </a:r>
            <a:endParaRPr lang="en-US" altLang="zh-CN" sz="2599" dirty="0">
              <a:solidFill>
                <a:srgbClr val="990000"/>
              </a:solidFill>
              <a:latin typeface="+mn-lt"/>
              <a:ea typeface="ＭＳ Ｐゴシック" pitchFamily="34" charset="-128"/>
            </a:endParaRPr>
          </a:p>
        </p:txBody>
      </p:sp>
    </p:spTree>
  </p:cSld>
  <p:clrMap bg1="lt1" tx1="dk1" bg2="lt2" tx2="dk2" accent1="accent1" accent2="accent2" accent3="accent3" accent4="accent4" accent5="accent5" accent6="accent6" hlink="hlink" folHlink="folHlink"/>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txStyles>
    <p:titleStyle>
      <a:lvl1pPr algn="l" rtl="0" eaLnBrk="0" fontAlgn="base" hangingPunct="0">
        <a:spcBef>
          <a:spcPct val="0"/>
        </a:spcBef>
        <a:spcAft>
          <a:spcPct val="0"/>
        </a:spcAft>
        <a:defRPr sz="3199" b="1">
          <a:solidFill>
            <a:srgbClr val="990000"/>
          </a:solidFill>
          <a:latin typeface="+mj-lt"/>
          <a:ea typeface="+mj-ea"/>
          <a:cs typeface="+mj-cs"/>
        </a:defRPr>
      </a:lvl1pPr>
      <a:lvl2pPr algn="l" rtl="0" eaLnBrk="0" fontAlgn="base" hangingPunct="0">
        <a:spcBef>
          <a:spcPct val="0"/>
        </a:spcBef>
        <a:spcAft>
          <a:spcPct val="0"/>
        </a:spcAft>
        <a:defRPr sz="3199" b="1">
          <a:solidFill>
            <a:srgbClr val="990000"/>
          </a:solidFill>
          <a:latin typeface="FrutigerNext LT Medium" pitchFamily="34" charset="0"/>
          <a:ea typeface="华文细黑" pitchFamily="2" charset="-122"/>
          <a:cs typeface="宋体" charset="-122"/>
        </a:defRPr>
      </a:lvl2pPr>
      <a:lvl3pPr algn="l" rtl="0" eaLnBrk="0" fontAlgn="base" hangingPunct="0">
        <a:spcBef>
          <a:spcPct val="0"/>
        </a:spcBef>
        <a:spcAft>
          <a:spcPct val="0"/>
        </a:spcAft>
        <a:defRPr sz="3199" b="1">
          <a:solidFill>
            <a:srgbClr val="990000"/>
          </a:solidFill>
          <a:latin typeface="FrutigerNext LT Medium" pitchFamily="34" charset="0"/>
          <a:ea typeface="华文细黑" pitchFamily="2" charset="-122"/>
          <a:cs typeface="宋体" charset="-122"/>
        </a:defRPr>
      </a:lvl3pPr>
      <a:lvl4pPr algn="l" rtl="0" eaLnBrk="0" fontAlgn="base" hangingPunct="0">
        <a:spcBef>
          <a:spcPct val="0"/>
        </a:spcBef>
        <a:spcAft>
          <a:spcPct val="0"/>
        </a:spcAft>
        <a:defRPr sz="3199" b="1">
          <a:solidFill>
            <a:srgbClr val="990000"/>
          </a:solidFill>
          <a:latin typeface="FrutigerNext LT Medium" pitchFamily="34" charset="0"/>
          <a:ea typeface="华文细黑" pitchFamily="2" charset="-122"/>
          <a:cs typeface="宋体" charset="-122"/>
        </a:defRPr>
      </a:lvl4pPr>
      <a:lvl5pPr algn="l" rtl="0" eaLnBrk="0" fontAlgn="base" hangingPunct="0">
        <a:spcBef>
          <a:spcPct val="0"/>
        </a:spcBef>
        <a:spcAft>
          <a:spcPct val="0"/>
        </a:spcAft>
        <a:defRPr sz="3199" b="1">
          <a:solidFill>
            <a:srgbClr val="990000"/>
          </a:solidFill>
          <a:latin typeface="FrutigerNext LT Medium" pitchFamily="34" charset="0"/>
          <a:ea typeface="华文细黑" pitchFamily="2" charset="-122"/>
          <a:cs typeface="宋体" charset="-122"/>
        </a:defRPr>
      </a:lvl5pPr>
      <a:lvl6pPr marL="457063"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6pPr>
      <a:lvl7pPr marL="914126"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7pPr>
      <a:lvl8pPr marL="1371189"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8pPr>
      <a:lvl9pPr marL="182825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9pPr>
    </p:titleStyle>
    <p:bodyStyle>
      <a:lvl1pPr marL="342797" indent="-342797" algn="l" rtl="0" eaLnBrk="0" fontAlgn="base" hangingPunct="0">
        <a:spcBef>
          <a:spcPct val="20000"/>
        </a:spcBef>
        <a:spcAft>
          <a:spcPct val="0"/>
        </a:spcAft>
        <a:buClr>
          <a:srgbClr val="990000"/>
        </a:buClr>
        <a:buChar char="•"/>
        <a:defRPr sz="2399" b="1">
          <a:solidFill>
            <a:schemeClr val="tx1"/>
          </a:solidFill>
          <a:latin typeface="+mn-lt"/>
          <a:ea typeface="+mn-ea"/>
          <a:cs typeface="+mn-cs"/>
        </a:defRPr>
      </a:lvl1pPr>
      <a:lvl2pPr marL="742727" indent="-285664" algn="l" rtl="0" eaLnBrk="0" fontAlgn="base" hangingPunct="0">
        <a:spcBef>
          <a:spcPct val="20000"/>
        </a:spcBef>
        <a:spcAft>
          <a:spcPct val="0"/>
        </a:spcAft>
        <a:buFont typeface="Arial" pitchFamily="34" charset="0"/>
        <a:buChar char="›"/>
        <a:defRPr sz="1999">
          <a:solidFill>
            <a:schemeClr val="tx1"/>
          </a:solidFill>
          <a:latin typeface="+mn-lt"/>
          <a:ea typeface="+mn-ea"/>
          <a:cs typeface="+mn-cs"/>
        </a:defRPr>
      </a:lvl2pPr>
      <a:lvl3pPr marL="1142657" indent="-228531" algn="l" rtl="0" eaLnBrk="0" fontAlgn="base" hangingPunct="0">
        <a:spcBef>
          <a:spcPct val="20000"/>
        </a:spcBef>
        <a:spcAft>
          <a:spcPct val="0"/>
        </a:spcAft>
        <a:buFont typeface="FrutigerNext LT Medium" pitchFamily="34" charset="0"/>
        <a:buChar char="»"/>
        <a:defRPr>
          <a:solidFill>
            <a:schemeClr val="tx1"/>
          </a:solidFill>
          <a:latin typeface="+mn-lt"/>
          <a:ea typeface="+mn-ea"/>
          <a:cs typeface="+mn-cs"/>
        </a:defRPr>
      </a:lvl3pPr>
      <a:lvl4pPr marL="1599720" indent="-228531" algn="l" rtl="0" eaLnBrk="0" fontAlgn="base" hangingPunct="0">
        <a:spcBef>
          <a:spcPct val="20000"/>
        </a:spcBef>
        <a:spcAft>
          <a:spcPct val="0"/>
        </a:spcAft>
        <a:buChar char="–"/>
        <a:defRPr sz="1600">
          <a:solidFill>
            <a:schemeClr val="tx1"/>
          </a:solidFill>
          <a:latin typeface="+mn-lt"/>
          <a:ea typeface="+mn-ea"/>
          <a:cs typeface="+mn-cs"/>
        </a:defRPr>
      </a:lvl4pPr>
      <a:lvl5pPr marL="2056783" indent="-228531" algn="l" rtl="0" eaLnBrk="0" fontAlgn="base" hangingPunct="0">
        <a:spcBef>
          <a:spcPct val="20000"/>
        </a:spcBef>
        <a:spcAft>
          <a:spcPct val="0"/>
        </a:spcAft>
        <a:buFont typeface="Arial" pitchFamily="34" charset="0"/>
        <a:buChar char="~"/>
        <a:defRPr sz="1600">
          <a:solidFill>
            <a:schemeClr val="tx1"/>
          </a:solidFill>
          <a:latin typeface="+mn-lt"/>
          <a:ea typeface="+mn-ea"/>
          <a:cs typeface="+mn-cs"/>
        </a:defRPr>
      </a:lvl5pPr>
      <a:lvl6pPr marL="2513846"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0908"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7971"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5034"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5122" name="Picture 79" descr="dd"/>
          <p:cNvPicPr>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1" y="6224601"/>
            <a:ext cx="12200467" cy="636587"/>
          </a:xfrm>
          <a:prstGeom prst="rect">
            <a:avLst/>
          </a:prstGeom>
          <a:noFill/>
          <a:ln w="9525">
            <a:noFill/>
            <a:miter lim="800000"/>
            <a:headEnd/>
            <a:tailEnd/>
          </a:ln>
        </p:spPr>
      </p:pic>
      <p:sp>
        <p:nvSpPr>
          <p:cNvPr id="28680" name="Text Box 8"/>
          <p:cNvSpPr txBox="1">
            <a:spLocks noChangeArrowheads="1"/>
          </p:cNvSpPr>
          <p:nvPr/>
        </p:nvSpPr>
        <p:spPr bwMode="auto">
          <a:xfrm>
            <a:off x="869955" y="6437325"/>
            <a:ext cx="2605358" cy="265431"/>
          </a:xfrm>
          <a:prstGeom prst="rect">
            <a:avLst/>
          </a:prstGeom>
          <a:noFill/>
          <a:ln w="9525">
            <a:noFill/>
            <a:miter lim="800000"/>
            <a:headEnd/>
            <a:tailEnd/>
          </a:ln>
        </p:spPr>
        <p:txBody>
          <a:bodyPr wrap="none" lIns="79949" tIns="39976" rIns="79949" bIns="39976">
            <a:spAutoFit/>
          </a:bodyPr>
          <a:lstStyle/>
          <a:p>
            <a:pPr defTabSz="801141" eaLnBrk="0" hangingPunct="0">
              <a:defRPr/>
            </a:pPr>
            <a:r>
              <a:rPr lang="en-US" altLang="zh-CN" sz="1200" b="1" dirty="0">
                <a:solidFill>
                  <a:srgbClr val="000000"/>
                </a:solidFill>
                <a:latin typeface="Trebuchet MS" pitchFamily="34" charset="0"/>
                <a:ea typeface="华文细黑" pitchFamily="2" charset="-122"/>
              </a:rPr>
              <a:t>HUAWEI TECHNOLOGIES CO., LTD.</a:t>
            </a:r>
            <a:endParaRPr lang="en-US" altLang="zh-CN" sz="2199" b="1" dirty="0">
              <a:solidFill>
                <a:srgbClr val="000000"/>
              </a:solidFill>
              <a:latin typeface="Trebuchet MS" pitchFamily="34" charset="0"/>
              <a:ea typeface="华文细黑" pitchFamily="2" charset="-122"/>
            </a:endParaRPr>
          </a:p>
        </p:txBody>
      </p:sp>
      <p:pic>
        <p:nvPicPr>
          <p:cNvPr id="5124" name="Picture 9" descr="8"/>
          <p:cNvPicPr>
            <a:picLocks noChangeAspect="1" noChangeArrowheads="1"/>
          </p:cNvPicPr>
          <p:nvPr/>
        </p:nvPicPr>
        <p:blipFill>
          <a:blip r:embed="rId11" cstate="print"/>
          <a:srcRect/>
          <a:stretch>
            <a:fillRect/>
          </a:stretch>
        </p:blipFill>
        <p:spPr bwMode="auto">
          <a:xfrm>
            <a:off x="10011835" y="6399226"/>
            <a:ext cx="1748367" cy="312737"/>
          </a:xfrm>
          <a:prstGeom prst="rect">
            <a:avLst/>
          </a:prstGeom>
          <a:noFill/>
          <a:ln w="9525">
            <a:noFill/>
            <a:miter lim="800000"/>
            <a:headEnd/>
            <a:tailEnd/>
          </a:ln>
        </p:spPr>
      </p:pic>
      <p:sp>
        <p:nvSpPr>
          <p:cNvPr id="28682" name="Rectangle 10"/>
          <p:cNvSpPr>
            <a:spLocks noGrp="1" noChangeArrowheads="1"/>
          </p:cNvSpPr>
          <p:nvPr>
            <p:ph type="dt" sz="half" idx="2"/>
          </p:nvPr>
        </p:nvSpPr>
        <p:spPr bwMode="auto">
          <a:xfrm>
            <a:off x="8481484" y="6489700"/>
            <a:ext cx="836550" cy="156966"/>
          </a:xfrm>
          <a:prstGeom prst="rect">
            <a:avLst/>
          </a:prstGeom>
          <a:noFill/>
          <a:ln w="9525">
            <a:noFill/>
            <a:miter lim="800000"/>
            <a:headEnd/>
            <a:tailEnd/>
          </a:ln>
          <a:effectLst/>
        </p:spPr>
        <p:txBody>
          <a:bodyPr vert="horz" wrap="none" lIns="0" tIns="0" rIns="0" bIns="0" numCol="1" anchor="t" anchorCtr="0" compatLnSpc="1">
            <a:prstTxWarp prst="textNoShape">
              <a:avLst/>
            </a:prstTxWarp>
            <a:spAutoFit/>
          </a:bodyPr>
          <a:lstStyle>
            <a:lvl1pPr algn="l" eaLnBrk="0" hangingPunct="0">
              <a:lnSpc>
                <a:spcPct val="85000"/>
              </a:lnSpc>
              <a:defRPr sz="1200"/>
            </a:lvl1pPr>
          </a:lstStyle>
          <a:p>
            <a:pPr>
              <a:defRPr/>
            </a:pPr>
            <a:fld id="{7867DA38-8EE2-4AAB-8960-CA984C99D795}" type="datetime1">
              <a:rPr lang="fr-FR" altLang="zh-CN" b="1" smtClean="0">
                <a:solidFill>
                  <a:srgbClr val="000000"/>
                </a:solidFill>
                <a:latin typeface="Trebuchet MS" pitchFamily="34" charset="0"/>
                <a:ea typeface="华文细黑" pitchFamily="2" charset="-122"/>
              </a:rPr>
              <a:pPr>
                <a:defRPr/>
              </a:pPr>
              <a:t>28/08/2019</a:t>
            </a:fld>
            <a:endParaRPr lang="en-GB" altLang="zh-CN" b="1">
              <a:solidFill>
                <a:srgbClr val="000000"/>
              </a:solidFill>
              <a:latin typeface="Trebuchet MS" pitchFamily="34" charset="0"/>
              <a:ea typeface="华文细黑" pitchFamily="2" charset="-122"/>
            </a:endParaRPr>
          </a:p>
        </p:txBody>
      </p:sp>
      <p:sp>
        <p:nvSpPr>
          <p:cNvPr id="5126" name="Rectangle 13"/>
          <p:cNvSpPr>
            <a:spLocks noGrp="1" noChangeArrowheads="1"/>
          </p:cNvSpPr>
          <p:nvPr>
            <p:ph type="title"/>
          </p:nvPr>
        </p:nvSpPr>
        <p:spPr bwMode="auto">
          <a:xfrm>
            <a:off x="575742" y="260350"/>
            <a:ext cx="11089217" cy="53975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zh-CN" altLang="en-US" dirty="0" smtClean="0"/>
              <a:t>单击此处编辑母版标题样式</a:t>
            </a:r>
          </a:p>
        </p:txBody>
      </p:sp>
      <p:sp>
        <p:nvSpPr>
          <p:cNvPr id="28693" name="Rectangle 21"/>
          <p:cNvSpPr>
            <a:spLocks noChangeArrowheads="1"/>
          </p:cNvSpPr>
          <p:nvPr/>
        </p:nvSpPr>
        <p:spPr bwMode="auto">
          <a:xfrm>
            <a:off x="5190069" y="6437325"/>
            <a:ext cx="1666244" cy="265395"/>
          </a:xfrm>
          <a:prstGeom prst="rect">
            <a:avLst/>
          </a:prstGeom>
          <a:noFill/>
          <a:ln w="9525" algn="ctr">
            <a:noFill/>
            <a:miter lim="800000"/>
            <a:headEnd/>
            <a:tailEnd/>
          </a:ln>
          <a:effectLst/>
        </p:spPr>
        <p:txBody>
          <a:bodyPr wrap="none" lIns="79917" tIns="39958" rIns="79917" bIns="39958">
            <a:spAutoFit/>
          </a:bodyPr>
          <a:lstStyle/>
          <a:p>
            <a:pPr defTabSz="801141" eaLnBrk="0" hangingPunct="0">
              <a:defRPr/>
            </a:pPr>
            <a:r>
              <a:rPr lang="en-US" altLang="zh-CN" sz="1200" b="1" dirty="0" err="1">
                <a:solidFill>
                  <a:srgbClr val="000000"/>
                </a:solidFill>
                <a:latin typeface="Trebuchet MS" pitchFamily="34" charset="0"/>
                <a:ea typeface="华文细黑" pitchFamily="2" charset="-122"/>
              </a:rPr>
              <a:t>Huawei</a:t>
            </a:r>
            <a:r>
              <a:rPr lang="en-US" altLang="zh-CN" sz="1200" b="1" dirty="0">
                <a:solidFill>
                  <a:srgbClr val="000000"/>
                </a:solidFill>
                <a:latin typeface="Trebuchet MS" pitchFamily="34" charset="0"/>
                <a:ea typeface="华文细黑" pitchFamily="2" charset="-122"/>
              </a:rPr>
              <a:t> Confidential </a:t>
            </a:r>
          </a:p>
        </p:txBody>
      </p:sp>
      <p:sp>
        <p:nvSpPr>
          <p:cNvPr id="5131" name="Rectangle 68"/>
          <p:cNvSpPr>
            <a:spLocks noGrp="1" noChangeArrowheads="1"/>
          </p:cNvSpPr>
          <p:nvPr>
            <p:ph type="body" idx="1"/>
          </p:nvPr>
        </p:nvSpPr>
        <p:spPr bwMode="auto">
          <a:xfrm>
            <a:off x="575742" y="908050"/>
            <a:ext cx="11089217" cy="514985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p:txBody>
      </p:sp>
    </p:spTree>
    <p:extLst>
      <p:ext uri="{BB962C8B-B14F-4D97-AF65-F5344CB8AC3E}">
        <p14:creationId xmlns:p14="http://schemas.microsoft.com/office/powerpoint/2010/main" val="1435966688"/>
      </p:ext>
    </p:extLst>
  </p:cSld>
  <p:clrMap bg1="lt1" tx1="dk1" bg2="lt2" tx2="dk2" accent1="accent1" accent2="accent2" accent3="accent3" accent4="accent4" accent5="accent5" accent6="accent6" hlink="hlink" folHlink="folHlink"/>
  <p:sldLayoutIdLst>
    <p:sldLayoutId id="2147483981" r:id="rId1"/>
    <p:sldLayoutId id="2147483982" r:id="rId2"/>
    <p:sldLayoutId id="2147483983" r:id="rId3"/>
    <p:sldLayoutId id="2147483984" r:id="rId4"/>
    <p:sldLayoutId id="2147483985" r:id="rId5"/>
    <p:sldLayoutId id="2147483986" r:id="rId6"/>
    <p:sldLayoutId id="2147483987" r:id="rId7"/>
    <p:sldLayoutId id="2147483988" r:id="rId8"/>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hf hdr="0" ftr="0" dt="0"/>
  <p:txStyles>
    <p:titleStyle>
      <a:lvl1pPr algn="l" defTabSz="801141" rtl="0" eaLnBrk="1" fontAlgn="base" hangingPunct="1">
        <a:spcBef>
          <a:spcPct val="0"/>
        </a:spcBef>
        <a:spcAft>
          <a:spcPct val="0"/>
        </a:spcAft>
        <a:defRPr sz="2899">
          <a:solidFill>
            <a:srgbClr val="990000"/>
          </a:solidFill>
          <a:latin typeface="+mj-lt"/>
          <a:ea typeface="+mj-ea"/>
          <a:cs typeface="+mj-cs"/>
        </a:defRPr>
      </a:lvl1pPr>
      <a:lvl2pPr algn="l" defTabSz="801141" rtl="0" eaLnBrk="1" fontAlgn="base" hangingPunct="1">
        <a:spcBef>
          <a:spcPct val="0"/>
        </a:spcBef>
        <a:spcAft>
          <a:spcPct val="0"/>
        </a:spcAft>
        <a:defRPr sz="3499">
          <a:solidFill>
            <a:srgbClr val="990000"/>
          </a:solidFill>
          <a:latin typeface="Trebuchet MS" pitchFamily="34" charset="0"/>
          <a:ea typeface="黑体" pitchFamily="2" charset="-122"/>
        </a:defRPr>
      </a:lvl2pPr>
      <a:lvl3pPr algn="l" defTabSz="801141" rtl="0" eaLnBrk="1" fontAlgn="base" hangingPunct="1">
        <a:spcBef>
          <a:spcPct val="0"/>
        </a:spcBef>
        <a:spcAft>
          <a:spcPct val="0"/>
        </a:spcAft>
        <a:defRPr sz="3499">
          <a:solidFill>
            <a:srgbClr val="990000"/>
          </a:solidFill>
          <a:latin typeface="Trebuchet MS" pitchFamily="34" charset="0"/>
          <a:ea typeface="黑体" pitchFamily="2" charset="-122"/>
        </a:defRPr>
      </a:lvl3pPr>
      <a:lvl4pPr algn="l" defTabSz="801141" rtl="0" eaLnBrk="1" fontAlgn="base" hangingPunct="1">
        <a:spcBef>
          <a:spcPct val="0"/>
        </a:spcBef>
        <a:spcAft>
          <a:spcPct val="0"/>
        </a:spcAft>
        <a:defRPr sz="3499">
          <a:solidFill>
            <a:srgbClr val="990000"/>
          </a:solidFill>
          <a:latin typeface="Trebuchet MS" pitchFamily="34" charset="0"/>
          <a:ea typeface="黑体" pitchFamily="2" charset="-122"/>
        </a:defRPr>
      </a:lvl4pPr>
      <a:lvl5pPr algn="l" defTabSz="801141" rtl="0" eaLnBrk="1" fontAlgn="base" hangingPunct="1">
        <a:spcBef>
          <a:spcPct val="0"/>
        </a:spcBef>
        <a:spcAft>
          <a:spcPct val="0"/>
        </a:spcAft>
        <a:defRPr sz="3499">
          <a:solidFill>
            <a:srgbClr val="990000"/>
          </a:solidFill>
          <a:latin typeface="Trebuchet MS" pitchFamily="34" charset="0"/>
          <a:ea typeface="黑体" pitchFamily="2" charset="-122"/>
        </a:defRPr>
      </a:lvl5pPr>
      <a:lvl6pPr marL="456889" algn="l" defTabSz="801141" rtl="0" eaLnBrk="1" fontAlgn="base" hangingPunct="1">
        <a:spcBef>
          <a:spcPct val="0"/>
        </a:spcBef>
        <a:spcAft>
          <a:spcPct val="0"/>
        </a:spcAft>
        <a:defRPr sz="3499">
          <a:solidFill>
            <a:srgbClr val="990000"/>
          </a:solidFill>
          <a:latin typeface="Trebuchet MS" pitchFamily="34" charset="0"/>
          <a:ea typeface="黑体" pitchFamily="2" charset="-122"/>
        </a:defRPr>
      </a:lvl6pPr>
      <a:lvl7pPr marL="913777" algn="l" defTabSz="801141" rtl="0" eaLnBrk="1" fontAlgn="base" hangingPunct="1">
        <a:spcBef>
          <a:spcPct val="0"/>
        </a:spcBef>
        <a:spcAft>
          <a:spcPct val="0"/>
        </a:spcAft>
        <a:defRPr sz="3499">
          <a:solidFill>
            <a:srgbClr val="990000"/>
          </a:solidFill>
          <a:latin typeface="Trebuchet MS" pitchFamily="34" charset="0"/>
          <a:ea typeface="黑体" pitchFamily="2" charset="-122"/>
        </a:defRPr>
      </a:lvl7pPr>
      <a:lvl8pPr marL="1370667" algn="l" defTabSz="801141" rtl="0" eaLnBrk="1" fontAlgn="base" hangingPunct="1">
        <a:spcBef>
          <a:spcPct val="0"/>
        </a:spcBef>
        <a:spcAft>
          <a:spcPct val="0"/>
        </a:spcAft>
        <a:defRPr sz="3499">
          <a:solidFill>
            <a:srgbClr val="990000"/>
          </a:solidFill>
          <a:latin typeface="Trebuchet MS" pitchFamily="34" charset="0"/>
          <a:ea typeface="黑体" pitchFamily="2" charset="-122"/>
        </a:defRPr>
      </a:lvl8pPr>
      <a:lvl9pPr marL="1827555" algn="l" defTabSz="801141" rtl="0" eaLnBrk="1" fontAlgn="base" hangingPunct="1">
        <a:spcBef>
          <a:spcPct val="0"/>
        </a:spcBef>
        <a:spcAft>
          <a:spcPct val="0"/>
        </a:spcAft>
        <a:defRPr sz="3499">
          <a:solidFill>
            <a:srgbClr val="990000"/>
          </a:solidFill>
          <a:latin typeface="Trebuchet MS" pitchFamily="34" charset="0"/>
          <a:ea typeface="黑体" pitchFamily="2" charset="-122"/>
        </a:defRPr>
      </a:lvl9pPr>
    </p:titleStyle>
    <p:bodyStyle>
      <a:lvl1pPr marL="266519" indent="-266519" algn="l" defTabSz="801141" rtl="0" eaLnBrk="1" fontAlgn="base" hangingPunct="1">
        <a:lnSpc>
          <a:spcPct val="140000"/>
        </a:lnSpc>
        <a:spcBef>
          <a:spcPct val="0"/>
        </a:spcBef>
        <a:spcAft>
          <a:spcPct val="20000"/>
        </a:spcAft>
        <a:buClr>
          <a:schemeClr val="tx1">
            <a:lumMod val="65000"/>
            <a:lumOff val="35000"/>
          </a:schemeClr>
        </a:buClr>
        <a:buSzPct val="100000"/>
        <a:buFont typeface="微软雅黑" pitchFamily="34" charset="-122"/>
        <a:buChar char="›"/>
        <a:defRPr sz="2099" b="1">
          <a:solidFill>
            <a:schemeClr val="tx1"/>
          </a:solidFill>
          <a:latin typeface="+mn-lt"/>
          <a:ea typeface="+mn-ea"/>
          <a:cs typeface="+mn-cs"/>
        </a:defRPr>
      </a:lvl1pPr>
      <a:lvl2pPr marL="542556" indent="-276037" algn="l" defTabSz="801141" rtl="0" eaLnBrk="1" fontAlgn="base" hangingPunct="1">
        <a:lnSpc>
          <a:spcPct val="140000"/>
        </a:lnSpc>
        <a:spcBef>
          <a:spcPct val="0"/>
        </a:spcBef>
        <a:spcAft>
          <a:spcPct val="20000"/>
        </a:spcAft>
        <a:buClr>
          <a:schemeClr val="tx1">
            <a:lumMod val="65000"/>
            <a:lumOff val="35000"/>
          </a:schemeClr>
        </a:buClr>
        <a:buSzPct val="100000"/>
        <a:buFont typeface="FrutigerNext LT Regular" pitchFamily="34" charset="0"/>
        <a:buChar char="»"/>
        <a:defRPr>
          <a:solidFill>
            <a:schemeClr val="tx1"/>
          </a:solidFill>
          <a:latin typeface="+mn-lt"/>
          <a:ea typeface="+mn-ea"/>
        </a:defRPr>
      </a:lvl2pPr>
      <a:lvl3pPr marL="809074" indent="-266519" algn="l" defTabSz="801141" rtl="0" eaLnBrk="1" fontAlgn="base" hangingPunct="1">
        <a:lnSpc>
          <a:spcPct val="140000"/>
        </a:lnSpc>
        <a:spcBef>
          <a:spcPct val="0"/>
        </a:spcBef>
        <a:spcAft>
          <a:spcPct val="20000"/>
        </a:spcAft>
        <a:buClr>
          <a:schemeClr val="tx1">
            <a:lumMod val="65000"/>
            <a:lumOff val="35000"/>
          </a:schemeClr>
        </a:buClr>
        <a:buSzPct val="80000"/>
        <a:buFont typeface="FrutigerNext LT Regular" pitchFamily="34" charset="0"/>
        <a:buChar char="–"/>
        <a:defRPr sz="1499">
          <a:solidFill>
            <a:schemeClr val="tx1"/>
          </a:solidFill>
          <a:latin typeface="+mn-lt"/>
          <a:ea typeface="+mn-ea"/>
        </a:defRPr>
      </a:lvl3pPr>
      <a:lvl4pPr marL="1400808" indent="-199888" algn="l" defTabSz="801141" rtl="0" eaLnBrk="1" fontAlgn="base" hangingPunct="1">
        <a:lnSpc>
          <a:spcPct val="140000"/>
        </a:lnSpc>
        <a:spcBef>
          <a:spcPct val="0"/>
        </a:spcBef>
        <a:spcAft>
          <a:spcPct val="20000"/>
        </a:spcAft>
        <a:buClr>
          <a:schemeClr val="bg2"/>
        </a:buClr>
        <a:buSzPct val="60000"/>
        <a:buChar char="–"/>
        <a:defRPr sz="1399">
          <a:solidFill>
            <a:schemeClr val="tx1"/>
          </a:solidFill>
          <a:latin typeface="+mn-lt"/>
          <a:ea typeface="+mn-ea"/>
        </a:defRPr>
      </a:lvl4pPr>
      <a:lvl5pPr marL="1800585" indent="-199888" algn="l" defTabSz="801141" rtl="0" eaLnBrk="1" fontAlgn="base" hangingPunct="1">
        <a:lnSpc>
          <a:spcPct val="140000"/>
        </a:lnSpc>
        <a:spcBef>
          <a:spcPct val="0"/>
        </a:spcBef>
        <a:spcAft>
          <a:spcPct val="20000"/>
        </a:spcAft>
        <a:buClr>
          <a:schemeClr val="bg2"/>
        </a:buClr>
        <a:buSzPct val="60000"/>
        <a:buFont typeface="Trebuchet MS" pitchFamily="34" charset="0"/>
        <a:buChar char="~"/>
        <a:defRPr sz="1200">
          <a:solidFill>
            <a:schemeClr val="tx1"/>
          </a:solidFill>
          <a:latin typeface="+mn-lt"/>
          <a:ea typeface="+mn-ea"/>
        </a:defRPr>
      </a:lvl5pPr>
      <a:lvl6pPr marL="2257474" indent="-199888" algn="l" defTabSz="801141" rtl="0" eaLnBrk="1" fontAlgn="base" hangingPunct="1">
        <a:lnSpc>
          <a:spcPct val="140000"/>
        </a:lnSpc>
        <a:spcBef>
          <a:spcPct val="0"/>
        </a:spcBef>
        <a:spcAft>
          <a:spcPct val="20000"/>
        </a:spcAft>
        <a:buClr>
          <a:schemeClr val="bg2"/>
        </a:buClr>
        <a:buSzPct val="60000"/>
        <a:buFont typeface="Trebuchet MS" pitchFamily="34" charset="0"/>
        <a:buChar char="~"/>
        <a:defRPr sz="1200">
          <a:solidFill>
            <a:schemeClr val="tx1"/>
          </a:solidFill>
          <a:latin typeface="+mn-lt"/>
          <a:ea typeface="+mn-ea"/>
        </a:defRPr>
      </a:lvl6pPr>
      <a:lvl7pPr marL="2714365" indent="-199888" algn="l" defTabSz="801141" rtl="0" eaLnBrk="1" fontAlgn="base" hangingPunct="1">
        <a:lnSpc>
          <a:spcPct val="140000"/>
        </a:lnSpc>
        <a:spcBef>
          <a:spcPct val="0"/>
        </a:spcBef>
        <a:spcAft>
          <a:spcPct val="20000"/>
        </a:spcAft>
        <a:buClr>
          <a:schemeClr val="bg2"/>
        </a:buClr>
        <a:buSzPct val="60000"/>
        <a:buFont typeface="Trebuchet MS" pitchFamily="34" charset="0"/>
        <a:buChar char="~"/>
        <a:defRPr sz="1200">
          <a:solidFill>
            <a:schemeClr val="tx1"/>
          </a:solidFill>
          <a:latin typeface="+mn-lt"/>
          <a:ea typeface="+mn-ea"/>
        </a:defRPr>
      </a:lvl7pPr>
      <a:lvl8pPr marL="3171253" indent="-199888" algn="l" defTabSz="801141" rtl="0" eaLnBrk="1" fontAlgn="base" hangingPunct="1">
        <a:lnSpc>
          <a:spcPct val="140000"/>
        </a:lnSpc>
        <a:spcBef>
          <a:spcPct val="0"/>
        </a:spcBef>
        <a:spcAft>
          <a:spcPct val="20000"/>
        </a:spcAft>
        <a:buClr>
          <a:schemeClr val="bg2"/>
        </a:buClr>
        <a:buSzPct val="60000"/>
        <a:buFont typeface="Trebuchet MS" pitchFamily="34" charset="0"/>
        <a:buChar char="~"/>
        <a:defRPr sz="1200">
          <a:solidFill>
            <a:schemeClr val="tx1"/>
          </a:solidFill>
          <a:latin typeface="+mn-lt"/>
          <a:ea typeface="+mn-ea"/>
        </a:defRPr>
      </a:lvl8pPr>
      <a:lvl9pPr marL="3628141" indent="-199888" algn="l" defTabSz="801141" rtl="0" eaLnBrk="1" fontAlgn="base" hangingPunct="1">
        <a:lnSpc>
          <a:spcPct val="140000"/>
        </a:lnSpc>
        <a:spcBef>
          <a:spcPct val="0"/>
        </a:spcBef>
        <a:spcAft>
          <a:spcPct val="20000"/>
        </a:spcAft>
        <a:buClr>
          <a:schemeClr val="bg2"/>
        </a:buClr>
        <a:buSzPct val="60000"/>
        <a:buFont typeface="Trebuchet MS" pitchFamily="34" charset="0"/>
        <a:buChar char="~"/>
        <a:defRPr sz="1200">
          <a:solidFill>
            <a:schemeClr val="tx1"/>
          </a:solidFill>
          <a:latin typeface="+mn-lt"/>
          <a:ea typeface="+mn-ea"/>
        </a:defRPr>
      </a:lvl9pPr>
    </p:bodyStyle>
    <p:otherStyle>
      <a:defPPr>
        <a:defRPr lang="zh-CN"/>
      </a:defPPr>
      <a:lvl1pPr marL="0" algn="l" defTabSz="913777" rtl="0" eaLnBrk="1" latinLnBrk="0" hangingPunct="1">
        <a:defRPr sz="1799" kern="1200">
          <a:solidFill>
            <a:schemeClr val="tx1"/>
          </a:solidFill>
          <a:latin typeface="+mn-lt"/>
          <a:ea typeface="+mn-ea"/>
          <a:cs typeface="+mn-cs"/>
        </a:defRPr>
      </a:lvl1pPr>
      <a:lvl2pPr marL="456889" algn="l" defTabSz="913777" rtl="0" eaLnBrk="1" latinLnBrk="0" hangingPunct="1">
        <a:defRPr sz="1799" kern="1200">
          <a:solidFill>
            <a:schemeClr val="tx1"/>
          </a:solidFill>
          <a:latin typeface="+mn-lt"/>
          <a:ea typeface="+mn-ea"/>
          <a:cs typeface="+mn-cs"/>
        </a:defRPr>
      </a:lvl2pPr>
      <a:lvl3pPr marL="913777" algn="l" defTabSz="913777" rtl="0" eaLnBrk="1" latinLnBrk="0" hangingPunct="1">
        <a:defRPr sz="1799" kern="1200">
          <a:solidFill>
            <a:schemeClr val="tx1"/>
          </a:solidFill>
          <a:latin typeface="+mn-lt"/>
          <a:ea typeface="+mn-ea"/>
          <a:cs typeface="+mn-cs"/>
        </a:defRPr>
      </a:lvl3pPr>
      <a:lvl4pPr marL="1370667" algn="l" defTabSz="913777" rtl="0" eaLnBrk="1" latinLnBrk="0" hangingPunct="1">
        <a:defRPr sz="1799" kern="1200">
          <a:solidFill>
            <a:schemeClr val="tx1"/>
          </a:solidFill>
          <a:latin typeface="+mn-lt"/>
          <a:ea typeface="+mn-ea"/>
          <a:cs typeface="+mn-cs"/>
        </a:defRPr>
      </a:lvl4pPr>
      <a:lvl5pPr marL="1827555" algn="l" defTabSz="913777" rtl="0" eaLnBrk="1" latinLnBrk="0" hangingPunct="1">
        <a:defRPr sz="1799" kern="1200">
          <a:solidFill>
            <a:schemeClr val="tx1"/>
          </a:solidFill>
          <a:latin typeface="+mn-lt"/>
          <a:ea typeface="+mn-ea"/>
          <a:cs typeface="+mn-cs"/>
        </a:defRPr>
      </a:lvl5pPr>
      <a:lvl6pPr marL="2284443" algn="l" defTabSz="913777" rtl="0" eaLnBrk="1" latinLnBrk="0" hangingPunct="1">
        <a:defRPr sz="1799" kern="1200">
          <a:solidFill>
            <a:schemeClr val="tx1"/>
          </a:solidFill>
          <a:latin typeface="+mn-lt"/>
          <a:ea typeface="+mn-ea"/>
          <a:cs typeface="+mn-cs"/>
        </a:defRPr>
      </a:lvl6pPr>
      <a:lvl7pPr marL="2741331" algn="l" defTabSz="913777" rtl="0" eaLnBrk="1" latinLnBrk="0" hangingPunct="1">
        <a:defRPr sz="1799" kern="1200">
          <a:solidFill>
            <a:schemeClr val="tx1"/>
          </a:solidFill>
          <a:latin typeface="+mn-lt"/>
          <a:ea typeface="+mn-ea"/>
          <a:cs typeface="+mn-cs"/>
        </a:defRPr>
      </a:lvl7pPr>
      <a:lvl8pPr marL="3198222" algn="l" defTabSz="913777" rtl="0" eaLnBrk="1" latinLnBrk="0" hangingPunct="1">
        <a:defRPr sz="1799" kern="1200">
          <a:solidFill>
            <a:schemeClr val="tx1"/>
          </a:solidFill>
          <a:latin typeface="+mn-lt"/>
          <a:ea typeface="+mn-ea"/>
          <a:cs typeface="+mn-cs"/>
        </a:defRPr>
      </a:lvl8pPr>
      <a:lvl9pPr marL="3655110" algn="l" defTabSz="913777" rtl="0" eaLnBrk="1" latinLnBrk="0" hangingPunct="1">
        <a:defRPr sz="1799"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1" y="6224591"/>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5" y="6451600"/>
            <a:ext cx="2602997" cy="1846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80093"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200" smtClean="0">
                <a:solidFill>
                  <a:srgbClr val="000000"/>
                </a:solidFill>
                <a:latin typeface="微软雅黑" panose="020B0503020204020204" pitchFamily="34" charset="-122"/>
                <a:ea typeface="微软雅黑" panose="020B0503020204020204" pitchFamily="34" charset="-122"/>
              </a:rPr>
              <a:t>HUAWEI TECHNOLOGIES CO., LTD.</a:t>
            </a:r>
          </a:p>
        </p:txBody>
      </p:sp>
      <p:pic>
        <p:nvPicPr>
          <p:cNvPr id="10244" name="Picture 9" descr="8"/>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10011835" y="6386514"/>
            <a:ext cx="1748367" cy="3548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535" y="325441"/>
            <a:ext cx="10176933"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zh-CN" altLang="en-US" dirty="0" smtClean="0"/>
              <a:t>单击此处编辑母版标题样式</a:t>
            </a:r>
          </a:p>
        </p:txBody>
      </p:sp>
      <p:sp>
        <p:nvSpPr>
          <p:cNvPr id="10248" name="Rectangle 68"/>
          <p:cNvSpPr>
            <a:spLocks noGrp="1" noChangeArrowheads="1"/>
          </p:cNvSpPr>
          <p:nvPr>
            <p:ph type="body" idx="1"/>
          </p:nvPr>
        </p:nvSpPr>
        <p:spPr bwMode="auto">
          <a:xfrm>
            <a:off x="1007535" y="1628778"/>
            <a:ext cx="10176933"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p>
        </p:txBody>
      </p:sp>
      <p:sp>
        <p:nvSpPr>
          <p:cNvPr id="79" name="Rectangle 21"/>
          <p:cNvSpPr>
            <a:spLocks noChangeArrowheads="1"/>
          </p:cNvSpPr>
          <p:nvPr userDrawn="1"/>
        </p:nvSpPr>
        <p:spPr bwMode="auto">
          <a:xfrm>
            <a:off x="5047623" y="6465937"/>
            <a:ext cx="1648482" cy="184666"/>
          </a:xfrm>
          <a:prstGeom prst="rect">
            <a:avLst/>
          </a:prstGeom>
          <a:noFill/>
          <a:ln w="9525" algn="ctr">
            <a:noFill/>
            <a:miter lim="800000"/>
            <a:headEnd/>
            <a:tailEnd/>
          </a:ln>
          <a:effectLst/>
        </p:spPr>
        <p:txBody>
          <a:bodyPr wrap="none" lIns="80061" tIns="0" rIns="80061" bIns="0">
            <a:spAutoFit/>
          </a:bodyPr>
          <a:lstStyle/>
          <a:p>
            <a:pPr defTabSz="801447" eaLnBrk="0" hangingPunct="0">
              <a:defRPr/>
            </a:pPr>
            <a:r>
              <a:rPr lang="en-US" altLang="zh-CN" sz="1200" dirty="0">
                <a:solidFill>
                  <a:srgbClr val="000000"/>
                </a:solidFill>
                <a:latin typeface="微软雅黑" panose="020B0503020204020204" pitchFamily="34" charset="-122"/>
                <a:ea typeface="微软雅黑" panose="020B0503020204020204" pitchFamily="34" charset="-122"/>
              </a:rPr>
              <a:t>Huawei Confidential</a:t>
            </a:r>
          </a:p>
        </p:txBody>
      </p:sp>
      <p:sp>
        <p:nvSpPr>
          <p:cNvPr id="81" name="Rectangle 5"/>
          <p:cNvSpPr>
            <a:spLocks noChangeArrowheads="1"/>
          </p:cNvSpPr>
          <p:nvPr userDrawn="1"/>
        </p:nvSpPr>
        <p:spPr bwMode="auto">
          <a:xfrm>
            <a:off x="8461166" y="6489701"/>
            <a:ext cx="875195"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200" dirty="0">
                <a:solidFill>
                  <a:srgbClr val="000000"/>
                </a:solidFill>
                <a:latin typeface="微软雅黑" panose="020B0503020204020204" pitchFamily="34" charset="-122"/>
                <a:ea typeface="微软雅黑" panose="020B0503020204020204" pitchFamily="34" charset="-122"/>
              </a:rPr>
              <a:t> </a:t>
            </a:r>
            <a:fld id="{A4C34F22-587E-473D-9099-376F4F013A30}" type="slidenum">
              <a:rPr lang="de-DE" altLang="zh-CN" sz="1200">
                <a:solidFill>
                  <a:srgbClr val="000000"/>
                </a:solidFill>
                <a:latin typeface="微软雅黑" panose="020B0503020204020204" pitchFamily="34" charset="-122"/>
                <a:ea typeface="微软雅黑" panose="020B0503020204020204" pitchFamily="34" charset="-122"/>
              </a:rPr>
              <a:pPr eaLnBrk="0" hangingPunct="0">
                <a:lnSpc>
                  <a:spcPct val="85000"/>
                </a:lnSpc>
              </a:pPr>
              <a:t>‹#›</a:t>
            </a:fld>
            <a:endParaRPr lang="en-GB" altLang="zh-CN" sz="1200" dirty="0">
              <a:solidFill>
                <a:srgbClr val="0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577381035"/>
      </p:ext>
    </p:extLst>
  </p:cSld>
  <p:clrMap bg1="lt1" tx1="dk1" bg2="lt2" tx2="dk2" accent1="accent1" accent2="accent2" accent3="accent3" accent4="accent4" accent5="accent5" accent6="accent6" hlink="hlink" folHlink="folHlink"/>
  <p:sldLayoutIdLst>
    <p:sldLayoutId id="2147483991" r:id="rId1"/>
    <p:sldLayoutId id="2147483992" r:id="rId2"/>
    <p:sldLayoutId id="2147483993" r:id="rId3"/>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txStyles>
    <p:titleStyle>
      <a:lvl1pPr algn="l" rtl="0" eaLnBrk="0" fontAlgn="base" hangingPunct="0">
        <a:spcBef>
          <a:spcPct val="0"/>
        </a:spcBef>
        <a:spcAft>
          <a:spcPct val="0"/>
        </a:spcAft>
        <a:defRPr sz="3199" b="1">
          <a:solidFill>
            <a:srgbClr val="990000"/>
          </a:solidFill>
          <a:latin typeface="微软雅黑" panose="020B0503020204020204" pitchFamily="34" charset="-122"/>
          <a:ea typeface="微软雅黑" panose="020B0503020204020204" pitchFamily="34" charset="-122"/>
          <a:cs typeface="Arial" pitchFamily="34" charset="0"/>
        </a:defRPr>
      </a:lvl1pPr>
      <a:lvl2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2pPr>
      <a:lvl3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3pPr>
      <a:lvl4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4pPr>
      <a:lvl5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5pPr>
      <a:lvl6pPr marL="457063"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6pPr>
      <a:lvl7pPr marL="914126"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7pPr>
      <a:lvl8pPr marL="1371189"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8pPr>
      <a:lvl9pPr marL="182825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9pPr>
    </p:titleStyle>
    <p:bodyStyle>
      <a:lvl1pPr marL="342797" indent="-342797" algn="l" rtl="0" eaLnBrk="0" fontAlgn="base" hangingPunct="0">
        <a:lnSpc>
          <a:spcPct val="140000"/>
        </a:lnSpc>
        <a:spcBef>
          <a:spcPct val="0"/>
        </a:spcBef>
        <a:spcAft>
          <a:spcPct val="0"/>
        </a:spcAft>
        <a:buClr>
          <a:srgbClr val="777777"/>
        </a:buClr>
        <a:buSzPct val="60000"/>
        <a:buFont typeface="Wingdings" pitchFamily="2" charset="2"/>
        <a:buChar char="l"/>
        <a:defRPr sz="1999">
          <a:solidFill>
            <a:schemeClr val="tx1"/>
          </a:solidFill>
          <a:latin typeface="微软雅黑" panose="020B0503020204020204" pitchFamily="34" charset="-122"/>
          <a:ea typeface="微软雅黑" panose="020B0503020204020204" pitchFamily="34" charset="-122"/>
          <a:cs typeface="+mn-cs"/>
        </a:defRPr>
      </a:lvl1pPr>
      <a:lvl2pPr marL="742727" indent="-285664"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微软雅黑" panose="020B0503020204020204" pitchFamily="34" charset="-122"/>
          <a:ea typeface="微软雅黑" panose="020B0503020204020204" pitchFamily="34" charset="-122"/>
          <a:cs typeface="+mn-cs"/>
        </a:defRPr>
      </a:lvl2pPr>
      <a:lvl3pPr marL="1142657" indent="-228531" algn="l" rtl="0" eaLnBrk="0" fontAlgn="base" hangingPunct="0">
        <a:lnSpc>
          <a:spcPct val="140000"/>
        </a:lnSpc>
        <a:spcBef>
          <a:spcPct val="0"/>
        </a:spcBef>
        <a:spcAft>
          <a:spcPct val="0"/>
        </a:spcAft>
        <a:buSzPct val="50000"/>
        <a:buFont typeface="Wingdings" pitchFamily="2" charset="2"/>
        <a:buChar char="n"/>
        <a:defRPr sz="1600">
          <a:solidFill>
            <a:schemeClr val="tx1"/>
          </a:solidFill>
          <a:latin typeface="微软雅黑" panose="020B0503020204020204" pitchFamily="34" charset="-122"/>
          <a:ea typeface="微软雅黑" panose="020B0503020204020204" pitchFamily="34" charset="-122"/>
          <a:cs typeface="+mn-cs"/>
        </a:defRPr>
      </a:lvl3pPr>
      <a:lvl4pPr marL="1599720" indent="-228531" algn="l" rtl="0" eaLnBrk="0" fontAlgn="base" hangingPunct="0">
        <a:lnSpc>
          <a:spcPct val="140000"/>
        </a:lnSpc>
        <a:spcBef>
          <a:spcPct val="0"/>
        </a:spcBef>
        <a:spcAft>
          <a:spcPct val="0"/>
        </a:spcAft>
        <a:buChar char="–"/>
        <a:defRPr sz="1400">
          <a:solidFill>
            <a:schemeClr val="tx1"/>
          </a:solidFill>
          <a:latin typeface="微软雅黑" panose="020B0503020204020204" pitchFamily="34" charset="-122"/>
          <a:ea typeface="微软雅黑" panose="020B0503020204020204" pitchFamily="34" charset="-122"/>
          <a:cs typeface="+mn-cs"/>
        </a:defRPr>
      </a:lvl4pPr>
      <a:lvl5pPr marL="2056783" indent="-228531" algn="l" rtl="0" eaLnBrk="0" fontAlgn="base" hangingPunct="0">
        <a:lnSpc>
          <a:spcPct val="140000"/>
        </a:lnSpc>
        <a:spcBef>
          <a:spcPct val="0"/>
        </a:spcBef>
        <a:spcAft>
          <a:spcPct val="0"/>
        </a:spcAft>
        <a:buFont typeface="Arial" pitchFamily="34" charset="0"/>
        <a:buChar char="~"/>
        <a:defRPr sz="1200">
          <a:solidFill>
            <a:schemeClr val="tx1"/>
          </a:solidFill>
          <a:latin typeface="微软雅黑" panose="020B0503020204020204" pitchFamily="34" charset="-122"/>
          <a:ea typeface="微软雅黑" panose="020B0503020204020204" pitchFamily="34" charset="-122"/>
          <a:cs typeface="+mn-cs"/>
        </a:defRPr>
      </a:lvl5pPr>
      <a:lvl6pPr marL="2513846"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0908"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7971"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5034"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8194" name="Picture 79" descr="dd"/>
          <p:cNvPicPr>
            <a:picLocks noChangeAspect="1" noChangeArrowheads="1"/>
          </p:cNvPicPr>
          <p:nvPr/>
        </p:nvPicPr>
        <p:blipFill>
          <a:blip r:embed="rId2" cstate="print"/>
          <a:srcRect/>
          <a:stretch>
            <a:fillRect/>
          </a:stretch>
        </p:blipFill>
        <p:spPr bwMode="auto">
          <a:xfrm>
            <a:off x="0" y="6224590"/>
            <a:ext cx="12200467" cy="636587"/>
          </a:xfrm>
          <a:prstGeom prst="rect">
            <a:avLst/>
          </a:prstGeom>
          <a:noFill/>
          <a:ln w="9525">
            <a:noFill/>
            <a:miter lim="800000"/>
            <a:headEnd/>
            <a:tailEnd/>
          </a:ln>
        </p:spPr>
      </p:pic>
      <p:sp>
        <p:nvSpPr>
          <p:cNvPr id="154" name="Text Box 8"/>
          <p:cNvSpPr txBox="1">
            <a:spLocks noChangeArrowheads="1"/>
          </p:cNvSpPr>
          <p:nvPr/>
        </p:nvSpPr>
        <p:spPr bwMode="auto">
          <a:xfrm>
            <a:off x="1007539" y="6451603"/>
            <a:ext cx="3213442" cy="221599"/>
          </a:xfrm>
          <a:prstGeom prst="rect">
            <a:avLst/>
          </a:prstGeom>
          <a:noFill/>
          <a:ln>
            <a:noFill/>
          </a:ln>
          <a:extLst/>
        </p:spPr>
        <p:txBody>
          <a:bodyPr wrap="none" lIns="0" tIns="0" rIns="96137"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440" smtClean="0">
                <a:solidFill>
                  <a:srgbClr val="000000"/>
                </a:solidFill>
                <a:latin typeface="FrutigerNext LT Bold" pitchFamily="34" charset="0"/>
                <a:ea typeface="MS PGothic" pitchFamily="34" charset="-128"/>
              </a:rPr>
              <a:t>HUAWEI TECHNOLOGIES CO., LTD.</a:t>
            </a:r>
          </a:p>
        </p:txBody>
      </p:sp>
      <p:pic>
        <p:nvPicPr>
          <p:cNvPr id="8196" name="Picture 9" descr="8"/>
          <p:cNvPicPr>
            <a:picLocks noChangeAspect="1" noChangeArrowheads="1"/>
          </p:cNvPicPr>
          <p:nvPr/>
        </p:nvPicPr>
        <p:blipFill>
          <a:blip r:embed="rId3" cstate="print"/>
          <a:srcRect/>
          <a:stretch>
            <a:fillRect/>
          </a:stretch>
        </p:blipFill>
        <p:spPr bwMode="auto">
          <a:xfrm>
            <a:off x="10011841" y="6386516"/>
            <a:ext cx="1748367" cy="312737"/>
          </a:xfrm>
          <a:prstGeom prst="rect">
            <a:avLst/>
          </a:prstGeom>
          <a:noFill/>
          <a:ln w="9525">
            <a:noFill/>
            <a:miter lim="800000"/>
            <a:headEnd/>
            <a:tailEnd/>
          </a:ln>
        </p:spPr>
      </p:pic>
      <p:sp>
        <p:nvSpPr>
          <p:cNvPr id="8197" name="Rectangle 13"/>
          <p:cNvSpPr>
            <a:spLocks noGrp="1" noChangeArrowheads="1"/>
          </p:cNvSpPr>
          <p:nvPr>
            <p:ph type="title"/>
          </p:nvPr>
        </p:nvSpPr>
        <p:spPr bwMode="auto">
          <a:xfrm>
            <a:off x="1007534" y="325442"/>
            <a:ext cx="10176933" cy="871537"/>
          </a:xfrm>
          <a:prstGeom prst="rect">
            <a:avLst/>
          </a:prstGeom>
          <a:noFill/>
          <a:ln w="9525">
            <a:noFill/>
            <a:miter lim="800000"/>
            <a:headEnd/>
            <a:tailEnd/>
          </a:ln>
        </p:spPr>
        <p:txBody>
          <a:bodyPr vert="horz" wrap="square" lIns="0" tIns="40064" rIns="80129" bIns="40064" numCol="1" anchor="ctr" anchorCtr="0" compatLnSpc="1">
            <a:prstTxWarp prst="textNoShape">
              <a:avLst/>
            </a:prstTxWarp>
          </a:bodyPr>
          <a:lstStyle/>
          <a:p>
            <a:pPr lvl="0"/>
            <a:r>
              <a:rPr lang="zh-CN" altLang="en-US" smtClean="0"/>
              <a:t>单击此处编辑母版标题样式</a:t>
            </a:r>
          </a:p>
        </p:txBody>
      </p:sp>
      <p:sp>
        <p:nvSpPr>
          <p:cNvPr id="8199" name="Rectangle 68"/>
          <p:cNvSpPr>
            <a:spLocks noGrp="1" noChangeArrowheads="1"/>
          </p:cNvSpPr>
          <p:nvPr>
            <p:ph type="body" idx="1"/>
          </p:nvPr>
        </p:nvSpPr>
        <p:spPr bwMode="auto">
          <a:xfrm>
            <a:off x="1007534" y="1628778"/>
            <a:ext cx="10176933" cy="4194175"/>
          </a:xfrm>
          <a:prstGeom prst="rect">
            <a:avLst/>
          </a:prstGeom>
          <a:noFill/>
          <a:ln w="9525">
            <a:noFill/>
            <a:miter lim="800000"/>
            <a:headEnd/>
            <a:tailEnd/>
          </a:ln>
        </p:spPr>
        <p:txBody>
          <a:bodyPr vert="horz" wrap="square" lIns="80142" tIns="40070" rIns="80142" bIns="40070"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p>
        </p:txBody>
      </p:sp>
      <p:sp>
        <p:nvSpPr>
          <p:cNvPr id="10249" name="Rectangle 15"/>
          <p:cNvSpPr>
            <a:spLocks noChangeArrowheads="1"/>
          </p:cNvSpPr>
          <p:nvPr/>
        </p:nvSpPr>
        <p:spPr bwMode="auto">
          <a:xfrm>
            <a:off x="-2603500" y="692149"/>
            <a:ext cx="2459567" cy="6628366"/>
          </a:xfrm>
          <a:prstGeom prst="rect">
            <a:avLst/>
          </a:prstGeom>
          <a:noFill/>
          <a:ln w="9525">
            <a:noFill/>
            <a:miter lim="800000"/>
            <a:headEnd/>
            <a:tailEnd/>
          </a:ln>
          <a:effectLst/>
        </p:spPr>
        <p:txBody>
          <a:bodyPr lIns="96149" tIns="48076" rIns="96149" bIns="48076">
            <a:spAutoFit/>
          </a:bodyPr>
          <a:lstStyle/>
          <a:p>
            <a:pPr marL="411480" indent="-411480" algn="r" eaLnBrk="0" hangingPunct="0">
              <a:lnSpc>
                <a:spcPct val="125000"/>
              </a:lnSpc>
              <a:spcBef>
                <a:spcPct val="20000"/>
              </a:spcBef>
              <a:buFont typeface="Arial" charset="0"/>
              <a:buNone/>
              <a:defRPr/>
            </a:pPr>
            <a:r>
              <a:rPr lang="zh-CN" altLang="en-US" sz="1320" dirty="0">
                <a:solidFill>
                  <a:srgbClr val="FFFFFF"/>
                </a:solidFill>
                <a:ea typeface="宋体" charset="-122"/>
              </a:rPr>
              <a:t>英文标题</a:t>
            </a:r>
            <a:r>
              <a:rPr lang="en-US" altLang="zh-CN" sz="1320" dirty="0">
                <a:solidFill>
                  <a:srgbClr val="FFFFFF"/>
                </a:solidFill>
                <a:ea typeface="宋体" charset="-122"/>
              </a:rPr>
              <a:t>:32-35pt  </a:t>
            </a:r>
            <a:endParaRPr lang="zh-CN" altLang="en-US" sz="1320" dirty="0">
              <a:solidFill>
                <a:srgbClr val="FFFFFF"/>
              </a:solidFill>
              <a:ea typeface="宋体" charset="-122"/>
            </a:endParaRPr>
          </a:p>
          <a:p>
            <a:pPr marL="411480" indent="-411480" algn="r" eaLnBrk="0" hangingPunct="0">
              <a:lnSpc>
                <a:spcPct val="125000"/>
              </a:lnSpc>
              <a:spcBef>
                <a:spcPct val="20000"/>
              </a:spcBef>
              <a:buFont typeface="Arial" charset="0"/>
              <a:buNone/>
              <a:defRPr/>
            </a:pPr>
            <a:r>
              <a:rPr lang="zh-CN" altLang="en-US" sz="1320" dirty="0">
                <a:solidFill>
                  <a:srgbClr val="FFFFFF"/>
                </a:solidFill>
                <a:ea typeface="宋体" charset="-122"/>
              </a:rPr>
              <a:t>颜色</a:t>
            </a:r>
            <a:r>
              <a:rPr lang="en-US" altLang="zh-CN" sz="1320" dirty="0">
                <a:solidFill>
                  <a:srgbClr val="FFFFFF"/>
                </a:solidFill>
                <a:ea typeface="宋体" charset="-122"/>
              </a:rPr>
              <a:t>: R153 G0 B0</a:t>
            </a:r>
          </a:p>
          <a:p>
            <a:pPr marL="411480" indent="-411480" algn="r" eaLnBrk="0" hangingPunct="0">
              <a:lnSpc>
                <a:spcPct val="125000"/>
              </a:lnSpc>
              <a:spcBef>
                <a:spcPct val="20000"/>
              </a:spcBef>
              <a:buFont typeface="Arial" charset="0"/>
              <a:buNone/>
              <a:defRPr/>
            </a:pPr>
            <a:r>
              <a:rPr lang="zh-CN" altLang="en-US" sz="1320" dirty="0">
                <a:solidFill>
                  <a:srgbClr val="FFFFFF"/>
                </a:solidFill>
                <a:ea typeface="宋体" charset="-122"/>
              </a:rPr>
              <a:t>内部使用字体 </a:t>
            </a:r>
            <a:r>
              <a:rPr lang="en-US" altLang="zh-CN" sz="1320" dirty="0">
                <a:solidFill>
                  <a:srgbClr val="FFFFFF"/>
                </a:solidFill>
                <a:ea typeface="宋体" charset="-122"/>
              </a:rPr>
              <a:t>:</a:t>
            </a:r>
          </a:p>
          <a:p>
            <a:pPr marL="411480" indent="-411480" algn="r" eaLnBrk="0" hangingPunct="0">
              <a:lnSpc>
                <a:spcPct val="125000"/>
              </a:lnSpc>
              <a:spcBef>
                <a:spcPct val="20000"/>
              </a:spcBef>
              <a:buFont typeface="Arial" charset="0"/>
              <a:buNone/>
              <a:defRPr/>
            </a:pPr>
            <a:r>
              <a:rPr lang="en-US" altLang="zh-CN" sz="1320" dirty="0" err="1">
                <a:solidFill>
                  <a:srgbClr val="FFFFFF"/>
                </a:solidFill>
                <a:ea typeface="宋体" charset="-122"/>
              </a:rPr>
              <a:t>FrutigerNext</a:t>
            </a:r>
            <a:r>
              <a:rPr lang="en-US" altLang="zh-CN" sz="1320" dirty="0">
                <a:solidFill>
                  <a:srgbClr val="FFFFFF"/>
                </a:solidFill>
                <a:ea typeface="宋体" charset="-122"/>
              </a:rPr>
              <a:t> LT Medium</a:t>
            </a:r>
          </a:p>
          <a:p>
            <a:pPr marL="411480" indent="-411480" algn="r" eaLnBrk="0" hangingPunct="0">
              <a:lnSpc>
                <a:spcPct val="125000"/>
              </a:lnSpc>
              <a:spcBef>
                <a:spcPct val="20000"/>
              </a:spcBef>
              <a:buFont typeface="Arial" charset="0"/>
              <a:buNone/>
              <a:defRPr/>
            </a:pPr>
            <a:r>
              <a:rPr lang="zh-CN" altLang="en-US" sz="1320" dirty="0">
                <a:solidFill>
                  <a:srgbClr val="FFFFFF"/>
                </a:solidFill>
                <a:ea typeface="宋体" charset="-122"/>
              </a:rPr>
              <a:t>外部使用字体 </a:t>
            </a:r>
            <a:r>
              <a:rPr lang="en-US" altLang="zh-CN" sz="1320" dirty="0">
                <a:solidFill>
                  <a:srgbClr val="FFFFFF"/>
                </a:solidFill>
                <a:ea typeface="宋体" charset="-122"/>
              </a:rPr>
              <a:t>: Arial</a:t>
            </a:r>
          </a:p>
          <a:p>
            <a:pPr marL="411480" indent="-411480" algn="r" eaLnBrk="0" hangingPunct="0">
              <a:lnSpc>
                <a:spcPct val="75000"/>
              </a:lnSpc>
              <a:spcBef>
                <a:spcPct val="20000"/>
              </a:spcBef>
              <a:buFont typeface="Arial" charset="0"/>
              <a:buNone/>
              <a:defRPr/>
            </a:pPr>
            <a:endParaRPr lang="en-US" altLang="zh-CN" sz="1320" dirty="0">
              <a:solidFill>
                <a:srgbClr val="FFFFFF"/>
              </a:solidFill>
              <a:ea typeface="宋体" charset="-122"/>
            </a:endParaRPr>
          </a:p>
          <a:p>
            <a:pPr marL="411480" indent="-411480" algn="r" eaLnBrk="0" hangingPunct="0">
              <a:lnSpc>
                <a:spcPct val="125000"/>
              </a:lnSpc>
              <a:spcBef>
                <a:spcPct val="20000"/>
              </a:spcBef>
              <a:buFont typeface="Arial" charset="0"/>
              <a:buNone/>
              <a:defRPr/>
            </a:pPr>
            <a:r>
              <a:rPr lang="zh-CN" altLang="en-US" sz="1320" dirty="0">
                <a:solidFill>
                  <a:srgbClr val="FFFFFF"/>
                </a:solidFill>
                <a:ea typeface="宋体" charset="-122"/>
              </a:rPr>
              <a:t>中文标题</a:t>
            </a:r>
            <a:r>
              <a:rPr lang="en-US" altLang="zh-CN" sz="1320" dirty="0">
                <a:solidFill>
                  <a:srgbClr val="FFFFFF"/>
                </a:solidFill>
                <a:ea typeface="宋体" charset="-122"/>
              </a:rPr>
              <a:t>:30-32pt  </a:t>
            </a:r>
            <a:endParaRPr lang="zh-CN" altLang="en-US" sz="1320" dirty="0">
              <a:solidFill>
                <a:srgbClr val="FFFFFF"/>
              </a:solidFill>
              <a:ea typeface="宋体" charset="-122"/>
            </a:endParaRPr>
          </a:p>
          <a:p>
            <a:pPr marL="411480" indent="-411480" algn="r" eaLnBrk="0" hangingPunct="0">
              <a:lnSpc>
                <a:spcPct val="125000"/>
              </a:lnSpc>
              <a:spcBef>
                <a:spcPct val="20000"/>
              </a:spcBef>
              <a:buFont typeface="Arial" charset="0"/>
              <a:buNone/>
              <a:defRPr/>
            </a:pPr>
            <a:r>
              <a:rPr lang="zh-CN" altLang="en-US" sz="1320" dirty="0">
                <a:solidFill>
                  <a:srgbClr val="FFFFFF"/>
                </a:solidFill>
                <a:ea typeface="宋体" charset="-122"/>
              </a:rPr>
              <a:t>颜色</a:t>
            </a:r>
            <a:r>
              <a:rPr lang="en-US" altLang="zh-CN" sz="1320" dirty="0">
                <a:solidFill>
                  <a:srgbClr val="FFFFFF"/>
                </a:solidFill>
                <a:ea typeface="宋体" charset="-122"/>
              </a:rPr>
              <a:t>: R153 G0 B0</a:t>
            </a:r>
          </a:p>
          <a:p>
            <a:pPr marL="411480" indent="-411480" algn="r" eaLnBrk="0" hangingPunct="0">
              <a:lnSpc>
                <a:spcPct val="125000"/>
              </a:lnSpc>
              <a:spcBef>
                <a:spcPct val="20000"/>
              </a:spcBef>
              <a:buFont typeface="Arial" charset="0"/>
              <a:buNone/>
              <a:defRPr/>
            </a:pPr>
            <a:r>
              <a:rPr lang="zh-CN" altLang="en-US" sz="1320" dirty="0">
                <a:solidFill>
                  <a:srgbClr val="FFFFFF"/>
                </a:solidFill>
                <a:ea typeface="宋体" charset="-122"/>
              </a:rPr>
              <a:t>字体</a:t>
            </a:r>
            <a:r>
              <a:rPr lang="en-US" altLang="zh-CN" sz="1320" dirty="0">
                <a:solidFill>
                  <a:srgbClr val="FFFFFF"/>
                </a:solidFill>
                <a:ea typeface="宋体" charset="-122"/>
              </a:rPr>
              <a:t>:</a:t>
            </a:r>
            <a:r>
              <a:rPr lang="zh-CN" altLang="en-US" sz="1320" dirty="0">
                <a:solidFill>
                  <a:srgbClr val="FFFFFF"/>
                </a:solidFill>
                <a:ea typeface="宋体" charset="-122"/>
              </a:rPr>
              <a:t>黑体</a:t>
            </a:r>
          </a:p>
          <a:p>
            <a:pPr marL="411480" indent="-411480" algn="r" eaLnBrk="0" hangingPunct="0">
              <a:lnSpc>
                <a:spcPct val="125000"/>
              </a:lnSpc>
              <a:spcBef>
                <a:spcPct val="20000"/>
              </a:spcBef>
              <a:buFont typeface="Arial" charset="0"/>
              <a:buNone/>
              <a:defRPr/>
            </a:pPr>
            <a:endParaRPr lang="zh-CN" altLang="en-US" sz="1320" dirty="0">
              <a:solidFill>
                <a:srgbClr val="FFFFFF"/>
              </a:solidFill>
              <a:ea typeface="宋体" charset="-122"/>
            </a:endParaRPr>
          </a:p>
          <a:p>
            <a:pPr marL="411480" indent="-411480" algn="r" eaLnBrk="0" hangingPunct="0">
              <a:lnSpc>
                <a:spcPct val="125000"/>
              </a:lnSpc>
              <a:spcBef>
                <a:spcPct val="20000"/>
              </a:spcBef>
              <a:buFont typeface="Arial" charset="0"/>
              <a:buNone/>
              <a:defRPr/>
            </a:pPr>
            <a:endParaRPr lang="zh-CN" altLang="en-US" sz="1320" dirty="0">
              <a:solidFill>
                <a:srgbClr val="FFFFFF"/>
              </a:solidFill>
              <a:ea typeface="宋体" charset="-122"/>
            </a:endParaRPr>
          </a:p>
          <a:p>
            <a:pPr marL="411480" indent="-411480" algn="r" eaLnBrk="0" hangingPunct="0">
              <a:lnSpc>
                <a:spcPct val="125000"/>
              </a:lnSpc>
              <a:spcBef>
                <a:spcPct val="20000"/>
              </a:spcBef>
              <a:buFont typeface="Arial" charset="0"/>
              <a:buNone/>
              <a:defRPr/>
            </a:pPr>
            <a:endParaRPr lang="zh-CN" altLang="en-US" sz="1320" dirty="0">
              <a:solidFill>
                <a:srgbClr val="FFFFFF"/>
              </a:solidFill>
              <a:ea typeface="宋体" charset="-122"/>
            </a:endParaRPr>
          </a:p>
          <a:p>
            <a:pPr marL="411480" indent="-411480" algn="r" eaLnBrk="0" hangingPunct="0">
              <a:lnSpc>
                <a:spcPct val="125000"/>
              </a:lnSpc>
              <a:spcBef>
                <a:spcPct val="20000"/>
              </a:spcBef>
              <a:buFont typeface="Arial" charset="0"/>
              <a:buNone/>
              <a:defRPr/>
            </a:pPr>
            <a:r>
              <a:rPr lang="zh-CN" altLang="en-US" sz="1320" dirty="0">
                <a:solidFill>
                  <a:srgbClr val="FFFFFF"/>
                </a:solidFill>
                <a:ea typeface="宋体" charset="-122"/>
              </a:rPr>
              <a:t>英文正文</a:t>
            </a:r>
            <a:r>
              <a:rPr lang="en-US" altLang="zh-CN" sz="1320" dirty="0">
                <a:solidFill>
                  <a:srgbClr val="FFFFFF"/>
                </a:solidFill>
                <a:ea typeface="宋体" charset="-122"/>
              </a:rPr>
              <a:t>:20-22pt</a:t>
            </a:r>
          </a:p>
          <a:p>
            <a:pPr marL="411480" indent="-411480" algn="r" eaLnBrk="0" hangingPunct="0">
              <a:lnSpc>
                <a:spcPct val="125000"/>
              </a:lnSpc>
              <a:spcBef>
                <a:spcPct val="20000"/>
              </a:spcBef>
              <a:buFont typeface="Arial" charset="0"/>
              <a:buNone/>
              <a:defRPr/>
            </a:pPr>
            <a:r>
              <a:rPr lang="zh-CN" altLang="en-US" sz="1320" dirty="0">
                <a:solidFill>
                  <a:srgbClr val="FFFFFF"/>
                </a:solidFill>
                <a:ea typeface="宋体" charset="-122"/>
              </a:rPr>
              <a:t>子目录 </a:t>
            </a:r>
            <a:r>
              <a:rPr lang="en-US" altLang="zh-CN" sz="1320" dirty="0">
                <a:solidFill>
                  <a:srgbClr val="FFFFFF"/>
                </a:solidFill>
                <a:ea typeface="宋体" charset="-122"/>
              </a:rPr>
              <a:t>(2-5</a:t>
            </a:r>
            <a:r>
              <a:rPr lang="zh-CN" altLang="en-US" sz="1320" dirty="0">
                <a:solidFill>
                  <a:srgbClr val="FFFFFF"/>
                </a:solidFill>
                <a:ea typeface="宋体" charset="-122"/>
              </a:rPr>
              <a:t>级</a:t>
            </a:r>
            <a:r>
              <a:rPr lang="en-US" altLang="zh-CN" sz="1320" dirty="0">
                <a:solidFill>
                  <a:srgbClr val="FFFFFF"/>
                </a:solidFill>
                <a:ea typeface="宋体" charset="-122"/>
              </a:rPr>
              <a:t>) :18pt  </a:t>
            </a:r>
          </a:p>
          <a:p>
            <a:pPr marL="411480" indent="-411480" algn="r" eaLnBrk="0" hangingPunct="0">
              <a:lnSpc>
                <a:spcPct val="125000"/>
              </a:lnSpc>
              <a:spcBef>
                <a:spcPct val="20000"/>
              </a:spcBef>
              <a:buFont typeface="Arial" charset="0"/>
              <a:buNone/>
              <a:defRPr/>
            </a:pPr>
            <a:r>
              <a:rPr lang="zh-CN" altLang="en-US" sz="1320" dirty="0">
                <a:solidFill>
                  <a:srgbClr val="FFFFFF"/>
                </a:solidFill>
                <a:ea typeface="宋体" charset="-122"/>
              </a:rPr>
              <a:t>颜色</a:t>
            </a:r>
            <a:r>
              <a:rPr lang="en-US" altLang="zh-CN" sz="1320" dirty="0">
                <a:solidFill>
                  <a:srgbClr val="FFFFFF"/>
                </a:solidFill>
                <a:ea typeface="宋体" charset="-122"/>
              </a:rPr>
              <a:t>:</a:t>
            </a:r>
            <a:r>
              <a:rPr lang="zh-CN" altLang="en-US" sz="1320" dirty="0">
                <a:solidFill>
                  <a:srgbClr val="FFFFFF"/>
                </a:solidFill>
                <a:ea typeface="宋体" charset="-122"/>
              </a:rPr>
              <a:t>黑色</a:t>
            </a:r>
          </a:p>
          <a:p>
            <a:pPr marL="411480" indent="-411480" algn="r" eaLnBrk="0" hangingPunct="0">
              <a:lnSpc>
                <a:spcPct val="125000"/>
              </a:lnSpc>
              <a:spcBef>
                <a:spcPct val="20000"/>
              </a:spcBef>
              <a:buFont typeface="Arial" charset="0"/>
              <a:buNone/>
              <a:defRPr/>
            </a:pPr>
            <a:r>
              <a:rPr lang="zh-CN" altLang="en-US" sz="1320" dirty="0">
                <a:solidFill>
                  <a:srgbClr val="FFFFFF"/>
                </a:solidFill>
                <a:ea typeface="宋体" charset="-122"/>
              </a:rPr>
              <a:t>内部使用字体 </a:t>
            </a:r>
            <a:r>
              <a:rPr lang="en-US" altLang="zh-CN" sz="1320" dirty="0">
                <a:solidFill>
                  <a:srgbClr val="FFFFFF"/>
                </a:solidFill>
                <a:ea typeface="宋体" charset="-122"/>
              </a:rPr>
              <a:t>:</a:t>
            </a:r>
          </a:p>
          <a:p>
            <a:pPr marL="411480" indent="-411480" algn="r" eaLnBrk="0" hangingPunct="0">
              <a:lnSpc>
                <a:spcPct val="125000"/>
              </a:lnSpc>
              <a:spcBef>
                <a:spcPct val="20000"/>
              </a:spcBef>
              <a:buFont typeface="Arial" charset="0"/>
              <a:buNone/>
              <a:defRPr/>
            </a:pPr>
            <a:r>
              <a:rPr lang="en-US" altLang="zh-CN" sz="1320" dirty="0" err="1">
                <a:solidFill>
                  <a:srgbClr val="FFFFFF"/>
                </a:solidFill>
                <a:ea typeface="宋体" charset="-122"/>
              </a:rPr>
              <a:t>FrutigerNext</a:t>
            </a:r>
            <a:r>
              <a:rPr lang="en-US" altLang="zh-CN" sz="1320" dirty="0">
                <a:solidFill>
                  <a:srgbClr val="FFFFFF"/>
                </a:solidFill>
                <a:ea typeface="宋体" charset="-122"/>
              </a:rPr>
              <a:t> LT Regular</a:t>
            </a:r>
          </a:p>
          <a:p>
            <a:pPr marL="411480" indent="-411480" algn="r" eaLnBrk="0" hangingPunct="0">
              <a:lnSpc>
                <a:spcPct val="125000"/>
              </a:lnSpc>
              <a:spcBef>
                <a:spcPct val="20000"/>
              </a:spcBef>
              <a:buFont typeface="Arial" charset="0"/>
              <a:buNone/>
              <a:defRPr/>
            </a:pPr>
            <a:r>
              <a:rPr lang="zh-CN" altLang="en-US" sz="1320" dirty="0">
                <a:solidFill>
                  <a:srgbClr val="FFFFFF"/>
                </a:solidFill>
                <a:ea typeface="宋体" charset="-122"/>
              </a:rPr>
              <a:t>外部使用字体 </a:t>
            </a:r>
            <a:r>
              <a:rPr lang="en-US" altLang="zh-CN" sz="1320" dirty="0">
                <a:solidFill>
                  <a:srgbClr val="FFFFFF"/>
                </a:solidFill>
                <a:ea typeface="宋体" charset="-122"/>
              </a:rPr>
              <a:t>: Arial</a:t>
            </a:r>
          </a:p>
          <a:p>
            <a:pPr marL="411480" indent="-411480" algn="r" eaLnBrk="0" hangingPunct="0">
              <a:lnSpc>
                <a:spcPct val="75000"/>
              </a:lnSpc>
              <a:spcBef>
                <a:spcPct val="20000"/>
              </a:spcBef>
              <a:buFont typeface="Arial" charset="0"/>
              <a:buNone/>
              <a:defRPr/>
            </a:pPr>
            <a:endParaRPr lang="en-US" altLang="zh-CN" sz="1320" dirty="0">
              <a:solidFill>
                <a:srgbClr val="FFFFFF"/>
              </a:solidFill>
              <a:ea typeface="宋体" charset="-122"/>
            </a:endParaRPr>
          </a:p>
          <a:p>
            <a:pPr marL="411480" indent="-411480" algn="r" eaLnBrk="0" hangingPunct="0">
              <a:lnSpc>
                <a:spcPct val="125000"/>
              </a:lnSpc>
              <a:spcBef>
                <a:spcPct val="20000"/>
              </a:spcBef>
              <a:buFont typeface="Arial" charset="0"/>
              <a:buNone/>
              <a:defRPr/>
            </a:pPr>
            <a:r>
              <a:rPr lang="zh-CN" altLang="en-US" sz="1320" dirty="0">
                <a:solidFill>
                  <a:srgbClr val="FFFFFF"/>
                </a:solidFill>
                <a:ea typeface="宋体" charset="-122"/>
              </a:rPr>
              <a:t>中文正文</a:t>
            </a:r>
            <a:r>
              <a:rPr lang="en-US" altLang="zh-CN" sz="1320" dirty="0">
                <a:solidFill>
                  <a:srgbClr val="FFFFFF"/>
                </a:solidFill>
                <a:ea typeface="宋体" charset="-122"/>
              </a:rPr>
              <a:t>:18-20pt</a:t>
            </a:r>
          </a:p>
          <a:p>
            <a:pPr marL="411480" indent="-411480" algn="r" eaLnBrk="0" hangingPunct="0">
              <a:lnSpc>
                <a:spcPct val="125000"/>
              </a:lnSpc>
              <a:spcBef>
                <a:spcPct val="20000"/>
              </a:spcBef>
              <a:buFont typeface="Arial" charset="0"/>
              <a:buNone/>
              <a:defRPr/>
            </a:pPr>
            <a:r>
              <a:rPr lang="zh-CN" altLang="en-US" sz="1320" dirty="0">
                <a:solidFill>
                  <a:srgbClr val="FFFFFF"/>
                </a:solidFill>
                <a:ea typeface="宋体" charset="-122"/>
              </a:rPr>
              <a:t>子目录</a:t>
            </a:r>
            <a:r>
              <a:rPr lang="en-US" altLang="zh-CN" sz="1320" dirty="0">
                <a:solidFill>
                  <a:srgbClr val="FFFFFF"/>
                </a:solidFill>
                <a:ea typeface="宋体" charset="-122"/>
              </a:rPr>
              <a:t>(2-5</a:t>
            </a:r>
            <a:r>
              <a:rPr lang="zh-CN" altLang="en-US" sz="1320" dirty="0">
                <a:solidFill>
                  <a:srgbClr val="FFFFFF"/>
                </a:solidFill>
                <a:ea typeface="宋体" charset="-122"/>
              </a:rPr>
              <a:t>级</a:t>
            </a:r>
            <a:r>
              <a:rPr lang="en-US" altLang="zh-CN" sz="1320" dirty="0">
                <a:solidFill>
                  <a:srgbClr val="FFFFFF"/>
                </a:solidFill>
                <a:ea typeface="宋体" charset="-122"/>
              </a:rPr>
              <a:t>):18pt </a:t>
            </a:r>
            <a:endParaRPr lang="zh-CN" altLang="en-US" sz="1320" dirty="0">
              <a:solidFill>
                <a:srgbClr val="FFFFFF"/>
              </a:solidFill>
              <a:ea typeface="宋体" charset="-122"/>
            </a:endParaRPr>
          </a:p>
          <a:p>
            <a:pPr marL="411480" indent="-411480" algn="r" eaLnBrk="0" hangingPunct="0">
              <a:lnSpc>
                <a:spcPct val="125000"/>
              </a:lnSpc>
              <a:spcBef>
                <a:spcPct val="20000"/>
              </a:spcBef>
              <a:buFont typeface="Arial" charset="0"/>
              <a:buNone/>
              <a:defRPr/>
            </a:pPr>
            <a:r>
              <a:rPr lang="zh-CN" altLang="en-US" sz="1320" dirty="0">
                <a:solidFill>
                  <a:srgbClr val="FFFFFF"/>
                </a:solidFill>
                <a:ea typeface="宋体" charset="-122"/>
              </a:rPr>
              <a:t>颜色</a:t>
            </a:r>
            <a:r>
              <a:rPr lang="en-US" altLang="zh-CN" sz="1320" dirty="0">
                <a:solidFill>
                  <a:srgbClr val="FFFFFF"/>
                </a:solidFill>
                <a:ea typeface="宋体" charset="-122"/>
              </a:rPr>
              <a:t>:</a:t>
            </a:r>
            <a:r>
              <a:rPr lang="zh-CN" altLang="en-US" sz="1320" dirty="0">
                <a:solidFill>
                  <a:srgbClr val="FFFFFF"/>
                </a:solidFill>
                <a:ea typeface="宋体" charset="-122"/>
              </a:rPr>
              <a:t>黑色</a:t>
            </a:r>
          </a:p>
          <a:p>
            <a:pPr marL="411480" indent="-411480" algn="r" eaLnBrk="0" hangingPunct="0">
              <a:lnSpc>
                <a:spcPct val="125000"/>
              </a:lnSpc>
              <a:spcBef>
                <a:spcPct val="20000"/>
              </a:spcBef>
              <a:buFont typeface="Arial" charset="0"/>
              <a:buNone/>
              <a:defRPr/>
            </a:pPr>
            <a:r>
              <a:rPr lang="zh-CN" altLang="en-US" sz="1320" dirty="0">
                <a:solidFill>
                  <a:srgbClr val="FFFFFF"/>
                </a:solidFill>
                <a:ea typeface="宋体" charset="-122"/>
              </a:rPr>
              <a:t>字体</a:t>
            </a:r>
            <a:r>
              <a:rPr lang="en-US" altLang="zh-CN" sz="1320" dirty="0">
                <a:solidFill>
                  <a:srgbClr val="FFFFFF"/>
                </a:solidFill>
                <a:ea typeface="宋体" charset="-122"/>
              </a:rPr>
              <a:t>:</a:t>
            </a:r>
            <a:r>
              <a:rPr lang="zh-CN" altLang="en-US" sz="1320" dirty="0">
                <a:solidFill>
                  <a:srgbClr val="FFFFFF"/>
                </a:solidFill>
                <a:ea typeface="宋体" charset="-122"/>
              </a:rPr>
              <a:t>细黑体</a:t>
            </a:r>
            <a:r>
              <a:rPr lang="zh-CN" altLang="en-US" sz="1320" b="1" dirty="0">
                <a:solidFill>
                  <a:srgbClr val="FFFFFF"/>
                </a:solidFill>
                <a:latin typeface="Arial" charset="0"/>
              </a:rPr>
              <a:t> </a:t>
            </a:r>
          </a:p>
        </p:txBody>
      </p:sp>
      <p:grpSp>
        <p:nvGrpSpPr>
          <p:cNvPr id="2" name="Group 16"/>
          <p:cNvGrpSpPr>
            <a:grpSpLocks/>
          </p:cNvGrpSpPr>
          <p:nvPr/>
        </p:nvGrpSpPr>
        <p:grpSpPr bwMode="auto">
          <a:xfrm>
            <a:off x="12433307" y="3511552"/>
            <a:ext cx="1225551" cy="3224212"/>
            <a:chOff x="5839" y="2251"/>
            <a:chExt cx="579" cy="2031"/>
          </a:xfrm>
        </p:grpSpPr>
        <p:sp>
          <p:nvSpPr>
            <p:cNvPr id="10253" name="Rectangle 17"/>
            <p:cNvSpPr>
              <a:spLocks noChangeArrowheads="1"/>
            </p:cNvSpPr>
            <p:nvPr userDrawn="1"/>
          </p:nvSpPr>
          <p:spPr bwMode="auto">
            <a:xfrm>
              <a:off x="5839" y="3143"/>
              <a:ext cx="579" cy="233"/>
            </a:xfrm>
            <a:prstGeom prst="rect">
              <a:avLst/>
            </a:prstGeom>
            <a:solidFill>
              <a:schemeClr val="bg1"/>
            </a:solidFill>
            <a:ln w="9525" algn="ctr">
              <a:noFill/>
              <a:miter lim="800000"/>
              <a:headEnd/>
              <a:tailEnd/>
            </a:ln>
            <a:effectLst/>
          </p:spPr>
          <p:txBody>
            <a:bodyPr lIns="91425" tIns="45712" rIns="91425" bIns="45712" anchor="ctr">
              <a:spAutoFit/>
            </a:bodyPr>
            <a:lstStyle/>
            <a:p>
              <a:pPr>
                <a:defRPr/>
              </a:pPr>
              <a:endParaRPr lang="zh-CN" altLang="en-US">
                <a:solidFill>
                  <a:srgbClr val="000000"/>
                </a:solidFill>
                <a:ea typeface="宋体" charset="-122"/>
              </a:endParaRPr>
            </a:p>
          </p:txBody>
        </p:sp>
        <p:grpSp>
          <p:nvGrpSpPr>
            <p:cNvPr id="3" name="Group 18"/>
            <p:cNvGrpSpPr>
              <a:grpSpLocks/>
            </p:cNvGrpSpPr>
            <p:nvPr userDrawn="1"/>
          </p:nvGrpSpPr>
          <p:grpSpPr bwMode="auto">
            <a:xfrm>
              <a:off x="5893" y="2387"/>
              <a:ext cx="466" cy="115"/>
              <a:chOff x="5893" y="2387"/>
              <a:chExt cx="466" cy="115"/>
            </a:xfrm>
          </p:grpSpPr>
          <p:sp>
            <p:nvSpPr>
              <p:cNvPr id="10315" name="Rectangle 19"/>
              <p:cNvSpPr>
                <a:spLocks noChangeArrowheads="1"/>
              </p:cNvSpPr>
              <p:nvPr userDrawn="1"/>
            </p:nvSpPr>
            <p:spPr bwMode="auto">
              <a:xfrm flipV="1">
                <a:off x="6010" y="2387"/>
                <a:ext cx="116" cy="115"/>
              </a:xfrm>
              <a:prstGeom prst="rect">
                <a:avLst/>
              </a:prstGeom>
              <a:solidFill>
                <a:srgbClr val="FFCC66"/>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316" name="Rectangle 20"/>
              <p:cNvSpPr>
                <a:spLocks noChangeArrowheads="1"/>
              </p:cNvSpPr>
              <p:nvPr userDrawn="1"/>
            </p:nvSpPr>
            <p:spPr bwMode="auto">
              <a:xfrm flipV="1">
                <a:off x="6126" y="2387"/>
                <a:ext cx="116" cy="115"/>
              </a:xfrm>
              <a:prstGeom prst="rect">
                <a:avLst/>
              </a:prstGeom>
              <a:solidFill>
                <a:srgbClr val="FF9900"/>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317" name="Rectangle 21"/>
              <p:cNvSpPr>
                <a:spLocks noChangeArrowheads="1"/>
              </p:cNvSpPr>
              <p:nvPr userDrawn="1"/>
            </p:nvSpPr>
            <p:spPr bwMode="auto">
              <a:xfrm flipV="1">
                <a:off x="6242" y="2387"/>
                <a:ext cx="117" cy="115"/>
              </a:xfrm>
              <a:prstGeom prst="rect">
                <a:avLst/>
              </a:prstGeom>
              <a:solidFill>
                <a:srgbClr val="99660A"/>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318" name="Rectangle 22"/>
              <p:cNvSpPr>
                <a:spLocks noChangeArrowheads="1"/>
              </p:cNvSpPr>
              <p:nvPr userDrawn="1"/>
            </p:nvSpPr>
            <p:spPr bwMode="auto">
              <a:xfrm flipV="1">
                <a:off x="5893" y="2387"/>
                <a:ext cx="117" cy="115"/>
              </a:xfrm>
              <a:prstGeom prst="rect">
                <a:avLst/>
              </a:prstGeom>
              <a:solidFill>
                <a:srgbClr val="FFCC99"/>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grpSp>
        <p:grpSp>
          <p:nvGrpSpPr>
            <p:cNvPr id="4" name="Group 23"/>
            <p:cNvGrpSpPr>
              <a:grpSpLocks/>
            </p:cNvGrpSpPr>
            <p:nvPr userDrawn="1"/>
          </p:nvGrpSpPr>
          <p:grpSpPr bwMode="auto">
            <a:xfrm>
              <a:off x="5893" y="2523"/>
              <a:ext cx="466" cy="115"/>
              <a:chOff x="5893" y="2523"/>
              <a:chExt cx="466" cy="115"/>
            </a:xfrm>
          </p:grpSpPr>
          <p:sp>
            <p:nvSpPr>
              <p:cNvPr id="10311" name="Rectangle 24"/>
              <p:cNvSpPr>
                <a:spLocks noChangeArrowheads="1"/>
              </p:cNvSpPr>
              <p:nvPr userDrawn="1"/>
            </p:nvSpPr>
            <p:spPr bwMode="auto">
              <a:xfrm flipV="1">
                <a:off x="6010" y="2523"/>
                <a:ext cx="116" cy="115"/>
              </a:xfrm>
              <a:prstGeom prst="rect">
                <a:avLst/>
              </a:prstGeom>
              <a:solidFill>
                <a:srgbClr val="99CCFF"/>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312" name="Rectangle 25"/>
              <p:cNvSpPr>
                <a:spLocks noChangeArrowheads="1"/>
              </p:cNvSpPr>
              <p:nvPr userDrawn="1"/>
            </p:nvSpPr>
            <p:spPr bwMode="auto">
              <a:xfrm flipV="1">
                <a:off x="6126" y="2523"/>
                <a:ext cx="116" cy="115"/>
              </a:xfrm>
              <a:prstGeom prst="rect">
                <a:avLst/>
              </a:prstGeom>
              <a:solidFill>
                <a:srgbClr val="99CCCC"/>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313" name="Rectangle 26"/>
              <p:cNvSpPr>
                <a:spLocks noChangeArrowheads="1"/>
              </p:cNvSpPr>
              <p:nvPr userDrawn="1"/>
            </p:nvSpPr>
            <p:spPr bwMode="auto">
              <a:xfrm flipV="1">
                <a:off x="6242" y="2523"/>
                <a:ext cx="117" cy="115"/>
              </a:xfrm>
              <a:prstGeom prst="rect">
                <a:avLst/>
              </a:prstGeom>
              <a:solidFill>
                <a:srgbClr val="009999"/>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314" name="Rectangle 27"/>
              <p:cNvSpPr>
                <a:spLocks noChangeArrowheads="1"/>
              </p:cNvSpPr>
              <p:nvPr userDrawn="1"/>
            </p:nvSpPr>
            <p:spPr bwMode="auto">
              <a:xfrm flipV="1">
                <a:off x="5893" y="2523"/>
                <a:ext cx="117" cy="115"/>
              </a:xfrm>
              <a:prstGeom prst="rect">
                <a:avLst/>
              </a:prstGeom>
              <a:solidFill>
                <a:srgbClr val="CCCCFF"/>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grpSp>
        <p:grpSp>
          <p:nvGrpSpPr>
            <p:cNvPr id="5" name="Group 28"/>
            <p:cNvGrpSpPr>
              <a:grpSpLocks/>
            </p:cNvGrpSpPr>
            <p:nvPr userDrawn="1"/>
          </p:nvGrpSpPr>
          <p:grpSpPr bwMode="auto">
            <a:xfrm>
              <a:off x="5893" y="2659"/>
              <a:ext cx="466" cy="115"/>
              <a:chOff x="5893" y="2659"/>
              <a:chExt cx="466" cy="115"/>
            </a:xfrm>
          </p:grpSpPr>
          <p:sp>
            <p:nvSpPr>
              <p:cNvPr id="10307" name="Rectangle 29"/>
              <p:cNvSpPr>
                <a:spLocks noChangeArrowheads="1"/>
              </p:cNvSpPr>
              <p:nvPr userDrawn="1"/>
            </p:nvSpPr>
            <p:spPr bwMode="auto">
              <a:xfrm flipV="1">
                <a:off x="6010" y="2659"/>
                <a:ext cx="116" cy="115"/>
              </a:xfrm>
              <a:prstGeom prst="rect">
                <a:avLst/>
              </a:prstGeom>
              <a:solidFill>
                <a:srgbClr val="99CCCC"/>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308" name="Rectangle 30"/>
              <p:cNvSpPr>
                <a:spLocks noChangeArrowheads="1"/>
              </p:cNvSpPr>
              <p:nvPr userDrawn="1"/>
            </p:nvSpPr>
            <p:spPr bwMode="auto">
              <a:xfrm flipV="1">
                <a:off x="6126" y="2659"/>
                <a:ext cx="116" cy="115"/>
              </a:xfrm>
              <a:prstGeom prst="rect">
                <a:avLst/>
              </a:prstGeom>
              <a:solidFill>
                <a:srgbClr val="0099CC"/>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309" name="Rectangle 31"/>
              <p:cNvSpPr>
                <a:spLocks noChangeArrowheads="1"/>
              </p:cNvSpPr>
              <p:nvPr userDrawn="1"/>
            </p:nvSpPr>
            <p:spPr bwMode="auto">
              <a:xfrm flipV="1">
                <a:off x="6242" y="2659"/>
                <a:ext cx="117" cy="115"/>
              </a:xfrm>
              <a:prstGeom prst="rect">
                <a:avLst/>
              </a:prstGeom>
              <a:solidFill>
                <a:srgbClr val="006699"/>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310" name="Rectangle 32"/>
              <p:cNvSpPr>
                <a:spLocks noChangeArrowheads="1"/>
              </p:cNvSpPr>
              <p:nvPr userDrawn="1"/>
            </p:nvSpPr>
            <p:spPr bwMode="auto">
              <a:xfrm flipV="1">
                <a:off x="5893" y="2659"/>
                <a:ext cx="117" cy="115"/>
              </a:xfrm>
              <a:prstGeom prst="rect">
                <a:avLst/>
              </a:prstGeom>
              <a:solidFill>
                <a:srgbClr val="CCFF99"/>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grpSp>
        <p:grpSp>
          <p:nvGrpSpPr>
            <p:cNvPr id="6" name="Group 33"/>
            <p:cNvGrpSpPr>
              <a:grpSpLocks/>
            </p:cNvGrpSpPr>
            <p:nvPr userDrawn="1"/>
          </p:nvGrpSpPr>
          <p:grpSpPr bwMode="auto">
            <a:xfrm>
              <a:off x="5893" y="2251"/>
              <a:ext cx="466" cy="119"/>
              <a:chOff x="5893" y="2251"/>
              <a:chExt cx="466" cy="119"/>
            </a:xfrm>
          </p:grpSpPr>
          <p:sp>
            <p:nvSpPr>
              <p:cNvPr id="10303" name="Rectangle 34"/>
              <p:cNvSpPr>
                <a:spLocks noChangeArrowheads="1"/>
              </p:cNvSpPr>
              <p:nvPr userDrawn="1"/>
            </p:nvSpPr>
            <p:spPr bwMode="auto">
              <a:xfrm flipV="1">
                <a:off x="6126" y="2251"/>
                <a:ext cx="116" cy="119"/>
              </a:xfrm>
              <a:prstGeom prst="rect">
                <a:avLst/>
              </a:prstGeom>
              <a:solidFill>
                <a:srgbClr val="FF9900"/>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304" name="Rectangle 35"/>
              <p:cNvSpPr>
                <a:spLocks noChangeArrowheads="1"/>
              </p:cNvSpPr>
              <p:nvPr userDrawn="1"/>
            </p:nvSpPr>
            <p:spPr bwMode="auto">
              <a:xfrm flipV="1">
                <a:off x="6242" y="2251"/>
                <a:ext cx="117" cy="119"/>
              </a:xfrm>
              <a:prstGeom prst="rect">
                <a:avLst/>
              </a:prstGeom>
              <a:solidFill>
                <a:srgbClr val="CCCCCC"/>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305" name="Rectangle 36"/>
              <p:cNvSpPr>
                <a:spLocks noChangeArrowheads="1"/>
              </p:cNvSpPr>
              <p:nvPr userDrawn="1"/>
            </p:nvSpPr>
            <p:spPr bwMode="auto">
              <a:xfrm flipV="1">
                <a:off x="5893" y="2251"/>
                <a:ext cx="117" cy="119"/>
              </a:xfrm>
              <a:prstGeom prst="rect">
                <a:avLst/>
              </a:prstGeom>
              <a:solidFill>
                <a:srgbClr val="99CCFF"/>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306" name="Rectangle 37"/>
              <p:cNvSpPr>
                <a:spLocks noChangeArrowheads="1"/>
              </p:cNvSpPr>
              <p:nvPr userDrawn="1"/>
            </p:nvSpPr>
            <p:spPr bwMode="auto">
              <a:xfrm flipV="1">
                <a:off x="6010" y="2251"/>
                <a:ext cx="116" cy="119"/>
              </a:xfrm>
              <a:prstGeom prst="rect">
                <a:avLst/>
              </a:prstGeom>
              <a:solidFill>
                <a:srgbClr val="669900"/>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grpSp>
        <p:grpSp>
          <p:nvGrpSpPr>
            <p:cNvPr id="7" name="Group 38"/>
            <p:cNvGrpSpPr>
              <a:grpSpLocks/>
            </p:cNvGrpSpPr>
            <p:nvPr userDrawn="1"/>
          </p:nvGrpSpPr>
          <p:grpSpPr bwMode="auto">
            <a:xfrm>
              <a:off x="5893" y="2886"/>
              <a:ext cx="466" cy="115"/>
              <a:chOff x="5893" y="2886"/>
              <a:chExt cx="466" cy="115"/>
            </a:xfrm>
          </p:grpSpPr>
          <p:sp>
            <p:nvSpPr>
              <p:cNvPr id="10299" name="Rectangle 39"/>
              <p:cNvSpPr>
                <a:spLocks noChangeArrowheads="1"/>
              </p:cNvSpPr>
              <p:nvPr userDrawn="1"/>
            </p:nvSpPr>
            <p:spPr bwMode="auto">
              <a:xfrm flipV="1">
                <a:off x="6010" y="2886"/>
                <a:ext cx="116" cy="115"/>
              </a:xfrm>
              <a:prstGeom prst="rect">
                <a:avLst/>
              </a:prstGeom>
              <a:solidFill>
                <a:srgbClr val="FF9900"/>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300" name="Rectangle 40"/>
              <p:cNvSpPr>
                <a:spLocks noChangeArrowheads="1"/>
              </p:cNvSpPr>
              <p:nvPr userDrawn="1"/>
            </p:nvSpPr>
            <p:spPr bwMode="auto">
              <a:xfrm flipV="1">
                <a:off x="6126" y="2886"/>
                <a:ext cx="116" cy="115"/>
              </a:xfrm>
              <a:prstGeom prst="rect">
                <a:avLst/>
              </a:prstGeom>
              <a:solidFill>
                <a:srgbClr val="FFCC99"/>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301" name="Rectangle 41"/>
              <p:cNvSpPr>
                <a:spLocks noChangeArrowheads="1"/>
              </p:cNvSpPr>
              <p:nvPr userDrawn="1"/>
            </p:nvSpPr>
            <p:spPr bwMode="auto">
              <a:xfrm flipV="1">
                <a:off x="6242" y="2886"/>
                <a:ext cx="117" cy="115"/>
              </a:xfrm>
              <a:prstGeom prst="rect">
                <a:avLst/>
              </a:prstGeom>
              <a:solidFill>
                <a:srgbClr val="FFCC66"/>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302" name="Rectangle 42"/>
              <p:cNvSpPr>
                <a:spLocks noChangeArrowheads="1"/>
              </p:cNvSpPr>
              <p:nvPr userDrawn="1"/>
            </p:nvSpPr>
            <p:spPr bwMode="auto">
              <a:xfrm flipV="1">
                <a:off x="5893" y="2886"/>
                <a:ext cx="117" cy="115"/>
              </a:xfrm>
              <a:prstGeom prst="rect">
                <a:avLst/>
              </a:prstGeom>
              <a:solidFill>
                <a:schemeClr val="tx2"/>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grpSp>
        <p:grpSp>
          <p:nvGrpSpPr>
            <p:cNvPr id="8" name="Group 43"/>
            <p:cNvGrpSpPr>
              <a:grpSpLocks/>
            </p:cNvGrpSpPr>
            <p:nvPr userDrawn="1"/>
          </p:nvGrpSpPr>
          <p:grpSpPr bwMode="auto">
            <a:xfrm>
              <a:off x="5893" y="3022"/>
              <a:ext cx="466" cy="115"/>
              <a:chOff x="5893" y="3022"/>
              <a:chExt cx="466" cy="115"/>
            </a:xfrm>
          </p:grpSpPr>
          <p:sp>
            <p:nvSpPr>
              <p:cNvPr id="10295" name="Rectangle 44"/>
              <p:cNvSpPr>
                <a:spLocks noChangeArrowheads="1"/>
              </p:cNvSpPr>
              <p:nvPr userDrawn="1"/>
            </p:nvSpPr>
            <p:spPr bwMode="auto">
              <a:xfrm flipV="1">
                <a:off x="6010" y="3022"/>
                <a:ext cx="116" cy="115"/>
              </a:xfrm>
              <a:prstGeom prst="rect">
                <a:avLst/>
              </a:prstGeom>
              <a:solidFill>
                <a:srgbClr val="006699"/>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96" name="Rectangle 45"/>
              <p:cNvSpPr>
                <a:spLocks noChangeArrowheads="1"/>
              </p:cNvSpPr>
              <p:nvPr userDrawn="1"/>
            </p:nvSpPr>
            <p:spPr bwMode="auto">
              <a:xfrm flipV="1">
                <a:off x="6126" y="3022"/>
                <a:ext cx="116" cy="115"/>
              </a:xfrm>
              <a:prstGeom prst="rect">
                <a:avLst/>
              </a:prstGeom>
              <a:solidFill>
                <a:srgbClr val="99CCFF"/>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97" name="Rectangle 46"/>
              <p:cNvSpPr>
                <a:spLocks noChangeArrowheads="1"/>
              </p:cNvSpPr>
              <p:nvPr userDrawn="1"/>
            </p:nvSpPr>
            <p:spPr bwMode="auto">
              <a:xfrm flipV="1">
                <a:off x="6242" y="3022"/>
                <a:ext cx="117" cy="115"/>
              </a:xfrm>
              <a:prstGeom prst="rect">
                <a:avLst/>
              </a:prstGeom>
              <a:solidFill>
                <a:srgbClr val="CCCCFF"/>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98" name="Rectangle 47"/>
              <p:cNvSpPr>
                <a:spLocks noChangeArrowheads="1"/>
              </p:cNvSpPr>
              <p:nvPr userDrawn="1"/>
            </p:nvSpPr>
            <p:spPr bwMode="auto">
              <a:xfrm flipV="1">
                <a:off x="5893" y="3022"/>
                <a:ext cx="117" cy="115"/>
              </a:xfrm>
              <a:prstGeom prst="rect">
                <a:avLst/>
              </a:prstGeom>
              <a:solidFill>
                <a:srgbClr val="990000"/>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grpSp>
        <p:grpSp>
          <p:nvGrpSpPr>
            <p:cNvPr id="9" name="Group 48"/>
            <p:cNvGrpSpPr>
              <a:grpSpLocks/>
            </p:cNvGrpSpPr>
            <p:nvPr userDrawn="1"/>
          </p:nvGrpSpPr>
          <p:grpSpPr bwMode="auto">
            <a:xfrm>
              <a:off x="5893" y="3158"/>
              <a:ext cx="466" cy="115"/>
              <a:chOff x="5893" y="3158"/>
              <a:chExt cx="466" cy="115"/>
            </a:xfrm>
          </p:grpSpPr>
          <p:sp>
            <p:nvSpPr>
              <p:cNvPr id="10291" name="Rectangle 49"/>
              <p:cNvSpPr>
                <a:spLocks noChangeArrowheads="1"/>
              </p:cNvSpPr>
              <p:nvPr userDrawn="1"/>
            </p:nvSpPr>
            <p:spPr bwMode="auto">
              <a:xfrm flipV="1">
                <a:off x="6010" y="3158"/>
                <a:ext cx="116" cy="115"/>
              </a:xfrm>
              <a:prstGeom prst="rect">
                <a:avLst/>
              </a:prstGeom>
              <a:solidFill>
                <a:srgbClr val="009999"/>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92" name="Rectangle 50"/>
              <p:cNvSpPr>
                <a:spLocks noChangeArrowheads="1"/>
              </p:cNvSpPr>
              <p:nvPr userDrawn="1"/>
            </p:nvSpPr>
            <p:spPr bwMode="auto">
              <a:xfrm flipV="1">
                <a:off x="6126" y="3158"/>
                <a:ext cx="116" cy="115"/>
              </a:xfrm>
              <a:prstGeom prst="rect">
                <a:avLst/>
              </a:prstGeom>
              <a:solidFill>
                <a:srgbClr val="CCFF99"/>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93" name="Rectangle 51"/>
              <p:cNvSpPr>
                <a:spLocks noChangeArrowheads="1"/>
              </p:cNvSpPr>
              <p:nvPr userDrawn="1"/>
            </p:nvSpPr>
            <p:spPr bwMode="auto">
              <a:xfrm flipV="1">
                <a:off x="6242" y="3158"/>
                <a:ext cx="117" cy="115"/>
              </a:xfrm>
              <a:prstGeom prst="rect">
                <a:avLst/>
              </a:prstGeom>
              <a:solidFill>
                <a:srgbClr val="99CCCC"/>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94" name="Rectangle 52"/>
              <p:cNvSpPr>
                <a:spLocks noChangeArrowheads="1"/>
              </p:cNvSpPr>
              <p:nvPr userDrawn="1"/>
            </p:nvSpPr>
            <p:spPr bwMode="auto">
              <a:xfrm flipV="1">
                <a:off x="5893" y="3158"/>
                <a:ext cx="117" cy="115"/>
              </a:xfrm>
              <a:prstGeom prst="rect">
                <a:avLst/>
              </a:prstGeom>
              <a:solidFill>
                <a:srgbClr val="990000"/>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grpSp>
        <p:grpSp>
          <p:nvGrpSpPr>
            <p:cNvPr id="10" name="Group 53"/>
            <p:cNvGrpSpPr>
              <a:grpSpLocks/>
            </p:cNvGrpSpPr>
            <p:nvPr userDrawn="1"/>
          </p:nvGrpSpPr>
          <p:grpSpPr bwMode="auto">
            <a:xfrm>
              <a:off x="5893" y="3385"/>
              <a:ext cx="466" cy="115"/>
              <a:chOff x="5893" y="3385"/>
              <a:chExt cx="466" cy="115"/>
            </a:xfrm>
          </p:grpSpPr>
          <p:sp>
            <p:nvSpPr>
              <p:cNvPr id="10287" name="Rectangle 54"/>
              <p:cNvSpPr>
                <a:spLocks noChangeArrowheads="1"/>
              </p:cNvSpPr>
              <p:nvPr userDrawn="1"/>
            </p:nvSpPr>
            <p:spPr bwMode="auto">
              <a:xfrm flipV="1">
                <a:off x="6010" y="3385"/>
                <a:ext cx="116" cy="115"/>
              </a:xfrm>
              <a:prstGeom prst="rect">
                <a:avLst/>
              </a:prstGeom>
              <a:solidFill>
                <a:srgbClr val="FF9900"/>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88" name="Rectangle 55"/>
              <p:cNvSpPr>
                <a:spLocks noChangeArrowheads="1"/>
              </p:cNvSpPr>
              <p:nvPr userDrawn="1"/>
            </p:nvSpPr>
            <p:spPr bwMode="auto">
              <a:xfrm flipV="1">
                <a:off x="6126" y="3385"/>
                <a:ext cx="116" cy="115"/>
              </a:xfrm>
              <a:prstGeom prst="rect">
                <a:avLst/>
              </a:prstGeom>
              <a:solidFill>
                <a:srgbClr val="FFCC99"/>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89" name="Rectangle 56"/>
              <p:cNvSpPr>
                <a:spLocks noChangeArrowheads="1"/>
              </p:cNvSpPr>
              <p:nvPr userDrawn="1"/>
            </p:nvSpPr>
            <p:spPr bwMode="auto">
              <a:xfrm flipV="1">
                <a:off x="6242" y="3385"/>
                <a:ext cx="117" cy="115"/>
              </a:xfrm>
              <a:prstGeom prst="rect">
                <a:avLst/>
              </a:prstGeom>
              <a:solidFill>
                <a:srgbClr val="FFCC66"/>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90" name="Rectangle 57"/>
              <p:cNvSpPr>
                <a:spLocks noChangeArrowheads="1"/>
              </p:cNvSpPr>
              <p:nvPr userDrawn="1"/>
            </p:nvSpPr>
            <p:spPr bwMode="auto">
              <a:xfrm flipV="1">
                <a:off x="5893" y="3385"/>
                <a:ext cx="117" cy="115"/>
              </a:xfrm>
              <a:prstGeom prst="rect">
                <a:avLst/>
              </a:prstGeom>
              <a:solidFill>
                <a:schemeClr val="tx1"/>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grpSp>
        <p:grpSp>
          <p:nvGrpSpPr>
            <p:cNvPr id="11" name="Group 58"/>
            <p:cNvGrpSpPr>
              <a:grpSpLocks/>
            </p:cNvGrpSpPr>
            <p:nvPr userDrawn="1"/>
          </p:nvGrpSpPr>
          <p:grpSpPr bwMode="auto">
            <a:xfrm>
              <a:off x="5893" y="3521"/>
              <a:ext cx="466" cy="115"/>
              <a:chOff x="5893" y="3521"/>
              <a:chExt cx="466" cy="115"/>
            </a:xfrm>
          </p:grpSpPr>
          <p:sp>
            <p:nvSpPr>
              <p:cNvPr id="10283" name="Rectangle 59"/>
              <p:cNvSpPr>
                <a:spLocks noChangeArrowheads="1"/>
              </p:cNvSpPr>
              <p:nvPr userDrawn="1"/>
            </p:nvSpPr>
            <p:spPr bwMode="auto">
              <a:xfrm flipV="1">
                <a:off x="6010" y="3521"/>
                <a:ext cx="116" cy="115"/>
              </a:xfrm>
              <a:prstGeom prst="rect">
                <a:avLst/>
              </a:prstGeom>
              <a:solidFill>
                <a:srgbClr val="006699"/>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84" name="Rectangle 60"/>
              <p:cNvSpPr>
                <a:spLocks noChangeArrowheads="1"/>
              </p:cNvSpPr>
              <p:nvPr userDrawn="1"/>
            </p:nvSpPr>
            <p:spPr bwMode="auto">
              <a:xfrm flipV="1">
                <a:off x="6126" y="3521"/>
                <a:ext cx="116" cy="115"/>
              </a:xfrm>
              <a:prstGeom prst="rect">
                <a:avLst/>
              </a:prstGeom>
              <a:solidFill>
                <a:srgbClr val="99CCFF"/>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85" name="Rectangle 61"/>
              <p:cNvSpPr>
                <a:spLocks noChangeArrowheads="1"/>
              </p:cNvSpPr>
              <p:nvPr userDrawn="1"/>
            </p:nvSpPr>
            <p:spPr bwMode="auto">
              <a:xfrm flipV="1">
                <a:off x="6242" y="3521"/>
                <a:ext cx="117" cy="115"/>
              </a:xfrm>
              <a:prstGeom prst="rect">
                <a:avLst/>
              </a:prstGeom>
              <a:solidFill>
                <a:srgbClr val="CCCCFF"/>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86" name="Rectangle 62"/>
              <p:cNvSpPr>
                <a:spLocks noChangeArrowheads="1"/>
              </p:cNvSpPr>
              <p:nvPr userDrawn="1"/>
            </p:nvSpPr>
            <p:spPr bwMode="auto">
              <a:xfrm flipV="1">
                <a:off x="5893" y="3521"/>
                <a:ext cx="117" cy="115"/>
              </a:xfrm>
              <a:prstGeom prst="rect">
                <a:avLst/>
              </a:prstGeom>
              <a:solidFill>
                <a:schemeClr val="tx1"/>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grpSp>
        <p:grpSp>
          <p:nvGrpSpPr>
            <p:cNvPr id="12" name="Group 63"/>
            <p:cNvGrpSpPr>
              <a:grpSpLocks/>
            </p:cNvGrpSpPr>
            <p:nvPr userDrawn="1"/>
          </p:nvGrpSpPr>
          <p:grpSpPr bwMode="auto">
            <a:xfrm>
              <a:off x="5893" y="3657"/>
              <a:ext cx="466" cy="115"/>
              <a:chOff x="5893" y="3657"/>
              <a:chExt cx="466" cy="115"/>
            </a:xfrm>
          </p:grpSpPr>
          <p:sp>
            <p:nvSpPr>
              <p:cNvPr id="10279" name="Rectangle 64"/>
              <p:cNvSpPr>
                <a:spLocks noChangeArrowheads="1"/>
              </p:cNvSpPr>
              <p:nvPr userDrawn="1"/>
            </p:nvSpPr>
            <p:spPr bwMode="auto">
              <a:xfrm flipV="1">
                <a:off x="6010" y="3657"/>
                <a:ext cx="116" cy="115"/>
              </a:xfrm>
              <a:prstGeom prst="rect">
                <a:avLst/>
              </a:prstGeom>
              <a:solidFill>
                <a:srgbClr val="009999"/>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80" name="Rectangle 65"/>
              <p:cNvSpPr>
                <a:spLocks noChangeArrowheads="1"/>
              </p:cNvSpPr>
              <p:nvPr userDrawn="1"/>
            </p:nvSpPr>
            <p:spPr bwMode="auto">
              <a:xfrm flipV="1">
                <a:off x="6126" y="3657"/>
                <a:ext cx="116" cy="115"/>
              </a:xfrm>
              <a:prstGeom prst="rect">
                <a:avLst/>
              </a:prstGeom>
              <a:solidFill>
                <a:srgbClr val="CCFF99"/>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81" name="Rectangle 66"/>
              <p:cNvSpPr>
                <a:spLocks noChangeArrowheads="1"/>
              </p:cNvSpPr>
              <p:nvPr userDrawn="1"/>
            </p:nvSpPr>
            <p:spPr bwMode="auto">
              <a:xfrm flipV="1">
                <a:off x="6242" y="3657"/>
                <a:ext cx="117" cy="115"/>
              </a:xfrm>
              <a:prstGeom prst="rect">
                <a:avLst/>
              </a:prstGeom>
              <a:solidFill>
                <a:srgbClr val="99CCCC"/>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82" name="Rectangle 67"/>
              <p:cNvSpPr>
                <a:spLocks noChangeArrowheads="1"/>
              </p:cNvSpPr>
              <p:nvPr userDrawn="1"/>
            </p:nvSpPr>
            <p:spPr bwMode="auto">
              <a:xfrm flipV="1">
                <a:off x="5893" y="3657"/>
                <a:ext cx="117" cy="115"/>
              </a:xfrm>
              <a:prstGeom prst="rect">
                <a:avLst/>
              </a:prstGeom>
              <a:solidFill>
                <a:schemeClr val="tx1"/>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grpSp>
        <p:grpSp>
          <p:nvGrpSpPr>
            <p:cNvPr id="13" name="Group 68"/>
            <p:cNvGrpSpPr>
              <a:grpSpLocks/>
            </p:cNvGrpSpPr>
            <p:nvPr userDrawn="1"/>
          </p:nvGrpSpPr>
          <p:grpSpPr bwMode="auto">
            <a:xfrm>
              <a:off x="5893" y="3884"/>
              <a:ext cx="466" cy="115"/>
              <a:chOff x="5893" y="3884"/>
              <a:chExt cx="466" cy="115"/>
            </a:xfrm>
          </p:grpSpPr>
          <p:sp>
            <p:nvSpPr>
              <p:cNvPr id="10275" name="Rectangle 69"/>
              <p:cNvSpPr>
                <a:spLocks noChangeArrowheads="1"/>
              </p:cNvSpPr>
              <p:nvPr userDrawn="1"/>
            </p:nvSpPr>
            <p:spPr bwMode="auto">
              <a:xfrm flipV="1">
                <a:off x="6010" y="3884"/>
                <a:ext cx="116" cy="115"/>
              </a:xfrm>
              <a:prstGeom prst="rect">
                <a:avLst/>
              </a:prstGeom>
              <a:solidFill>
                <a:srgbClr val="FF9900"/>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76" name="Rectangle 70"/>
              <p:cNvSpPr>
                <a:spLocks noChangeArrowheads="1"/>
              </p:cNvSpPr>
              <p:nvPr userDrawn="1"/>
            </p:nvSpPr>
            <p:spPr bwMode="auto">
              <a:xfrm flipV="1">
                <a:off x="6126" y="3884"/>
                <a:ext cx="116" cy="115"/>
              </a:xfrm>
              <a:prstGeom prst="rect">
                <a:avLst/>
              </a:prstGeom>
              <a:solidFill>
                <a:srgbClr val="FFCC99"/>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77" name="Rectangle 71"/>
              <p:cNvSpPr>
                <a:spLocks noChangeArrowheads="1"/>
              </p:cNvSpPr>
              <p:nvPr userDrawn="1"/>
            </p:nvSpPr>
            <p:spPr bwMode="auto">
              <a:xfrm flipV="1">
                <a:off x="6242" y="3884"/>
                <a:ext cx="117" cy="115"/>
              </a:xfrm>
              <a:prstGeom prst="rect">
                <a:avLst/>
              </a:prstGeom>
              <a:solidFill>
                <a:srgbClr val="FFCC66"/>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78" name="Rectangle 72"/>
              <p:cNvSpPr>
                <a:spLocks noChangeArrowheads="1"/>
              </p:cNvSpPr>
              <p:nvPr userDrawn="1"/>
            </p:nvSpPr>
            <p:spPr bwMode="auto">
              <a:xfrm flipV="1">
                <a:off x="5893" y="3884"/>
                <a:ext cx="117" cy="115"/>
              </a:xfrm>
              <a:prstGeom prst="rect">
                <a:avLst/>
              </a:prstGeom>
              <a:solidFill>
                <a:schemeClr val="bg2"/>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grpSp>
        <p:grpSp>
          <p:nvGrpSpPr>
            <p:cNvPr id="14" name="Group 73"/>
            <p:cNvGrpSpPr>
              <a:grpSpLocks/>
            </p:cNvGrpSpPr>
            <p:nvPr userDrawn="1"/>
          </p:nvGrpSpPr>
          <p:grpSpPr bwMode="auto">
            <a:xfrm>
              <a:off x="5893" y="4026"/>
              <a:ext cx="466" cy="115"/>
              <a:chOff x="5893" y="4026"/>
              <a:chExt cx="466" cy="115"/>
            </a:xfrm>
          </p:grpSpPr>
          <p:sp>
            <p:nvSpPr>
              <p:cNvPr id="10271" name="Rectangle 74"/>
              <p:cNvSpPr>
                <a:spLocks noChangeArrowheads="1"/>
              </p:cNvSpPr>
              <p:nvPr userDrawn="1"/>
            </p:nvSpPr>
            <p:spPr bwMode="auto">
              <a:xfrm flipV="1">
                <a:off x="6010" y="4026"/>
                <a:ext cx="116" cy="115"/>
              </a:xfrm>
              <a:prstGeom prst="rect">
                <a:avLst/>
              </a:prstGeom>
              <a:solidFill>
                <a:srgbClr val="006699"/>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72" name="Rectangle 75"/>
              <p:cNvSpPr>
                <a:spLocks noChangeArrowheads="1"/>
              </p:cNvSpPr>
              <p:nvPr userDrawn="1"/>
            </p:nvSpPr>
            <p:spPr bwMode="auto">
              <a:xfrm flipV="1">
                <a:off x="6126" y="4026"/>
                <a:ext cx="116" cy="115"/>
              </a:xfrm>
              <a:prstGeom prst="rect">
                <a:avLst/>
              </a:prstGeom>
              <a:solidFill>
                <a:srgbClr val="99CCFF"/>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73" name="Rectangle 76"/>
              <p:cNvSpPr>
                <a:spLocks noChangeArrowheads="1"/>
              </p:cNvSpPr>
              <p:nvPr userDrawn="1"/>
            </p:nvSpPr>
            <p:spPr bwMode="auto">
              <a:xfrm flipV="1">
                <a:off x="6242" y="4026"/>
                <a:ext cx="117" cy="115"/>
              </a:xfrm>
              <a:prstGeom prst="rect">
                <a:avLst/>
              </a:prstGeom>
              <a:solidFill>
                <a:srgbClr val="CCCCFF"/>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74" name="Rectangle 77"/>
              <p:cNvSpPr>
                <a:spLocks noChangeArrowheads="1"/>
              </p:cNvSpPr>
              <p:nvPr userDrawn="1"/>
            </p:nvSpPr>
            <p:spPr bwMode="auto">
              <a:xfrm flipV="1">
                <a:off x="5893" y="4026"/>
                <a:ext cx="117" cy="115"/>
              </a:xfrm>
              <a:prstGeom prst="rect">
                <a:avLst/>
              </a:prstGeom>
              <a:solidFill>
                <a:schemeClr val="bg2"/>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grpSp>
        <p:grpSp>
          <p:nvGrpSpPr>
            <p:cNvPr id="15" name="Group 78"/>
            <p:cNvGrpSpPr>
              <a:grpSpLocks/>
            </p:cNvGrpSpPr>
            <p:nvPr userDrawn="1"/>
          </p:nvGrpSpPr>
          <p:grpSpPr bwMode="auto">
            <a:xfrm>
              <a:off x="5893" y="4167"/>
              <a:ext cx="466" cy="115"/>
              <a:chOff x="5893" y="4167"/>
              <a:chExt cx="466" cy="115"/>
            </a:xfrm>
          </p:grpSpPr>
          <p:sp>
            <p:nvSpPr>
              <p:cNvPr id="10267" name="Rectangle 79"/>
              <p:cNvSpPr>
                <a:spLocks noChangeArrowheads="1"/>
              </p:cNvSpPr>
              <p:nvPr userDrawn="1"/>
            </p:nvSpPr>
            <p:spPr bwMode="auto">
              <a:xfrm flipV="1">
                <a:off x="6010" y="4167"/>
                <a:ext cx="116" cy="115"/>
              </a:xfrm>
              <a:prstGeom prst="rect">
                <a:avLst/>
              </a:prstGeom>
              <a:solidFill>
                <a:schemeClr val="hlink"/>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68" name="Rectangle 80"/>
              <p:cNvSpPr>
                <a:spLocks noChangeArrowheads="1"/>
              </p:cNvSpPr>
              <p:nvPr userDrawn="1"/>
            </p:nvSpPr>
            <p:spPr bwMode="auto">
              <a:xfrm flipV="1">
                <a:off x="6126" y="4167"/>
                <a:ext cx="116" cy="115"/>
              </a:xfrm>
              <a:prstGeom prst="rect">
                <a:avLst/>
              </a:prstGeom>
              <a:solidFill>
                <a:schemeClr val="accent2"/>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69" name="Rectangle 81"/>
              <p:cNvSpPr>
                <a:spLocks noChangeArrowheads="1"/>
              </p:cNvSpPr>
              <p:nvPr userDrawn="1"/>
            </p:nvSpPr>
            <p:spPr bwMode="auto">
              <a:xfrm flipV="1">
                <a:off x="6242" y="4167"/>
                <a:ext cx="117" cy="115"/>
              </a:xfrm>
              <a:prstGeom prst="rect">
                <a:avLst/>
              </a:prstGeom>
              <a:solidFill>
                <a:schemeClr val="accent1"/>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70" name="Rectangle 82"/>
              <p:cNvSpPr>
                <a:spLocks noChangeArrowheads="1"/>
              </p:cNvSpPr>
              <p:nvPr userDrawn="1"/>
            </p:nvSpPr>
            <p:spPr bwMode="auto">
              <a:xfrm flipV="1">
                <a:off x="5893" y="4167"/>
                <a:ext cx="117" cy="115"/>
              </a:xfrm>
              <a:prstGeom prst="rect">
                <a:avLst/>
              </a:prstGeom>
              <a:solidFill>
                <a:schemeClr val="bg2"/>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grpSp>
      </p:grpSp>
      <p:sp>
        <p:nvSpPr>
          <p:cNvPr id="10251" name="Rectangle 83"/>
          <p:cNvSpPr>
            <a:spLocks noChangeArrowheads="1"/>
          </p:cNvSpPr>
          <p:nvPr/>
        </p:nvSpPr>
        <p:spPr bwMode="auto">
          <a:xfrm>
            <a:off x="12335941" y="1341440"/>
            <a:ext cx="1589617" cy="1844236"/>
          </a:xfrm>
          <a:prstGeom prst="rect">
            <a:avLst/>
          </a:prstGeom>
          <a:noFill/>
          <a:ln w="9525">
            <a:noFill/>
            <a:miter lim="800000"/>
            <a:headEnd/>
            <a:tailEnd/>
          </a:ln>
          <a:effectLst/>
        </p:spPr>
        <p:txBody>
          <a:bodyPr lIns="96149" tIns="48076" rIns="96149" bIns="48076">
            <a:spAutoFit/>
          </a:bodyPr>
          <a:lstStyle/>
          <a:p>
            <a:pPr eaLnBrk="0" hangingPunct="0">
              <a:lnSpc>
                <a:spcPct val="120000"/>
              </a:lnSpc>
              <a:spcBef>
                <a:spcPct val="20000"/>
              </a:spcBef>
              <a:buFont typeface="Arial" charset="0"/>
              <a:buNone/>
              <a:defRPr/>
            </a:pPr>
            <a:r>
              <a:rPr lang="zh-CN" altLang="en-US" sz="1320">
                <a:solidFill>
                  <a:srgbClr val="FFFFFF"/>
                </a:solidFill>
                <a:ea typeface="宋体" charset="-122"/>
              </a:rPr>
              <a:t>配色参考方案：</a:t>
            </a:r>
          </a:p>
          <a:p>
            <a:pPr eaLnBrk="0" hangingPunct="0">
              <a:lnSpc>
                <a:spcPct val="120000"/>
              </a:lnSpc>
              <a:spcBef>
                <a:spcPct val="20000"/>
              </a:spcBef>
              <a:buFont typeface="Arial" charset="0"/>
              <a:buNone/>
              <a:defRPr/>
            </a:pPr>
            <a:r>
              <a:rPr lang="zh-CN" altLang="en-US" sz="1320">
                <a:solidFill>
                  <a:srgbClr val="FFFFFF"/>
                </a:solidFill>
                <a:ea typeface="宋体" charset="-122"/>
              </a:rPr>
              <a:t>建议同一页面内不超过四种颜色，以下是</a:t>
            </a:r>
            <a:r>
              <a:rPr lang="en-US" altLang="zh-CN" sz="1320">
                <a:solidFill>
                  <a:srgbClr val="FFFFFF"/>
                </a:solidFill>
                <a:ea typeface="宋体" charset="-122"/>
              </a:rPr>
              <a:t>13</a:t>
            </a:r>
            <a:r>
              <a:rPr lang="zh-CN" altLang="en-US" sz="1320">
                <a:solidFill>
                  <a:srgbClr val="FFFFFF"/>
                </a:solidFill>
                <a:ea typeface="宋体" charset="-122"/>
              </a:rPr>
              <a:t>组配色方案，同一页面内只选择一组使用。（仅供参考）</a:t>
            </a:r>
          </a:p>
        </p:txBody>
      </p:sp>
      <p:sp>
        <p:nvSpPr>
          <p:cNvPr id="10252" name="Rectangle 84"/>
          <p:cNvSpPr>
            <a:spLocks noChangeArrowheads="1"/>
          </p:cNvSpPr>
          <p:nvPr/>
        </p:nvSpPr>
        <p:spPr bwMode="auto">
          <a:xfrm>
            <a:off x="12335935" y="7938"/>
            <a:ext cx="1494367" cy="828445"/>
          </a:xfrm>
          <a:prstGeom prst="rect">
            <a:avLst/>
          </a:prstGeom>
          <a:noFill/>
          <a:ln w="9525">
            <a:noFill/>
            <a:miter lim="800000"/>
            <a:headEnd/>
            <a:tailEnd/>
          </a:ln>
          <a:effectLst/>
        </p:spPr>
        <p:txBody>
          <a:bodyPr lIns="96149" tIns="48076" rIns="96149" bIns="48076">
            <a:spAutoFit/>
          </a:bodyPr>
          <a:lstStyle/>
          <a:p>
            <a:pPr>
              <a:lnSpc>
                <a:spcPct val="120000"/>
              </a:lnSpc>
              <a:buClr>
                <a:srgbClr val="777777"/>
              </a:buClr>
              <a:buSzPct val="60000"/>
              <a:buFont typeface="Wingdings" pitchFamily="2" charset="2"/>
              <a:buNone/>
              <a:defRPr/>
            </a:pPr>
            <a:r>
              <a:rPr lang="zh-CN" altLang="en-US" sz="1320">
                <a:solidFill>
                  <a:srgbClr val="FFFFFF"/>
                </a:solidFill>
                <a:ea typeface="宋体" charset="-122"/>
              </a:rPr>
              <a:t>客户或者合作伙伴的标志放在右上角</a:t>
            </a:r>
            <a:r>
              <a:rPr lang="en-US" altLang="zh-CN" sz="1320">
                <a:solidFill>
                  <a:srgbClr val="FFFFFF"/>
                </a:solidFill>
                <a:ea typeface="宋体" charset="-122"/>
              </a:rPr>
              <a:t>.</a:t>
            </a:r>
            <a:endParaRPr lang="zh-CN" altLang="en-US" sz="1320">
              <a:solidFill>
                <a:srgbClr val="FFFFFF"/>
              </a:solidFill>
              <a:ea typeface="宋体" charset="-122"/>
            </a:endParaRPr>
          </a:p>
        </p:txBody>
      </p:sp>
      <p:sp>
        <p:nvSpPr>
          <p:cNvPr id="6149" name="Rectangle 5"/>
          <p:cNvSpPr>
            <a:spLocks noChangeArrowheads="1"/>
          </p:cNvSpPr>
          <p:nvPr/>
        </p:nvSpPr>
        <p:spPr bwMode="auto">
          <a:xfrm>
            <a:off x="8481491" y="6489704"/>
            <a:ext cx="2796116" cy="455615"/>
          </a:xfrm>
          <a:prstGeom prst="rect">
            <a:avLst/>
          </a:prstGeom>
          <a:noFill/>
          <a:ln w="9525">
            <a:noFill/>
            <a:miter lim="800000"/>
            <a:headEnd/>
            <a:tailEnd/>
          </a:ln>
        </p:spPr>
        <p:txBody>
          <a:bodyPr lIns="0" tIns="0" rIns="0" bIns="0"/>
          <a:lstStyle/>
          <a:p>
            <a:pPr eaLnBrk="0" hangingPunct="0">
              <a:lnSpc>
                <a:spcPct val="85000"/>
              </a:lnSpc>
              <a:defRPr/>
            </a:pPr>
            <a:r>
              <a:rPr lang="de-DE" altLang="zh-CN" sz="1440">
                <a:solidFill>
                  <a:srgbClr val="000000"/>
                </a:solidFill>
                <a:latin typeface="FrutigerNext LT Bold" pitchFamily="34" charset="0"/>
                <a:ea typeface="ＭＳ Ｐゴシック" pitchFamily="34" charset="-128"/>
              </a:rPr>
              <a:t>Page </a:t>
            </a:r>
            <a:fld id="{52A5D625-72FF-4364-B088-B7F11232586A}" type="slidenum">
              <a:rPr lang="de-DE" altLang="zh-CN" sz="1440">
                <a:solidFill>
                  <a:srgbClr val="000000"/>
                </a:solidFill>
                <a:latin typeface="FrutigerNext LT Bold" pitchFamily="34" charset="0"/>
                <a:ea typeface="ＭＳ Ｐゴシック" pitchFamily="34" charset="-128"/>
              </a:rPr>
              <a:pPr eaLnBrk="0" hangingPunct="0">
                <a:lnSpc>
                  <a:spcPct val="85000"/>
                </a:lnSpc>
                <a:defRPr/>
              </a:pPr>
              <a:t>‹#›</a:t>
            </a:fld>
            <a:endParaRPr lang="en-GB" altLang="zh-CN" sz="1440">
              <a:solidFill>
                <a:srgbClr val="000000"/>
              </a:solidFill>
              <a:latin typeface="FrutigerNext LT Bold" pitchFamily="34" charset="0"/>
              <a:ea typeface="ＭＳ Ｐゴシック" pitchFamily="34" charset="-128"/>
            </a:endParaRPr>
          </a:p>
        </p:txBody>
      </p:sp>
      <p:sp>
        <p:nvSpPr>
          <p:cNvPr id="79" name="Rectangle 21"/>
          <p:cNvSpPr>
            <a:spLocks noChangeArrowheads="1"/>
          </p:cNvSpPr>
          <p:nvPr/>
        </p:nvSpPr>
        <p:spPr bwMode="auto">
          <a:xfrm>
            <a:off x="4845117" y="6463221"/>
            <a:ext cx="2502397" cy="184666"/>
          </a:xfrm>
          <a:prstGeom prst="rect">
            <a:avLst/>
          </a:prstGeom>
          <a:noFill/>
          <a:ln w="9525" algn="ctr">
            <a:noFill/>
            <a:miter lim="800000"/>
            <a:headEnd/>
            <a:tailEnd/>
          </a:ln>
          <a:effectLst/>
        </p:spPr>
        <p:txBody>
          <a:bodyPr wrap="none" lIns="96098" tIns="0" rIns="96098" bIns="0">
            <a:spAutoFit/>
          </a:bodyPr>
          <a:lstStyle>
            <a:defPPr>
              <a:defRPr lang="zh-CN"/>
            </a:defPPr>
            <a:lvl1pPr algn="l" rtl="0" fontAlgn="base">
              <a:spcBef>
                <a:spcPct val="0"/>
              </a:spcBef>
              <a:spcAft>
                <a:spcPct val="0"/>
              </a:spcAft>
              <a:defRPr kern="1200">
                <a:solidFill>
                  <a:schemeClr val="tx1"/>
                </a:solidFill>
                <a:latin typeface="Calibri" pitchFamily="34" charset="0"/>
                <a:ea typeface="宋体" charset="-122"/>
                <a:cs typeface="+mn-cs"/>
              </a:defRPr>
            </a:lvl1pPr>
            <a:lvl2pPr marL="457200" algn="l" rtl="0" fontAlgn="base">
              <a:spcBef>
                <a:spcPct val="0"/>
              </a:spcBef>
              <a:spcAft>
                <a:spcPct val="0"/>
              </a:spcAft>
              <a:defRPr kern="1200">
                <a:solidFill>
                  <a:schemeClr val="tx1"/>
                </a:solidFill>
                <a:latin typeface="Calibri" pitchFamily="34" charset="0"/>
                <a:ea typeface="宋体" charset="-122"/>
                <a:cs typeface="+mn-cs"/>
              </a:defRPr>
            </a:lvl2pPr>
            <a:lvl3pPr marL="914400" algn="l" rtl="0" fontAlgn="base">
              <a:spcBef>
                <a:spcPct val="0"/>
              </a:spcBef>
              <a:spcAft>
                <a:spcPct val="0"/>
              </a:spcAft>
              <a:defRPr kern="1200">
                <a:solidFill>
                  <a:schemeClr val="tx1"/>
                </a:solidFill>
                <a:latin typeface="Calibri" pitchFamily="34" charset="0"/>
                <a:ea typeface="宋体" charset="-122"/>
                <a:cs typeface="+mn-cs"/>
              </a:defRPr>
            </a:lvl3pPr>
            <a:lvl4pPr marL="1371600" algn="l" rtl="0" fontAlgn="base">
              <a:spcBef>
                <a:spcPct val="0"/>
              </a:spcBef>
              <a:spcAft>
                <a:spcPct val="0"/>
              </a:spcAft>
              <a:defRPr kern="1200">
                <a:solidFill>
                  <a:schemeClr val="tx1"/>
                </a:solidFill>
                <a:latin typeface="Calibri" pitchFamily="34" charset="0"/>
                <a:ea typeface="宋体" charset="-122"/>
                <a:cs typeface="+mn-cs"/>
              </a:defRPr>
            </a:lvl4pPr>
            <a:lvl5pPr marL="1828800" algn="l" rtl="0" fontAlgn="base">
              <a:spcBef>
                <a:spcPct val="0"/>
              </a:spcBef>
              <a:spcAft>
                <a:spcPct val="0"/>
              </a:spcAft>
              <a:defRPr kern="1200">
                <a:solidFill>
                  <a:schemeClr val="tx1"/>
                </a:solidFill>
                <a:latin typeface="Calibri" pitchFamily="34" charset="0"/>
                <a:ea typeface="宋体" charset="-122"/>
                <a:cs typeface="+mn-cs"/>
              </a:defRPr>
            </a:lvl5pPr>
            <a:lvl6pPr marL="2286000" algn="l" defTabSz="914400" rtl="0" eaLnBrk="1" latinLnBrk="0" hangingPunct="1">
              <a:defRPr kern="1200">
                <a:solidFill>
                  <a:schemeClr val="tx1"/>
                </a:solidFill>
                <a:latin typeface="Calibri" pitchFamily="34" charset="0"/>
                <a:ea typeface="宋体" charset="-122"/>
                <a:cs typeface="+mn-cs"/>
              </a:defRPr>
            </a:lvl6pPr>
            <a:lvl7pPr marL="2743200" algn="l" defTabSz="914400" rtl="0" eaLnBrk="1" latinLnBrk="0" hangingPunct="1">
              <a:defRPr kern="1200">
                <a:solidFill>
                  <a:schemeClr val="tx1"/>
                </a:solidFill>
                <a:latin typeface="Calibri" pitchFamily="34" charset="0"/>
                <a:ea typeface="宋体" charset="-122"/>
                <a:cs typeface="+mn-cs"/>
              </a:defRPr>
            </a:lvl7pPr>
            <a:lvl8pPr marL="3200400" algn="l" defTabSz="914400" rtl="0" eaLnBrk="1" latinLnBrk="0" hangingPunct="1">
              <a:defRPr kern="1200">
                <a:solidFill>
                  <a:schemeClr val="tx1"/>
                </a:solidFill>
                <a:latin typeface="Calibri" pitchFamily="34" charset="0"/>
                <a:ea typeface="宋体" charset="-122"/>
                <a:cs typeface="+mn-cs"/>
              </a:defRPr>
            </a:lvl8pPr>
            <a:lvl9pPr marL="3657600" algn="l" defTabSz="914400" rtl="0" eaLnBrk="1" latinLnBrk="0" hangingPunct="1">
              <a:defRPr kern="1200">
                <a:solidFill>
                  <a:schemeClr val="tx1"/>
                </a:solidFill>
                <a:latin typeface="Calibri" pitchFamily="34" charset="0"/>
                <a:ea typeface="宋体" charset="-122"/>
                <a:cs typeface="+mn-cs"/>
              </a:defRPr>
            </a:lvl9pPr>
          </a:lstStyle>
          <a:p>
            <a:pPr defTabSz="962026" eaLnBrk="0" hangingPunct="0">
              <a:defRPr/>
            </a:pPr>
            <a:r>
              <a:rPr lang="zh-CN" altLang="en-US" sz="1200" dirty="0" smtClean="0">
                <a:solidFill>
                  <a:srgbClr val="000000"/>
                </a:solidFill>
                <a:latin typeface="Arial"/>
              </a:rPr>
              <a:t>华为保密信息，未经授权禁止扩散</a:t>
            </a:r>
            <a:endParaRPr lang="en-US" altLang="zh-CN" sz="1200" dirty="0">
              <a:solidFill>
                <a:srgbClr val="000000"/>
              </a:solidFill>
              <a:latin typeface="FrutigerNext LT Bold" pitchFamily="34" charset="0"/>
              <a:ea typeface="ＭＳ Ｐゴシック" pitchFamily="34" charset="-128"/>
            </a:endParaRPr>
          </a:p>
        </p:txBody>
      </p:sp>
    </p:spTree>
    <p:extLst>
      <p:ext uri="{BB962C8B-B14F-4D97-AF65-F5344CB8AC3E}">
        <p14:creationId xmlns:p14="http://schemas.microsoft.com/office/powerpoint/2010/main" val="3327423647"/>
      </p:ext>
    </p:extLst>
  </p:cSld>
  <p:clrMap bg1="lt1" tx1="dk1" bg2="lt2" tx2="dk2" accent1="accent1" accent2="accent2" accent3="accent3" accent4="accent4" accent5="accent5" accent6="accent6" hlink="hlink" folHlink="folHlink"/>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txStyles>
    <p:titleStyle>
      <a:lvl1pPr algn="l" rtl="0" eaLnBrk="0" fontAlgn="base" hangingPunct="0">
        <a:spcBef>
          <a:spcPct val="0"/>
        </a:spcBef>
        <a:spcAft>
          <a:spcPct val="0"/>
        </a:spcAft>
        <a:defRPr sz="3840" b="1">
          <a:solidFill>
            <a:srgbClr val="990000"/>
          </a:solidFill>
          <a:latin typeface="黑体" pitchFamily="49" charset="-122"/>
          <a:ea typeface="黑体" pitchFamily="49" charset="-122"/>
          <a:cs typeface="+mj-cs"/>
        </a:defRPr>
      </a:lvl1pPr>
      <a:lvl2pPr algn="l" rtl="0" eaLnBrk="0" fontAlgn="base" hangingPunct="0">
        <a:spcBef>
          <a:spcPct val="0"/>
        </a:spcBef>
        <a:spcAft>
          <a:spcPct val="0"/>
        </a:spcAft>
        <a:defRPr sz="3840" b="1">
          <a:solidFill>
            <a:srgbClr val="990000"/>
          </a:solidFill>
          <a:latin typeface="黑体" pitchFamily="49" charset="-122"/>
          <a:ea typeface="黑体" pitchFamily="49" charset="-122"/>
          <a:cs typeface="宋体" charset="-122"/>
        </a:defRPr>
      </a:lvl2pPr>
      <a:lvl3pPr algn="l" rtl="0" eaLnBrk="0" fontAlgn="base" hangingPunct="0">
        <a:spcBef>
          <a:spcPct val="0"/>
        </a:spcBef>
        <a:spcAft>
          <a:spcPct val="0"/>
        </a:spcAft>
        <a:defRPr sz="3840" b="1">
          <a:solidFill>
            <a:srgbClr val="990000"/>
          </a:solidFill>
          <a:latin typeface="黑体" pitchFamily="49" charset="-122"/>
          <a:ea typeface="黑体" pitchFamily="49" charset="-122"/>
          <a:cs typeface="宋体" charset="-122"/>
        </a:defRPr>
      </a:lvl3pPr>
      <a:lvl4pPr algn="l" rtl="0" eaLnBrk="0" fontAlgn="base" hangingPunct="0">
        <a:spcBef>
          <a:spcPct val="0"/>
        </a:spcBef>
        <a:spcAft>
          <a:spcPct val="0"/>
        </a:spcAft>
        <a:defRPr sz="3840" b="1">
          <a:solidFill>
            <a:srgbClr val="990000"/>
          </a:solidFill>
          <a:latin typeface="黑体" pitchFamily="49" charset="-122"/>
          <a:ea typeface="黑体" pitchFamily="49" charset="-122"/>
          <a:cs typeface="宋体" charset="-122"/>
        </a:defRPr>
      </a:lvl4pPr>
      <a:lvl5pPr algn="l" rtl="0" eaLnBrk="0" fontAlgn="base" hangingPunct="0">
        <a:spcBef>
          <a:spcPct val="0"/>
        </a:spcBef>
        <a:spcAft>
          <a:spcPct val="0"/>
        </a:spcAft>
        <a:defRPr sz="3840" b="1">
          <a:solidFill>
            <a:srgbClr val="990000"/>
          </a:solidFill>
          <a:latin typeface="黑体" pitchFamily="49" charset="-122"/>
          <a:ea typeface="黑体" pitchFamily="49" charset="-122"/>
          <a:cs typeface="宋体" charset="-122"/>
        </a:defRPr>
      </a:lvl5pPr>
      <a:lvl6pPr marL="548640" algn="l" rtl="0" eaLnBrk="1" fontAlgn="base" hangingPunct="1">
        <a:spcBef>
          <a:spcPct val="0"/>
        </a:spcBef>
        <a:spcAft>
          <a:spcPct val="0"/>
        </a:spcAft>
        <a:defRPr sz="3840" b="1">
          <a:solidFill>
            <a:srgbClr val="990000"/>
          </a:solidFill>
          <a:latin typeface="FrutigerNext LT Medium" pitchFamily="34" charset="0"/>
          <a:ea typeface="华文细黑" pitchFamily="2" charset="-122"/>
          <a:cs typeface="宋体" charset="-122"/>
        </a:defRPr>
      </a:lvl6pPr>
      <a:lvl7pPr marL="1097280" algn="l" rtl="0" eaLnBrk="1" fontAlgn="base" hangingPunct="1">
        <a:spcBef>
          <a:spcPct val="0"/>
        </a:spcBef>
        <a:spcAft>
          <a:spcPct val="0"/>
        </a:spcAft>
        <a:defRPr sz="3840" b="1">
          <a:solidFill>
            <a:srgbClr val="990000"/>
          </a:solidFill>
          <a:latin typeface="FrutigerNext LT Medium" pitchFamily="34" charset="0"/>
          <a:ea typeface="华文细黑" pitchFamily="2" charset="-122"/>
          <a:cs typeface="宋体" charset="-122"/>
        </a:defRPr>
      </a:lvl7pPr>
      <a:lvl8pPr marL="1645920" algn="l" rtl="0" eaLnBrk="1" fontAlgn="base" hangingPunct="1">
        <a:spcBef>
          <a:spcPct val="0"/>
        </a:spcBef>
        <a:spcAft>
          <a:spcPct val="0"/>
        </a:spcAft>
        <a:defRPr sz="3840" b="1">
          <a:solidFill>
            <a:srgbClr val="990000"/>
          </a:solidFill>
          <a:latin typeface="FrutigerNext LT Medium" pitchFamily="34" charset="0"/>
          <a:ea typeface="华文细黑" pitchFamily="2" charset="-122"/>
          <a:cs typeface="宋体" charset="-122"/>
        </a:defRPr>
      </a:lvl8pPr>
      <a:lvl9pPr marL="2194560" algn="l" rtl="0" eaLnBrk="1" fontAlgn="base" hangingPunct="1">
        <a:spcBef>
          <a:spcPct val="0"/>
        </a:spcBef>
        <a:spcAft>
          <a:spcPct val="0"/>
        </a:spcAft>
        <a:defRPr sz="3840" b="1">
          <a:solidFill>
            <a:srgbClr val="990000"/>
          </a:solidFill>
          <a:latin typeface="FrutigerNext LT Medium" pitchFamily="34" charset="0"/>
          <a:ea typeface="华文细黑" pitchFamily="2" charset="-122"/>
          <a:cs typeface="宋体" charset="-122"/>
        </a:defRPr>
      </a:lvl9pPr>
    </p:titleStyle>
    <p:bodyStyle>
      <a:lvl1pPr marL="411480" indent="-411480" algn="l" rtl="0" eaLnBrk="0" fontAlgn="base" hangingPunct="0">
        <a:lnSpc>
          <a:spcPct val="140000"/>
        </a:lnSpc>
        <a:spcBef>
          <a:spcPct val="0"/>
        </a:spcBef>
        <a:spcAft>
          <a:spcPct val="0"/>
        </a:spcAft>
        <a:buClr>
          <a:srgbClr val="777777"/>
        </a:buClr>
        <a:buSzPct val="60000"/>
        <a:buFont typeface="Wingdings" pitchFamily="2" charset="2"/>
        <a:buChar char="l"/>
        <a:defRPr sz="2400">
          <a:solidFill>
            <a:schemeClr val="tx1"/>
          </a:solidFill>
          <a:latin typeface="+mn-ea"/>
          <a:ea typeface="+mn-ea"/>
          <a:cs typeface="+mn-cs"/>
        </a:defRPr>
      </a:lvl1pPr>
      <a:lvl2pPr marL="891540" indent="-342900"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ea"/>
          <a:ea typeface="+mn-ea"/>
          <a:cs typeface="+mn-cs"/>
        </a:defRPr>
      </a:lvl2pPr>
      <a:lvl3pPr marL="1371600" indent="-274320" algn="l" rtl="0" eaLnBrk="0" fontAlgn="base" hangingPunct="0">
        <a:lnSpc>
          <a:spcPct val="140000"/>
        </a:lnSpc>
        <a:spcBef>
          <a:spcPct val="0"/>
        </a:spcBef>
        <a:spcAft>
          <a:spcPct val="0"/>
        </a:spcAft>
        <a:buSzPct val="50000"/>
        <a:buFont typeface="Wingdings" pitchFamily="2" charset="2"/>
        <a:buChar char="n"/>
        <a:defRPr sz="1920">
          <a:solidFill>
            <a:schemeClr val="tx1"/>
          </a:solidFill>
          <a:latin typeface="+mn-ea"/>
          <a:ea typeface="+mn-ea"/>
          <a:cs typeface="+mn-cs"/>
        </a:defRPr>
      </a:lvl3pPr>
      <a:lvl4pPr marL="1920240" indent="-274320" algn="l" rtl="0" eaLnBrk="0" fontAlgn="base" hangingPunct="0">
        <a:lnSpc>
          <a:spcPct val="140000"/>
        </a:lnSpc>
        <a:spcBef>
          <a:spcPct val="0"/>
        </a:spcBef>
        <a:spcAft>
          <a:spcPct val="0"/>
        </a:spcAft>
        <a:buChar char="–"/>
        <a:defRPr sz="1680">
          <a:solidFill>
            <a:schemeClr val="tx1"/>
          </a:solidFill>
          <a:latin typeface="+mn-ea"/>
          <a:ea typeface="+mn-ea"/>
          <a:cs typeface="+mn-cs"/>
        </a:defRPr>
      </a:lvl4pPr>
      <a:lvl5pPr marL="2468880" indent="-274320" algn="l" rtl="0" eaLnBrk="0" fontAlgn="base" hangingPunct="0">
        <a:lnSpc>
          <a:spcPct val="140000"/>
        </a:lnSpc>
        <a:spcBef>
          <a:spcPct val="0"/>
        </a:spcBef>
        <a:spcAft>
          <a:spcPct val="0"/>
        </a:spcAft>
        <a:buFont typeface="Arial" charset="0"/>
        <a:buChar char="~"/>
        <a:defRPr sz="1440">
          <a:solidFill>
            <a:schemeClr val="tx1"/>
          </a:solidFill>
          <a:latin typeface="+mn-ea"/>
          <a:ea typeface="+mn-ea"/>
          <a:cs typeface="+mn-cs"/>
        </a:defRPr>
      </a:lvl5pPr>
      <a:lvl6pPr marL="3017520" indent="-274320" algn="l" rtl="0" eaLnBrk="1" fontAlgn="base" hangingPunct="1">
        <a:spcBef>
          <a:spcPct val="20000"/>
        </a:spcBef>
        <a:spcAft>
          <a:spcPct val="0"/>
        </a:spcAft>
        <a:buFont typeface="Arial" charset="0"/>
        <a:buChar char="~"/>
        <a:defRPr sz="1920">
          <a:solidFill>
            <a:schemeClr val="tx1"/>
          </a:solidFill>
          <a:latin typeface="+mn-lt"/>
          <a:ea typeface="+mn-ea"/>
          <a:cs typeface="+mn-cs"/>
        </a:defRPr>
      </a:lvl6pPr>
      <a:lvl7pPr marL="3566160" indent="-274320" algn="l" rtl="0" eaLnBrk="1" fontAlgn="base" hangingPunct="1">
        <a:spcBef>
          <a:spcPct val="20000"/>
        </a:spcBef>
        <a:spcAft>
          <a:spcPct val="0"/>
        </a:spcAft>
        <a:buFont typeface="Arial" charset="0"/>
        <a:buChar char="~"/>
        <a:defRPr sz="1920">
          <a:solidFill>
            <a:schemeClr val="tx1"/>
          </a:solidFill>
          <a:latin typeface="+mn-lt"/>
          <a:ea typeface="+mn-ea"/>
          <a:cs typeface="+mn-cs"/>
        </a:defRPr>
      </a:lvl7pPr>
      <a:lvl8pPr marL="4114800" indent="-274320" algn="l" rtl="0" eaLnBrk="1" fontAlgn="base" hangingPunct="1">
        <a:spcBef>
          <a:spcPct val="20000"/>
        </a:spcBef>
        <a:spcAft>
          <a:spcPct val="0"/>
        </a:spcAft>
        <a:buFont typeface="Arial" charset="0"/>
        <a:buChar char="~"/>
        <a:defRPr sz="1920">
          <a:solidFill>
            <a:schemeClr val="tx1"/>
          </a:solidFill>
          <a:latin typeface="+mn-lt"/>
          <a:ea typeface="+mn-ea"/>
          <a:cs typeface="+mn-cs"/>
        </a:defRPr>
      </a:lvl8pPr>
      <a:lvl9pPr marL="4663440" indent="-274320" algn="l" rtl="0" eaLnBrk="1" fontAlgn="base" hangingPunct="1">
        <a:spcBef>
          <a:spcPct val="20000"/>
        </a:spcBef>
        <a:spcAft>
          <a:spcPct val="0"/>
        </a:spcAft>
        <a:buFont typeface="Arial" charset="0"/>
        <a:buChar char="~"/>
        <a:defRPr sz="1920">
          <a:solidFill>
            <a:schemeClr val="tx1"/>
          </a:solidFill>
          <a:latin typeface="+mn-lt"/>
          <a:ea typeface="+mn-ea"/>
          <a:cs typeface="+mn-cs"/>
        </a:defRPr>
      </a:lvl9pPr>
    </p:bodyStyle>
    <p:otherStyle>
      <a:defPPr>
        <a:defRPr lang="zh-CN"/>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2" descr="7"/>
          <p:cNvPicPr>
            <a:picLocks noChangeAspect="1" noChangeArrowheads="1"/>
          </p:cNvPicPr>
          <p:nvPr/>
        </p:nvPicPr>
        <p:blipFill>
          <a:blip r:embed="rId14" cstate="print"/>
          <a:srcRect/>
          <a:stretch>
            <a:fillRect/>
          </a:stretch>
        </p:blipFill>
        <p:spPr bwMode="auto">
          <a:xfrm>
            <a:off x="1" y="6221414"/>
            <a:ext cx="12189884" cy="636587"/>
          </a:xfrm>
          <a:prstGeom prst="rect">
            <a:avLst/>
          </a:prstGeom>
          <a:noFill/>
          <a:ln w="9525">
            <a:noFill/>
            <a:miter lim="800000"/>
            <a:headEnd/>
            <a:tailEnd/>
          </a:ln>
        </p:spPr>
      </p:pic>
      <p:sp>
        <p:nvSpPr>
          <p:cNvPr id="6147" name="Text Box 3"/>
          <p:cNvSpPr txBox="1">
            <a:spLocks noChangeArrowheads="1"/>
          </p:cNvSpPr>
          <p:nvPr/>
        </p:nvSpPr>
        <p:spPr bwMode="auto">
          <a:xfrm>
            <a:off x="869952" y="6435726"/>
            <a:ext cx="2757589" cy="263749"/>
          </a:xfrm>
          <a:prstGeom prst="rect">
            <a:avLst/>
          </a:prstGeom>
          <a:noFill/>
          <a:ln w="9525">
            <a:noFill/>
            <a:miter lim="800000"/>
            <a:headEnd/>
            <a:tailEnd/>
          </a:ln>
        </p:spPr>
        <p:txBody>
          <a:bodyPr wrap="none" lIns="78315" tIns="39159" rIns="78315" bIns="39159">
            <a:spAutoFit/>
          </a:bodyPr>
          <a:lstStyle/>
          <a:p>
            <a:pPr defTabSz="784225" eaLnBrk="0" hangingPunct="0">
              <a:defRPr/>
            </a:pPr>
            <a:r>
              <a:rPr lang="en-US" altLang="zh-CN" sz="1200">
                <a:solidFill>
                  <a:srgbClr val="000000"/>
                </a:solidFill>
                <a:latin typeface="Arial" pitchFamily="34" charset="0"/>
                <a:ea typeface="MS PGothic" pitchFamily="34" charset="-128"/>
              </a:rPr>
              <a:t>HUAWEI TECHNOLOGIES CO., LTD.</a:t>
            </a:r>
            <a:endParaRPr lang="en-US" altLang="zh-CN" sz="2100">
              <a:solidFill>
                <a:srgbClr val="000000"/>
              </a:solidFill>
              <a:latin typeface="Arial" pitchFamily="34" charset="0"/>
              <a:ea typeface="MS PGothic" pitchFamily="34" charset="-128"/>
            </a:endParaRPr>
          </a:p>
        </p:txBody>
      </p:sp>
      <p:pic>
        <p:nvPicPr>
          <p:cNvPr id="10244" name="Picture 4" descr="8"/>
          <p:cNvPicPr>
            <a:picLocks noChangeAspect="1" noChangeArrowheads="1"/>
          </p:cNvPicPr>
          <p:nvPr/>
        </p:nvPicPr>
        <p:blipFill>
          <a:blip r:embed="rId15" cstate="print"/>
          <a:srcRect/>
          <a:stretch>
            <a:fillRect/>
          </a:stretch>
        </p:blipFill>
        <p:spPr bwMode="auto">
          <a:xfrm>
            <a:off x="10011833" y="6400801"/>
            <a:ext cx="1746251" cy="309563"/>
          </a:xfrm>
          <a:prstGeom prst="rect">
            <a:avLst/>
          </a:prstGeom>
          <a:noFill/>
          <a:ln w="9525">
            <a:noFill/>
            <a:miter lim="800000"/>
            <a:headEnd/>
            <a:tailEnd/>
          </a:ln>
        </p:spPr>
      </p:pic>
      <p:sp>
        <p:nvSpPr>
          <p:cNvPr id="1525765" name="Rectangle 5"/>
          <p:cNvSpPr>
            <a:spLocks noGrp="1" noChangeArrowheads="1"/>
          </p:cNvSpPr>
          <p:nvPr>
            <p:ph type="dt" sz="half" idx="2"/>
          </p:nvPr>
        </p:nvSpPr>
        <p:spPr bwMode="auto">
          <a:xfrm>
            <a:off x="8481485" y="6489700"/>
            <a:ext cx="2796116" cy="457200"/>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nSpc>
                <a:spcPct val="85000"/>
              </a:lnSpc>
              <a:defRPr>
                <a:solidFill>
                  <a:srgbClr val="000000"/>
                </a:solidFill>
                <a:latin typeface="Arial" pitchFamily="34" charset="0"/>
              </a:defRPr>
            </a:lvl1pPr>
          </a:lstStyle>
          <a:p>
            <a:pPr eaLnBrk="0" hangingPunct="0">
              <a:defRPr/>
            </a:pPr>
            <a:r>
              <a:rPr lang="de-DE" altLang="zh-CN" sz="1200">
                <a:ea typeface="MS PGothic" pitchFamily="34" charset="-128"/>
              </a:rPr>
              <a:t>Page </a:t>
            </a:r>
            <a:fld id="{4EA37CCA-E0E7-474B-99A8-92EC67BE6E23}" type="slidenum">
              <a:rPr lang="de-DE" altLang="zh-CN" sz="1200">
                <a:ea typeface="MS PGothic" pitchFamily="34" charset="-128"/>
              </a:rPr>
              <a:pPr eaLnBrk="0" hangingPunct="0">
                <a:defRPr/>
              </a:pPr>
              <a:t>‹#›</a:t>
            </a:fld>
            <a:endParaRPr lang="en-GB" altLang="zh-CN" sz="1200">
              <a:ea typeface="MS PGothic" pitchFamily="34" charset="-128"/>
            </a:endParaRPr>
          </a:p>
        </p:txBody>
      </p:sp>
      <p:sp>
        <p:nvSpPr>
          <p:cNvPr id="10246" name="Rectangle 6"/>
          <p:cNvSpPr>
            <a:spLocks noGrp="1" noChangeArrowheads="1"/>
          </p:cNvSpPr>
          <p:nvPr>
            <p:ph type="title"/>
          </p:nvPr>
        </p:nvSpPr>
        <p:spPr bwMode="auto">
          <a:xfrm>
            <a:off x="869951" y="384175"/>
            <a:ext cx="10564283" cy="465138"/>
          </a:xfrm>
          <a:prstGeom prst="rect">
            <a:avLst/>
          </a:prstGeom>
          <a:noFill/>
          <a:ln w="9525">
            <a:noFill/>
            <a:miter lim="800000"/>
            <a:headEnd/>
            <a:tailEnd/>
          </a:ln>
        </p:spPr>
        <p:txBody>
          <a:bodyPr vert="horz" wrap="square" lIns="78328" tIns="39165" rIns="78328" bIns="39165" numCol="1" anchor="ctr" anchorCtr="0" compatLnSpc="1">
            <a:prstTxWarp prst="textNoShape">
              <a:avLst/>
            </a:prstTxWarp>
          </a:bodyPr>
          <a:lstStyle/>
          <a:p>
            <a:pPr lvl="0"/>
            <a:r>
              <a:rPr lang="zh-CN" altLang="en-US" smtClean="0"/>
              <a:t>单击此处编辑母版标题样式</a:t>
            </a:r>
          </a:p>
        </p:txBody>
      </p:sp>
      <p:sp>
        <p:nvSpPr>
          <p:cNvPr id="6151" name="Rectangle 7"/>
          <p:cNvSpPr>
            <a:spLocks noChangeArrowheads="1"/>
          </p:cNvSpPr>
          <p:nvPr/>
        </p:nvSpPr>
        <p:spPr bwMode="auto">
          <a:xfrm>
            <a:off x="5190067" y="6435726"/>
            <a:ext cx="1562326" cy="263712"/>
          </a:xfrm>
          <a:prstGeom prst="rect">
            <a:avLst/>
          </a:prstGeom>
          <a:noFill/>
          <a:ln w="9525" algn="ctr">
            <a:noFill/>
            <a:miter lim="800000"/>
            <a:headEnd/>
            <a:tailEnd/>
          </a:ln>
        </p:spPr>
        <p:txBody>
          <a:bodyPr wrap="none" lIns="78283" tIns="39141" rIns="78283" bIns="39141">
            <a:spAutoFit/>
          </a:bodyPr>
          <a:lstStyle/>
          <a:p>
            <a:pPr defTabSz="784225" eaLnBrk="0" hangingPunct="0">
              <a:defRPr/>
            </a:pPr>
            <a:r>
              <a:rPr lang="en-US" altLang="zh-CN" sz="1200">
                <a:solidFill>
                  <a:srgbClr val="000000"/>
                </a:solidFill>
                <a:latin typeface="Arial" pitchFamily="34" charset="0"/>
                <a:ea typeface="MS PGothic" pitchFamily="34" charset="-128"/>
              </a:rPr>
              <a:t>Huawei Confidential </a:t>
            </a:r>
          </a:p>
        </p:txBody>
      </p:sp>
      <p:sp>
        <p:nvSpPr>
          <p:cNvPr id="10248" name="Rectangle 50"/>
          <p:cNvSpPr>
            <a:spLocks noGrp="1" noChangeArrowheads="1"/>
          </p:cNvSpPr>
          <p:nvPr>
            <p:ph type="body" idx="1"/>
          </p:nvPr>
        </p:nvSpPr>
        <p:spPr bwMode="auto">
          <a:xfrm>
            <a:off x="869951" y="955675"/>
            <a:ext cx="10572749" cy="5210175"/>
          </a:xfrm>
          <a:prstGeom prst="rect">
            <a:avLst/>
          </a:prstGeom>
          <a:noFill/>
          <a:ln w="9525">
            <a:noFill/>
            <a:miter lim="800000"/>
            <a:headEnd/>
            <a:tailEnd/>
          </a:ln>
        </p:spPr>
        <p:txBody>
          <a:bodyPr vert="horz" wrap="square" lIns="78342" tIns="39171" rIns="78342" bIns="39171"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Tree>
    <p:extLst>
      <p:ext uri="{BB962C8B-B14F-4D97-AF65-F5344CB8AC3E}">
        <p14:creationId xmlns:p14="http://schemas.microsoft.com/office/powerpoint/2010/main" val="2404092807"/>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hf sldNum="0" hdr="0" ftr="0"/>
  <p:txStyles>
    <p:titleStyle>
      <a:lvl1pPr algn="l" defTabSz="784225" rtl="0" eaLnBrk="0" fontAlgn="base" hangingPunct="0">
        <a:spcBef>
          <a:spcPct val="0"/>
        </a:spcBef>
        <a:spcAft>
          <a:spcPct val="0"/>
        </a:spcAft>
        <a:defRPr sz="3000">
          <a:solidFill>
            <a:srgbClr val="990000"/>
          </a:solidFill>
          <a:latin typeface="+mj-lt"/>
          <a:ea typeface="+mj-ea"/>
          <a:cs typeface="+mj-cs"/>
        </a:defRPr>
      </a:lvl1pPr>
      <a:lvl2pPr algn="l" defTabSz="784225" rtl="0" eaLnBrk="0" fontAlgn="base" hangingPunct="0">
        <a:spcBef>
          <a:spcPct val="0"/>
        </a:spcBef>
        <a:spcAft>
          <a:spcPct val="0"/>
        </a:spcAft>
        <a:defRPr sz="3000">
          <a:solidFill>
            <a:srgbClr val="990000"/>
          </a:solidFill>
          <a:latin typeface="FrutigerNext LT Medium" pitchFamily="34" charset="0"/>
          <a:ea typeface="黑体" pitchFamily="2" charset="-122"/>
        </a:defRPr>
      </a:lvl2pPr>
      <a:lvl3pPr algn="l" defTabSz="784225" rtl="0" eaLnBrk="0" fontAlgn="base" hangingPunct="0">
        <a:spcBef>
          <a:spcPct val="0"/>
        </a:spcBef>
        <a:spcAft>
          <a:spcPct val="0"/>
        </a:spcAft>
        <a:defRPr sz="3000">
          <a:solidFill>
            <a:srgbClr val="990000"/>
          </a:solidFill>
          <a:latin typeface="FrutigerNext LT Medium" pitchFamily="34" charset="0"/>
          <a:ea typeface="黑体" pitchFamily="2" charset="-122"/>
        </a:defRPr>
      </a:lvl3pPr>
      <a:lvl4pPr algn="l" defTabSz="784225" rtl="0" eaLnBrk="0" fontAlgn="base" hangingPunct="0">
        <a:spcBef>
          <a:spcPct val="0"/>
        </a:spcBef>
        <a:spcAft>
          <a:spcPct val="0"/>
        </a:spcAft>
        <a:defRPr sz="3000">
          <a:solidFill>
            <a:srgbClr val="990000"/>
          </a:solidFill>
          <a:latin typeface="FrutigerNext LT Medium" pitchFamily="34" charset="0"/>
          <a:ea typeface="黑体" pitchFamily="2" charset="-122"/>
        </a:defRPr>
      </a:lvl4pPr>
      <a:lvl5pPr algn="l" defTabSz="784225" rtl="0" eaLnBrk="0" fontAlgn="base" hangingPunct="0">
        <a:spcBef>
          <a:spcPct val="0"/>
        </a:spcBef>
        <a:spcAft>
          <a:spcPct val="0"/>
        </a:spcAft>
        <a:defRPr sz="3000">
          <a:solidFill>
            <a:srgbClr val="990000"/>
          </a:solidFill>
          <a:latin typeface="FrutigerNext LT Medium" pitchFamily="34" charset="0"/>
          <a:ea typeface="黑体" pitchFamily="2" charset="-122"/>
        </a:defRPr>
      </a:lvl5pPr>
      <a:lvl6pPr marL="457200" algn="l" defTabSz="784225" rtl="0" fontAlgn="base">
        <a:spcBef>
          <a:spcPct val="0"/>
        </a:spcBef>
        <a:spcAft>
          <a:spcPct val="0"/>
        </a:spcAft>
        <a:defRPr sz="3000">
          <a:solidFill>
            <a:srgbClr val="990000"/>
          </a:solidFill>
          <a:latin typeface="FrutigerNext LT Medium" pitchFamily="34" charset="0"/>
          <a:ea typeface="黑体" pitchFamily="2" charset="-122"/>
        </a:defRPr>
      </a:lvl6pPr>
      <a:lvl7pPr marL="914400" algn="l" defTabSz="784225" rtl="0" fontAlgn="base">
        <a:spcBef>
          <a:spcPct val="0"/>
        </a:spcBef>
        <a:spcAft>
          <a:spcPct val="0"/>
        </a:spcAft>
        <a:defRPr sz="3000">
          <a:solidFill>
            <a:srgbClr val="990000"/>
          </a:solidFill>
          <a:latin typeface="FrutigerNext LT Medium" pitchFamily="34" charset="0"/>
          <a:ea typeface="黑体" pitchFamily="2" charset="-122"/>
        </a:defRPr>
      </a:lvl7pPr>
      <a:lvl8pPr marL="1371600" algn="l" defTabSz="784225" rtl="0" fontAlgn="base">
        <a:spcBef>
          <a:spcPct val="0"/>
        </a:spcBef>
        <a:spcAft>
          <a:spcPct val="0"/>
        </a:spcAft>
        <a:defRPr sz="3000">
          <a:solidFill>
            <a:srgbClr val="990000"/>
          </a:solidFill>
          <a:latin typeface="FrutigerNext LT Medium" pitchFamily="34" charset="0"/>
          <a:ea typeface="黑体" pitchFamily="2" charset="-122"/>
        </a:defRPr>
      </a:lvl8pPr>
      <a:lvl9pPr marL="1828800" algn="l" defTabSz="784225" rtl="0" fontAlgn="base">
        <a:spcBef>
          <a:spcPct val="0"/>
        </a:spcBef>
        <a:spcAft>
          <a:spcPct val="0"/>
        </a:spcAft>
        <a:defRPr sz="3000">
          <a:solidFill>
            <a:srgbClr val="990000"/>
          </a:solidFill>
          <a:latin typeface="FrutigerNext LT Medium" pitchFamily="34" charset="0"/>
          <a:ea typeface="黑体" pitchFamily="2" charset="-122"/>
        </a:defRPr>
      </a:lvl9pPr>
    </p:titleStyle>
    <p:bodyStyle>
      <a:lvl1pPr marL="293688" indent="-293688" algn="l" defTabSz="784225" rtl="0" eaLnBrk="0" fontAlgn="base" hangingPunct="0">
        <a:lnSpc>
          <a:spcPct val="140000"/>
        </a:lnSpc>
        <a:spcBef>
          <a:spcPct val="0"/>
        </a:spcBef>
        <a:spcAft>
          <a:spcPct val="0"/>
        </a:spcAft>
        <a:buClr>
          <a:schemeClr val="bg2"/>
        </a:buClr>
        <a:buSzPct val="60000"/>
        <a:buFont typeface="Wingdings" pitchFamily="2" charset="2"/>
        <a:buChar char="l"/>
        <a:defRPr sz="1900" b="1">
          <a:solidFill>
            <a:schemeClr val="tx1"/>
          </a:solidFill>
          <a:latin typeface="+mn-lt"/>
          <a:ea typeface="+mn-ea"/>
          <a:cs typeface="+mn-cs"/>
        </a:defRPr>
      </a:lvl1pPr>
      <a:lvl2pPr marL="636588" indent="-244475" algn="l" defTabSz="784225" rtl="0" eaLnBrk="0" fontAlgn="base" hangingPunct="0">
        <a:lnSpc>
          <a:spcPct val="140000"/>
        </a:lnSpc>
        <a:spcBef>
          <a:spcPct val="0"/>
        </a:spcBef>
        <a:spcAft>
          <a:spcPct val="0"/>
        </a:spcAft>
        <a:buClr>
          <a:schemeClr val="tx1"/>
        </a:buClr>
        <a:buFont typeface="FrutigerNext LT Regular" pitchFamily="34" charset="0"/>
        <a:buChar char="›"/>
        <a:defRPr sz="1500">
          <a:solidFill>
            <a:schemeClr val="tx1"/>
          </a:solidFill>
          <a:latin typeface="+mn-lt"/>
          <a:ea typeface="+mn-ea"/>
        </a:defRPr>
      </a:lvl2pPr>
      <a:lvl3pPr marL="979488" indent="-195263" algn="l" defTabSz="784225" rtl="0" eaLnBrk="0" fontAlgn="base" hangingPunct="0">
        <a:lnSpc>
          <a:spcPct val="140000"/>
        </a:lnSpc>
        <a:spcBef>
          <a:spcPct val="0"/>
        </a:spcBef>
        <a:spcAft>
          <a:spcPct val="0"/>
        </a:spcAft>
        <a:buFont typeface="FrutigerNext LT Light"/>
        <a:buChar char="»"/>
        <a:defRPr sz="1500">
          <a:solidFill>
            <a:schemeClr val="tx1"/>
          </a:solidFill>
          <a:latin typeface="FrutigerNext LT Light" pitchFamily="34" charset="0"/>
          <a:ea typeface="+mn-ea"/>
        </a:defRPr>
      </a:lvl3pPr>
      <a:lvl4pPr marL="1371600" indent="-196850" algn="l" defTabSz="784225" rtl="0" eaLnBrk="0" fontAlgn="base" hangingPunct="0">
        <a:lnSpc>
          <a:spcPct val="140000"/>
        </a:lnSpc>
        <a:spcBef>
          <a:spcPct val="0"/>
        </a:spcBef>
        <a:spcAft>
          <a:spcPct val="0"/>
        </a:spcAft>
        <a:buChar char="–"/>
        <a:defRPr sz="1500">
          <a:solidFill>
            <a:schemeClr val="tx1"/>
          </a:solidFill>
          <a:latin typeface="+mj-lt"/>
          <a:ea typeface="+mn-ea"/>
        </a:defRPr>
      </a:lvl4pPr>
      <a:lvl5pPr marL="1763713" indent="-196850" algn="l" defTabSz="784225" rtl="0" eaLnBrk="0" fontAlgn="base" hangingPunct="0">
        <a:lnSpc>
          <a:spcPct val="140000"/>
        </a:lnSpc>
        <a:spcBef>
          <a:spcPct val="0"/>
        </a:spcBef>
        <a:spcAft>
          <a:spcPct val="0"/>
        </a:spcAft>
        <a:buFont typeface="FrutigerNext LT Medium"/>
        <a:buChar char="~"/>
        <a:defRPr sz="1500">
          <a:solidFill>
            <a:schemeClr val="tx1"/>
          </a:solidFill>
          <a:latin typeface="+mj-lt"/>
          <a:ea typeface="+mn-ea"/>
        </a:defRPr>
      </a:lvl5pPr>
      <a:lvl6pPr marL="2220913" indent="-196850" algn="l" defTabSz="784225" rtl="0" fontAlgn="base">
        <a:lnSpc>
          <a:spcPct val="140000"/>
        </a:lnSpc>
        <a:spcBef>
          <a:spcPct val="0"/>
        </a:spcBef>
        <a:spcAft>
          <a:spcPct val="0"/>
        </a:spcAft>
        <a:buFont typeface="FrutigerNext LT Medium" pitchFamily="34" charset="0"/>
        <a:buChar char="~"/>
        <a:defRPr sz="1500">
          <a:solidFill>
            <a:schemeClr val="tx1"/>
          </a:solidFill>
          <a:latin typeface="+mj-lt"/>
          <a:ea typeface="+mn-ea"/>
        </a:defRPr>
      </a:lvl6pPr>
      <a:lvl7pPr marL="2678113" indent="-196850" algn="l" defTabSz="784225" rtl="0" fontAlgn="base">
        <a:lnSpc>
          <a:spcPct val="140000"/>
        </a:lnSpc>
        <a:spcBef>
          <a:spcPct val="0"/>
        </a:spcBef>
        <a:spcAft>
          <a:spcPct val="0"/>
        </a:spcAft>
        <a:buFont typeface="FrutigerNext LT Medium" pitchFamily="34" charset="0"/>
        <a:buChar char="~"/>
        <a:defRPr sz="1500">
          <a:solidFill>
            <a:schemeClr val="tx1"/>
          </a:solidFill>
          <a:latin typeface="+mj-lt"/>
          <a:ea typeface="+mn-ea"/>
        </a:defRPr>
      </a:lvl7pPr>
      <a:lvl8pPr marL="3135313" indent="-196850" algn="l" defTabSz="784225" rtl="0" fontAlgn="base">
        <a:lnSpc>
          <a:spcPct val="140000"/>
        </a:lnSpc>
        <a:spcBef>
          <a:spcPct val="0"/>
        </a:spcBef>
        <a:spcAft>
          <a:spcPct val="0"/>
        </a:spcAft>
        <a:buFont typeface="FrutigerNext LT Medium" pitchFamily="34" charset="0"/>
        <a:buChar char="~"/>
        <a:defRPr sz="1500">
          <a:solidFill>
            <a:schemeClr val="tx1"/>
          </a:solidFill>
          <a:latin typeface="+mj-lt"/>
          <a:ea typeface="+mn-ea"/>
        </a:defRPr>
      </a:lvl8pPr>
      <a:lvl9pPr marL="3592513" indent="-196850" algn="l" defTabSz="784225" rtl="0" fontAlgn="base">
        <a:lnSpc>
          <a:spcPct val="140000"/>
        </a:lnSpc>
        <a:spcBef>
          <a:spcPct val="0"/>
        </a:spcBef>
        <a:spcAft>
          <a:spcPct val="0"/>
        </a:spcAft>
        <a:buFont typeface="FrutigerNext LT Medium" pitchFamily="34" charset="0"/>
        <a:buChar char="~"/>
        <a:defRPr sz="15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5362" name="Picture 2" descr="内页元素3-1"/>
          <p:cNvPicPr>
            <a:picLocks noChangeAspect="1" noChangeArrowheads="1"/>
          </p:cNvPicPr>
          <p:nvPr/>
        </p:nvPicPr>
        <p:blipFill>
          <a:blip r:embed="rId5" cstate="print"/>
          <a:srcRect/>
          <a:stretch>
            <a:fillRect/>
          </a:stretch>
        </p:blipFill>
        <p:spPr bwMode="auto">
          <a:xfrm>
            <a:off x="0" y="5"/>
            <a:ext cx="12190413" cy="6492875"/>
          </a:xfrm>
          <a:prstGeom prst="rect">
            <a:avLst/>
          </a:prstGeom>
          <a:noFill/>
          <a:ln w="9525">
            <a:noFill/>
            <a:miter lim="800000"/>
            <a:headEnd/>
            <a:tailEnd/>
          </a:ln>
        </p:spPr>
      </p:pic>
      <p:sp>
        <p:nvSpPr>
          <p:cNvPr id="1944579" name="Text Box 3"/>
          <p:cNvSpPr txBox="1">
            <a:spLocks noChangeArrowheads="1"/>
          </p:cNvSpPr>
          <p:nvPr/>
        </p:nvSpPr>
        <p:spPr bwMode="auto">
          <a:xfrm>
            <a:off x="869724" y="6467480"/>
            <a:ext cx="2209647" cy="263791"/>
          </a:xfrm>
          <a:prstGeom prst="rect">
            <a:avLst/>
          </a:prstGeom>
          <a:noFill/>
          <a:ln w="9525">
            <a:noFill/>
            <a:miter lim="800000"/>
            <a:headEnd/>
            <a:tailEnd/>
          </a:ln>
        </p:spPr>
        <p:txBody>
          <a:bodyPr wrap="none" lIns="78340" tIns="39170" rIns="78340" bIns="39170">
            <a:spAutoFit/>
          </a:bodyPr>
          <a:lstStyle/>
          <a:p>
            <a:pPr defTabSz="783990" eaLnBrk="0" hangingPunct="0">
              <a:defRPr/>
            </a:pPr>
            <a:r>
              <a:rPr lang="en-US" altLang="zh-CN" sz="1200">
                <a:solidFill>
                  <a:srgbClr val="000000"/>
                </a:solidFill>
                <a:latin typeface="FrutigerNext LT Bold" pitchFamily="20" charset="0"/>
                <a:ea typeface="MS PGothic" pitchFamily="34" charset="-128"/>
              </a:rPr>
              <a:t>HISILICON SEMICONDUCTOR</a:t>
            </a:r>
          </a:p>
        </p:txBody>
      </p:sp>
      <p:sp>
        <p:nvSpPr>
          <p:cNvPr id="1944580" name="Rectangle 4"/>
          <p:cNvSpPr>
            <a:spLocks noGrp="1" noChangeArrowheads="1"/>
          </p:cNvSpPr>
          <p:nvPr>
            <p:ph type="dt" sz="half" idx="2"/>
          </p:nvPr>
        </p:nvSpPr>
        <p:spPr bwMode="auto">
          <a:xfrm>
            <a:off x="7908454" y="6402389"/>
            <a:ext cx="1409333" cy="1101725"/>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eaLnBrk="0" hangingPunct="0">
              <a:lnSpc>
                <a:spcPct val="85000"/>
              </a:lnSpc>
              <a:defRPr kumimoji="0" sz="1000">
                <a:latin typeface="FrutigerNext LT Medium"/>
                <a:ea typeface="MS PGothic" pitchFamily="34" charset="-128"/>
              </a:defRPr>
            </a:lvl1pPr>
          </a:lstStyle>
          <a:p>
            <a:endParaRPr lang="de-DE" altLang="zh-CN">
              <a:solidFill>
                <a:srgbClr val="000000"/>
              </a:solidFill>
            </a:endParaRPr>
          </a:p>
          <a:p>
            <a:r>
              <a:rPr lang="de-DE" altLang="zh-CN">
                <a:solidFill>
                  <a:srgbClr val="000000"/>
                </a:solidFill>
              </a:rPr>
              <a:t>Page </a:t>
            </a:r>
            <a:fld id="{E37418F7-B59B-4DB8-B7B5-53068009D12E}" type="slidenum">
              <a:rPr lang="de-DE" altLang="zh-CN">
                <a:solidFill>
                  <a:srgbClr val="000000"/>
                </a:solidFill>
              </a:rPr>
              <a:pPr/>
              <a:t>‹#›</a:t>
            </a:fld>
            <a:endParaRPr lang="en-GB" altLang="zh-CN">
              <a:solidFill>
                <a:srgbClr val="000000"/>
              </a:solidFill>
            </a:endParaRPr>
          </a:p>
        </p:txBody>
      </p:sp>
      <p:grpSp>
        <p:nvGrpSpPr>
          <p:cNvPr id="15365" name="Group 5"/>
          <p:cNvGrpSpPr>
            <a:grpSpLocks/>
          </p:cNvGrpSpPr>
          <p:nvPr/>
        </p:nvGrpSpPr>
        <p:grpSpPr bwMode="auto">
          <a:xfrm>
            <a:off x="0" y="6216650"/>
            <a:ext cx="12192000" cy="635000"/>
            <a:chOff x="0" y="3920"/>
            <a:chExt cx="7682" cy="400"/>
          </a:xfrm>
        </p:grpSpPr>
        <p:pic>
          <p:nvPicPr>
            <p:cNvPr id="15420" name="Picture 6" descr="图片1"/>
            <p:cNvPicPr>
              <a:picLocks noChangeAspect="1" noChangeArrowheads="1"/>
            </p:cNvPicPr>
            <p:nvPr userDrawn="1"/>
          </p:nvPicPr>
          <p:blipFill>
            <a:blip r:embed="rId6" cstate="print"/>
            <a:srcRect/>
            <a:stretch>
              <a:fillRect/>
            </a:stretch>
          </p:blipFill>
          <p:spPr bwMode="auto">
            <a:xfrm>
              <a:off x="0" y="3920"/>
              <a:ext cx="5760" cy="400"/>
            </a:xfrm>
            <a:prstGeom prst="rect">
              <a:avLst/>
            </a:prstGeom>
            <a:noFill/>
            <a:ln w="9525">
              <a:noFill/>
              <a:miter lim="800000"/>
              <a:headEnd/>
              <a:tailEnd/>
            </a:ln>
          </p:spPr>
        </p:pic>
        <p:pic>
          <p:nvPicPr>
            <p:cNvPr id="15421" name="Picture 7" descr="图片1"/>
            <p:cNvPicPr>
              <a:picLocks noChangeAspect="1" noChangeArrowheads="1"/>
            </p:cNvPicPr>
            <p:nvPr userDrawn="1"/>
          </p:nvPicPr>
          <p:blipFill>
            <a:blip r:embed="rId6" cstate="print"/>
            <a:srcRect/>
            <a:stretch>
              <a:fillRect/>
            </a:stretch>
          </p:blipFill>
          <p:spPr bwMode="auto">
            <a:xfrm>
              <a:off x="1539" y="3920"/>
              <a:ext cx="5760" cy="400"/>
            </a:xfrm>
            <a:prstGeom prst="rect">
              <a:avLst/>
            </a:prstGeom>
            <a:noFill/>
            <a:ln w="9525">
              <a:noFill/>
              <a:miter lim="800000"/>
              <a:headEnd/>
              <a:tailEnd/>
            </a:ln>
          </p:spPr>
        </p:pic>
        <p:pic>
          <p:nvPicPr>
            <p:cNvPr id="15422" name="Picture 8" descr="图片1"/>
            <p:cNvPicPr>
              <a:picLocks noChangeAspect="1" noChangeArrowheads="1"/>
            </p:cNvPicPr>
            <p:nvPr userDrawn="1"/>
          </p:nvPicPr>
          <p:blipFill>
            <a:blip r:embed="rId6" cstate="print"/>
            <a:srcRect/>
            <a:stretch>
              <a:fillRect/>
            </a:stretch>
          </p:blipFill>
          <p:spPr bwMode="auto">
            <a:xfrm rot="10800000">
              <a:off x="6619" y="3920"/>
              <a:ext cx="1063" cy="400"/>
            </a:xfrm>
            <a:prstGeom prst="rect">
              <a:avLst/>
            </a:prstGeom>
            <a:noFill/>
            <a:ln w="9525">
              <a:noFill/>
              <a:miter lim="800000"/>
              <a:headEnd/>
              <a:tailEnd/>
            </a:ln>
          </p:spPr>
        </p:pic>
      </p:grpSp>
      <p:sp>
        <p:nvSpPr>
          <p:cNvPr id="1944585" name="Text Box 9"/>
          <p:cNvSpPr txBox="1">
            <a:spLocks noChangeArrowheads="1"/>
          </p:cNvSpPr>
          <p:nvPr/>
        </p:nvSpPr>
        <p:spPr bwMode="auto">
          <a:xfrm>
            <a:off x="869723" y="6457955"/>
            <a:ext cx="2784207" cy="263791"/>
          </a:xfrm>
          <a:prstGeom prst="rect">
            <a:avLst/>
          </a:prstGeom>
          <a:noFill/>
          <a:ln w="9525">
            <a:noFill/>
            <a:miter lim="800000"/>
            <a:headEnd/>
            <a:tailEnd/>
          </a:ln>
        </p:spPr>
        <p:txBody>
          <a:bodyPr wrap="none" lIns="78340" tIns="39170" rIns="78340" bIns="39170">
            <a:spAutoFit/>
          </a:bodyPr>
          <a:lstStyle/>
          <a:p>
            <a:pPr defTabSz="783990" eaLnBrk="0" hangingPunct="0">
              <a:defRPr/>
            </a:pPr>
            <a:r>
              <a:rPr lang="en-US" altLang="zh-CN" sz="1200" b="1">
                <a:solidFill>
                  <a:srgbClr val="000000"/>
                </a:solidFill>
                <a:latin typeface="Arial" pitchFamily="34" charset="0"/>
                <a:ea typeface="MS PGothic" pitchFamily="34" charset="-128"/>
              </a:rPr>
              <a:t>HUAWEI TECHNOLOGIES CO., LTD.</a:t>
            </a:r>
          </a:p>
        </p:txBody>
      </p:sp>
      <p:sp>
        <p:nvSpPr>
          <p:cNvPr id="1944586" name="Rectangle 10"/>
          <p:cNvSpPr>
            <a:spLocks noChangeArrowheads="1"/>
          </p:cNvSpPr>
          <p:nvPr/>
        </p:nvSpPr>
        <p:spPr bwMode="auto">
          <a:xfrm>
            <a:off x="7908454" y="6396043"/>
            <a:ext cx="1409333" cy="1101725"/>
          </a:xfrm>
          <a:prstGeom prst="rect">
            <a:avLst/>
          </a:prstGeom>
          <a:noFill/>
          <a:ln w="9525">
            <a:noFill/>
            <a:miter lim="800000"/>
            <a:headEnd/>
            <a:tailEnd/>
          </a:ln>
          <a:effectLst/>
        </p:spPr>
        <p:txBody>
          <a:bodyPr lIns="0" tIns="0" rIns="0" bIns="0"/>
          <a:lstStyle/>
          <a:p>
            <a:pPr defTabSz="783990" eaLnBrk="0" hangingPunct="0">
              <a:lnSpc>
                <a:spcPct val="85000"/>
              </a:lnSpc>
            </a:pPr>
            <a:endParaRPr lang="de-DE" altLang="zh-CN" sz="1000">
              <a:solidFill>
                <a:srgbClr val="000000"/>
              </a:solidFill>
              <a:latin typeface="Arial" pitchFamily="34" charset="0"/>
              <a:ea typeface="MS PGothic" pitchFamily="34" charset="-128"/>
            </a:endParaRPr>
          </a:p>
          <a:p>
            <a:pPr defTabSz="783990" eaLnBrk="0" hangingPunct="0">
              <a:lnSpc>
                <a:spcPct val="85000"/>
              </a:lnSpc>
            </a:pPr>
            <a:r>
              <a:rPr lang="de-DE" altLang="zh-CN" sz="1000">
                <a:solidFill>
                  <a:srgbClr val="000000"/>
                </a:solidFill>
                <a:latin typeface="Arial" pitchFamily="34" charset="0"/>
                <a:ea typeface="MS PGothic" pitchFamily="34" charset="-128"/>
              </a:rPr>
              <a:t>Page </a:t>
            </a:r>
            <a:fld id="{53C53453-8699-45A6-984E-671332A90A40}" type="slidenum">
              <a:rPr lang="de-DE" altLang="zh-CN" sz="1000">
                <a:solidFill>
                  <a:srgbClr val="000000"/>
                </a:solidFill>
                <a:latin typeface="Arial" pitchFamily="34" charset="0"/>
                <a:ea typeface="MS PGothic" pitchFamily="34" charset="-128"/>
              </a:rPr>
              <a:pPr defTabSz="783990" eaLnBrk="0" hangingPunct="0">
                <a:lnSpc>
                  <a:spcPct val="85000"/>
                </a:lnSpc>
              </a:pPr>
              <a:t>‹#›</a:t>
            </a:fld>
            <a:endParaRPr lang="en-GB" altLang="zh-CN" sz="1000">
              <a:solidFill>
                <a:srgbClr val="000000"/>
              </a:solidFill>
              <a:latin typeface="Arial" pitchFamily="34" charset="0"/>
              <a:ea typeface="MS PGothic" pitchFamily="34" charset="-128"/>
            </a:endParaRPr>
          </a:p>
        </p:txBody>
      </p:sp>
      <p:pic>
        <p:nvPicPr>
          <p:cNvPr id="15368" name="Picture 11" descr="图片3副本"/>
          <p:cNvPicPr>
            <a:picLocks noChangeAspect="1" noChangeArrowheads="1"/>
          </p:cNvPicPr>
          <p:nvPr/>
        </p:nvPicPr>
        <p:blipFill>
          <a:blip r:embed="rId7" cstate="print"/>
          <a:srcRect/>
          <a:stretch>
            <a:fillRect/>
          </a:stretch>
        </p:blipFill>
        <p:spPr bwMode="auto">
          <a:xfrm>
            <a:off x="10179575" y="6386518"/>
            <a:ext cx="1295063" cy="307975"/>
          </a:xfrm>
          <a:prstGeom prst="rect">
            <a:avLst/>
          </a:prstGeom>
          <a:noFill/>
          <a:ln w="9525">
            <a:noFill/>
            <a:miter lim="800000"/>
            <a:headEnd/>
            <a:tailEnd/>
          </a:ln>
        </p:spPr>
      </p:pic>
      <p:sp>
        <p:nvSpPr>
          <p:cNvPr id="15369" name="Rectangle 12"/>
          <p:cNvSpPr>
            <a:spLocks noGrp="1" noChangeArrowheads="1"/>
          </p:cNvSpPr>
          <p:nvPr>
            <p:ph type="title"/>
          </p:nvPr>
        </p:nvSpPr>
        <p:spPr bwMode="auto">
          <a:xfrm>
            <a:off x="780847" y="274638"/>
            <a:ext cx="10973117" cy="1143000"/>
          </a:xfrm>
          <a:prstGeom prst="rect">
            <a:avLst/>
          </a:prstGeom>
          <a:noFill/>
          <a:ln w="9525" algn="ctr">
            <a:noFill/>
            <a:miter lim="800000"/>
            <a:headEnd/>
            <a:tailEnd/>
          </a:ln>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5370" name="Rectangle 13"/>
          <p:cNvSpPr>
            <a:spLocks noGrp="1" noChangeArrowheads="1"/>
          </p:cNvSpPr>
          <p:nvPr>
            <p:ph type="body" idx="1"/>
          </p:nvPr>
        </p:nvSpPr>
        <p:spPr bwMode="auto">
          <a:xfrm>
            <a:off x="780847" y="1600205"/>
            <a:ext cx="10973117" cy="4525963"/>
          </a:xfrm>
          <a:prstGeom prst="rect">
            <a:avLst/>
          </a:prstGeom>
          <a:noFill/>
          <a:ln w="9525" algn="ctr">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Tree>
    <p:extLst>
      <p:ext uri="{BB962C8B-B14F-4D97-AF65-F5344CB8AC3E}">
        <p14:creationId xmlns:p14="http://schemas.microsoft.com/office/powerpoint/2010/main" val="455350660"/>
      </p:ext>
    </p:extLst>
  </p:cSld>
  <p:clrMap bg1="lt1" tx1="dk1" bg2="lt2" tx2="dk2" accent1="accent1" accent2="accent2" accent3="accent3" accent4="accent4" accent5="accent5" accent6="accent6" hlink="hlink" folHlink="folHlink"/>
  <p:sldLayoutIdLst>
    <p:sldLayoutId id="2147484013" r:id="rId1"/>
    <p:sldLayoutId id="2147484014" r:id="rId2"/>
    <p:sldLayoutId id="2147484015" r:id="rId3"/>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hf sldNum="0" hdr="0" ftr="0"/>
  <p:txStyles>
    <p:titleStyle>
      <a:lvl1pPr algn="l" rtl="0" eaLnBrk="0" fontAlgn="base" hangingPunct="0">
        <a:spcBef>
          <a:spcPct val="0"/>
        </a:spcBef>
        <a:spcAft>
          <a:spcPct val="0"/>
        </a:spcAft>
        <a:defRPr sz="3199" b="1">
          <a:solidFill>
            <a:srgbClr val="990000"/>
          </a:solidFill>
          <a:latin typeface="+mj-lt"/>
          <a:ea typeface="+mj-ea"/>
          <a:cs typeface="+mj-cs"/>
        </a:defRPr>
      </a:lvl1pPr>
      <a:lvl2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2pPr>
      <a:lvl3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3pPr>
      <a:lvl4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4pPr>
      <a:lvl5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5pPr>
      <a:lvl6pPr marL="457063" algn="l" rtl="0" fontAlgn="base">
        <a:spcBef>
          <a:spcPct val="0"/>
        </a:spcBef>
        <a:spcAft>
          <a:spcPct val="0"/>
        </a:spcAft>
        <a:defRPr sz="3199" b="1">
          <a:solidFill>
            <a:srgbClr val="990000"/>
          </a:solidFill>
          <a:latin typeface="FrutigerNext LT Medium" pitchFamily="34" charset="0"/>
          <a:ea typeface="宋体" pitchFamily="2" charset="-122"/>
        </a:defRPr>
      </a:lvl6pPr>
      <a:lvl7pPr marL="914126" algn="l" rtl="0" fontAlgn="base">
        <a:spcBef>
          <a:spcPct val="0"/>
        </a:spcBef>
        <a:spcAft>
          <a:spcPct val="0"/>
        </a:spcAft>
        <a:defRPr sz="3199" b="1">
          <a:solidFill>
            <a:srgbClr val="990000"/>
          </a:solidFill>
          <a:latin typeface="FrutigerNext LT Medium" pitchFamily="34" charset="0"/>
          <a:ea typeface="宋体" pitchFamily="2" charset="-122"/>
        </a:defRPr>
      </a:lvl7pPr>
      <a:lvl8pPr marL="1371189" algn="l" rtl="0" fontAlgn="base">
        <a:spcBef>
          <a:spcPct val="0"/>
        </a:spcBef>
        <a:spcAft>
          <a:spcPct val="0"/>
        </a:spcAft>
        <a:defRPr sz="3199" b="1">
          <a:solidFill>
            <a:srgbClr val="990000"/>
          </a:solidFill>
          <a:latin typeface="FrutigerNext LT Medium" pitchFamily="34" charset="0"/>
          <a:ea typeface="宋体" pitchFamily="2" charset="-122"/>
        </a:defRPr>
      </a:lvl8pPr>
      <a:lvl9pPr marL="1828251" algn="l" rtl="0" fontAlgn="base">
        <a:spcBef>
          <a:spcPct val="0"/>
        </a:spcBef>
        <a:spcAft>
          <a:spcPct val="0"/>
        </a:spcAft>
        <a:defRPr sz="3199" b="1">
          <a:solidFill>
            <a:srgbClr val="990000"/>
          </a:solidFill>
          <a:latin typeface="FrutigerNext LT Medium" pitchFamily="34" charset="0"/>
          <a:ea typeface="宋体" pitchFamily="2" charset="-122"/>
        </a:defRPr>
      </a:lvl9pPr>
    </p:titleStyle>
    <p:bodyStyle>
      <a:lvl1pPr marL="342797" indent="-342797" algn="l" rtl="0" eaLnBrk="0" fontAlgn="base" hangingPunct="0">
        <a:spcBef>
          <a:spcPct val="20000"/>
        </a:spcBef>
        <a:spcAft>
          <a:spcPct val="0"/>
        </a:spcAft>
        <a:buClr>
          <a:srgbClr val="990000"/>
        </a:buClr>
        <a:buChar char="•"/>
        <a:defRPr sz="2399" b="1">
          <a:solidFill>
            <a:schemeClr val="tx1"/>
          </a:solidFill>
          <a:latin typeface="+mn-lt"/>
          <a:ea typeface="+mn-ea"/>
          <a:cs typeface="+mn-cs"/>
        </a:defRPr>
      </a:lvl1pPr>
      <a:lvl2pPr marL="742727" indent="-285664" algn="l" rtl="0" eaLnBrk="0" fontAlgn="base" hangingPunct="0">
        <a:spcBef>
          <a:spcPct val="20000"/>
        </a:spcBef>
        <a:spcAft>
          <a:spcPct val="0"/>
        </a:spcAft>
        <a:buFont typeface="Arial" pitchFamily="34" charset="0"/>
        <a:buChar char="›"/>
        <a:defRPr sz="1999">
          <a:solidFill>
            <a:schemeClr val="tx1"/>
          </a:solidFill>
          <a:latin typeface="+mn-lt"/>
          <a:ea typeface="+mn-ea"/>
        </a:defRPr>
      </a:lvl2pPr>
      <a:lvl3pPr marL="1142657" indent="-228531" algn="l" rtl="0" eaLnBrk="0" fontAlgn="base" hangingPunct="0">
        <a:spcBef>
          <a:spcPct val="20000"/>
        </a:spcBef>
        <a:spcAft>
          <a:spcPct val="0"/>
        </a:spcAft>
        <a:buFont typeface="FrutigerNext LT Medium"/>
        <a:buChar char="»"/>
        <a:defRPr sz="2399">
          <a:solidFill>
            <a:schemeClr val="tx1"/>
          </a:solidFill>
          <a:latin typeface="+mn-lt"/>
          <a:ea typeface="+mn-ea"/>
        </a:defRPr>
      </a:lvl3pPr>
      <a:lvl4pPr marL="1599720" indent="-228531" algn="l" rtl="0" eaLnBrk="0" fontAlgn="base" hangingPunct="0">
        <a:spcBef>
          <a:spcPct val="20000"/>
        </a:spcBef>
        <a:spcAft>
          <a:spcPct val="0"/>
        </a:spcAft>
        <a:buChar char="–"/>
        <a:defRPr sz="1600">
          <a:solidFill>
            <a:schemeClr val="tx1"/>
          </a:solidFill>
          <a:latin typeface="+mn-lt"/>
          <a:ea typeface="+mn-ea"/>
        </a:defRPr>
      </a:lvl4pPr>
      <a:lvl5pPr marL="2056783" indent="-228531" algn="l" rtl="0" eaLnBrk="0" fontAlgn="base" hangingPunct="0">
        <a:spcBef>
          <a:spcPct val="20000"/>
        </a:spcBef>
        <a:spcAft>
          <a:spcPct val="0"/>
        </a:spcAft>
        <a:buFont typeface="Arial" pitchFamily="34" charset="0"/>
        <a:buChar char="~"/>
        <a:defRPr sz="1600">
          <a:solidFill>
            <a:schemeClr val="tx1"/>
          </a:solidFill>
          <a:latin typeface="+mn-lt"/>
          <a:ea typeface="+mn-ea"/>
        </a:defRPr>
      </a:lvl5pPr>
      <a:lvl6pPr marL="2513846" indent="-228531" algn="l" rtl="0" fontAlgn="base">
        <a:spcBef>
          <a:spcPct val="20000"/>
        </a:spcBef>
        <a:spcAft>
          <a:spcPct val="0"/>
        </a:spcAft>
        <a:buFont typeface="Arial" pitchFamily="34" charset="0"/>
        <a:buChar char="~"/>
        <a:defRPr sz="1600">
          <a:solidFill>
            <a:schemeClr val="tx1"/>
          </a:solidFill>
          <a:latin typeface="+mn-lt"/>
          <a:ea typeface="+mn-ea"/>
        </a:defRPr>
      </a:lvl6pPr>
      <a:lvl7pPr marL="2970908" indent="-228531" algn="l" rtl="0" fontAlgn="base">
        <a:spcBef>
          <a:spcPct val="20000"/>
        </a:spcBef>
        <a:spcAft>
          <a:spcPct val="0"/>
        </a:spcAft>
        <a:buFont typeface="Arial" pitchFamily="34" charset="0"/>
        <a:buChar char="~"/>
        <a:defRPr sz="1600">
          <a:solidFill>
            <a:schemeClr val="tx1"/>
          </a:solidFill>
          <a:latin typeface="+mn-lt"/>
          <a:ea typeface="+mn-ea"/>
        </a:defRPr>
      </a:lvl7pPr>
      <a:lvl8pPr marL="3427971" indent="-228531" algn="l" rtl="0" fontAlgn="base">
        <a:spcBef>
          <a:spcPct val="20000"/>
        </a:spcBef>
        <a:spcAft>
          <a:spcPct val="0"/>
        </a:spcAft>
        <a:buFont typeface="Arial" pitchFamily="34" charset="0"/>
        <a:buChar char="~"/>
        <a:defRPr sz="1600">
          <a:solidFill>
            <a:schemeClr val="tx1"/>
          </a:solidFill>
          <a:latin typeface="+mn-lt"/>
          <a:ea typeface="+mn-ea"/>
        </a:defRPr>
      </a:lvl8pPr>
      <a:lvl9pPr marL="3885034" indent="-228531" algn="l" rtl="0" fontAlgn="base">
        <a:spcBef>
          <a:spcPct val="20000"/>
        </a:spcBef>
        <a:spcAft>
          <a:spcPct val="0"/>
        </a:spcAft>
        <a:buFont typeface="Arial" pitchFamily="34" charset="0"/>
        <a:buChar char="~"/>
        <a:defRPr sz="1600">
          <a:solidFill>
            <a:schemeClr val="tx1"/>
          </a:solidFill>
          <a:latin typeface="+mn-lt"/>
          <a:ea typeface="+mn-ea"/>
        </a:defRPr>
      </a:lvl9pPr>
    </p:bodyStyle>
    <p:otherStyle>
      <a:defPPr>
        <a:defRPr lang="zh-CN"/>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074" name="Picture 79" descr="dd"/>
          <p:cNvPicPr>
            <a:picLocks noChangeAspect="1" noChangeArrowheads="1"/>
          </p:cNvPicPr>
          <p:nvPr/>
        </p:nvPicPr>
        <p:blipFill>
          <a:blip r:embed="rId10" cstate="print"/>
          <a:srcRect/>
          <a:stretch>
            <a:fillRect/>
          </a:stretch>
        </p:blipFill>
        <p:spPr bwMode="auto">
          <a:xfrm>
            <a:off x="2" y="6224595"/>
            <a:ext cx="12200467" cy="636587"/>
          </a:xfrm>
          <a:prstGeom prst="rect">
            <a:avLst/>
          </a:prstGeom>
          <a:noFill/>
          <a:ln w="9525">
            <a:noFill/>
            <a:miter lim="800000"/>
            <a:headEnd/>
            <a:tailEnd/>
          </a:ln>
        </p:spPr>
      </p:pic>
      <p:sp>
        <p:nvSpPr>
          <p:cNvPr id="28680" name="Text Box 8"/>
          <p:cNvSpPr txBox="1">
            <a:spLocks noChangeArrowheads="1"/>
          </p:cNvSpPr>
          <p:nvPr/>
        </p:nvSpPr>
        <p:spPr bwMode="auto">
          <a:xfrm>
            <a:off x="869954" y="6438906"/>
            <a:ext cx="3482763" cy="353860"/>
          </a:xfrm>
          <a:prstGeom prst="rect">
            <a:avLst/>
          </a:prstGeom>
          <a:noFill/>
          <a:ln w="9525">
            <a:noFill/>
            <a:miter lim="800000"/>
            <a:headEnd/>
            <a:tailEnd/>
          </a:ln>
        </p:spPr>
        <p:txBody>
          <a:bodyPr wrap="none" lIns="106587" tIns="53296" rIns="106587" bIns="53296">
            <a:spAutoFit/>
          </a:bodyPr>
          <a:lstStyle/>
          <a:p>
            <a:pPr defTabSz="1066472" eaLnBrk="0" hangingPunct="0">
              <a:defRPr/>
            </a:pPr>
            <a:r>
              <a:rPr lang="en-US" altLang="zh-CN" sz="1600" dirty="0">
                <a:solidFill>
                  <a:srgbClr val="000000"/>
                </a:solidFill>
                <a:latin typeface="FrutigerNext LT Bold" pitchFamily="1" charset="0"/>
                <a:ea typeface="MS PGothic" pitchFamily="34" charset="-128"/>
              </a:rPr>
              <a:t>HUAWEI TECHNOLOGIES CO., LTD.</a:t>
            </a:r>
            <a:endParaRPr lang="en-US" altLang="zh-CN" sz="2900" dirty="0">
              <a:solidFill>
                <a:srgbClr val="000000"/>
              </a:solidFill>
              <a:latin typeface="Arial" pitchFamily="34" charset="0"/>
              <a:ea typeface="MS PGothic" pitchFamily="34" charset="-128"/>
            </a:endParaRPr>
          </a:p>
        </p:txBody>
      </p:sp>
      <p:pic>
        <p:nvPicPr>
          <p:cNvPr id="3076" name="Picture 9" descr="8"/>
          <p:cNvPicPr>
            <a:picLocks noChangeAspect="1" noChangeArrowheads="1"/>
          </p:cNvPicPr>
          <p:nvPr/>
        </p:nvPicPr>
        <p:blipFill>
          <a:blip r:embed="rId11" cstate="print"/>
          <a:srcRect/>
          <a:stretch>
            <a:fillRect/>
          </a:stretch>
        </p:blipFill>
        <p:spPr bwMode="auto">
          <a:xfrm>
            <a:off x="10011846" y="6399234"/>
            <a:ext cx="1748367" cy="312737"/>
          </a:xfrm>
          <a:prstGeom prst="rect">
            <a:avLst/>
          </a:prstGeom>
          <a:noFill/>
          <a:ln w="9525">
            <a:noFill/>
            <a:miter lim="800000"/>
            <a:headEnd/>
            <a:tailEnd/>
          </a:ln>
        </p:spPr>
      </p:pic>
      <p:sp>
        <p:nvSpPr>
          <p:cNvPr id="3078" name="Rectangle 13"/>
          <p:cNvSpPr>
            <a:spLocks noGrp="1" noChangeArrowheads="1"/>
          </p:cNvSpPr>
          <p:nvPr>
            <p:ph type="title"/>
          </p:nvPr>
        </p:nvSpPr>
        <p:spPr bwMode="auto">
          <a:xfrm>
            <a:off x="527053" y="-100012"/>
            <a:ext cx="10327216" cy="871539"/>
          </a:xfrm>
          <a:prstGeom prst="rect">
            <a:avLst/>
          </a:prstGeom>
          <a:noFill/>
          <a:ln w="9525">
            <a:noFill/>
            <a:miter lim="800000"/>
            <a:headEnd/>
            <a:tailEnd/>
          </a:ln>
        </p:spPr>
        <p:txBody>
          <a:bodyPr vert="horz" wrap="square" lIns="79955" tIns="39978" rIns="79955" bIns="39978" numCol="1" anchor="ctr" anchorCtr="0" compatLnSpc="1">
            <a:prstTxWarp prst="textNoShape">
              <a:avLst/>
            </a:prstTxWarp>
          </a:bodyPr>
          <a:lstStyle/>
          <a:p>
            <a:pPr lvl="0"/>
            <a:r>
              <a:rPr lang="zh-CN" altLang="en-US" smtClean="0"/>
              <a:t>单击此处编辑母版标题样式</a:t>
            </a:r>
          </a:p>
        </p:txBody>
      </p:sp>
      <p:sp>
        <p:nvSpPr>
          <p:cNvPr id="28693" name="Rectangle 21"/>
          <p:cNvSpPr>
            <a:spLocks noChangeArrowheads="1"/>
          </p:cNvSpPr>
          <p:nvPr/>
        </p:nvSpPr>
        <p:spPr bwMode="auto">
          <a:xfrm>
            <a:off x="5190078" y="6438916"/>
            <a:ext cx="2196497" cy="353808"/>
          </a:xfrm>
          <a:prstGeom prst="rect">
            <a:avLst/>
          </a:prstGeom>
          <a:noFill/>
          <a:ln w="9525" algn="ctr">
            <a:noFill/>
            <a:miter lim="800000"/>
            <a:headEnd/>
            <a:tailEnd/>
          </a:ln>
          <a:effectLst/>
        </p:spPr>
        <p:txBody>
          <a:bodyPr wrap="none" lIns="106547" tIns="53271" rIns="106547" bIns="53271">
            <a:spAutoFit/>
          </a:bodyPr>
          <a:lstStyle/>
          <a:p>
            <a:pPr defTabSz="1066472" eaLnBrk="0" hangingPunct="0">
              <a:defRPr/>
            </a:pPr>
            <a:r>
              <a:rPr lang="en-US" altLang="zh-CN" sz="1600" dirty="0">
                <a:solidFill>
                  <a:srgbClr val="000000"/>
                </a:solidFill>
                <a:latin typeface="FrutigerNext LT Bold" pitchFamily="1" charset="0"/>
                <a:ea typeface="ＭＳ Ｐゴシック" pitchFamily="34" charset="-128"/>
              </a:rPr>
              <a:t>Huawei Confidential </a:t>
            </a:r>
          </a:p>
        </p:txBody>
      </p:sp>
      <p:sp>
        <p:nvSpPr>
          <p:cNvPr id="28694" name="Rectangle 22"/>
          <p:cNvSpPr>
            <a:spLocks noChangeArrowheads="1"/>
          </p:cNvSpPr>
          <p:nvPr/>
        </p:nvSpPr>
        <p:spPr bwMode="auto">
          <a:xfrm>
            <a:off x="-2544211" y="528643"/>
            <a:ext cx="2459567" cy="5307012"/>
          </a:xfrm>
          <a:prstGeom prst="rect">
            <a:avLst/>
          </a:prstGeom>
          <a:noFill/>
          <a:ln w="9525">
            <a:noFill/>
            <a:miter lim="800000"/>
            <a:headEnd/>
            <a:tailEnd/>
          </a:ln>
          <a:effectLst/>
        </p:spPr>
        <p:txBody>
          <a:bodyPr lIns="106587" tIns="53296" rIns="106587" bIns="53296"/>
          <a:lstStyle/>
          <a:p>
            <a:pPr algn="r" defTabSz="1066472">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a:rPr>
              <a:t>英文标题</a:t>
            </a:r>
            <a:r>
              <a:rPr lang="en-US" altLang="zh-CN" sz="1500" dirty="0">
                <a:solidFill>
                  <a:srgbClr val="FFFFFF"/>
                </a:solidFill>
                <a:latin typeface="Arial" charset="0"/>
                <a:ea typeface="华文细黑"/>
              </a:rPr>
              <a:t>:32-35pt  </a:t>
            </a:r>
            <a:endParaRPr lang="zh-CN" altLang="en-US" sz="1500" dirty="0">
              <a:solidFill>
                <a:srgbClr val="FFFFFF"/>
              </a:solidFill>
              <a:latin typeface="Arial" charset="0"/>
              <a:ea typeface="华文细黑"/>
            </a:endParaRPr>
          </a:p>
          <a:p>
            <a:pPr algn="r" defTabSz="1066472">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a:rPr>
              <a:t>颜色</a:t>
            </a:r>
            <a:r>
              <a:rPr lang="en-US" altLang="zh-CN" sz="1500" dirty="0">
                <a:solidFill>
                  <a:srgbClr val="FFFFFF"/>
                </a:solidFill>
                <a:latin typeface="Arial" charset="0"/>
                <a:ea typeface="华文细黑"/>
              </a:rPr>
              <a:t>: R153 G0 B0</a:t>
            </a:r>
          </a:p>
          <a:p>
            <a:pPr algn="r" defTabSz="1066472">
              <a:lnSpc>
                <a:spcPct val="125000"/>
              </a:lnSpc>
              <a:buClr>
                <a:srgbClr val="777777"/>
              </a:buClr>
              <a:buSzPct val="60000"/>
              <a:buFont typeface="Wingdings" pitchFamily="2" charset="2"/>
              <a:buNone/>
              <a:defRPr/>
            </a:pPr>
            <a:r>
              <a:rPr lang="zh-CN" altLang="en-US" sz="1500" dirty="0">
                <a:solidFill>
                  <a:srgbClr val="FFFFFF"/>
                </a:solidFill>
                <a:latin typeface="FrutigerNext LT Regular"/>
                <a:ea typeface="华文细黑"/>
              </a:rPr>
              <a:t>内部使用字体 </a:t>
            </a:r>
            <a:r>
              <a:rPr lang="en-US" altLang="zh-CN" sz="1500" dirty="0">
                <a:solidFill>
                  <a:srgbClr val="FFFFFF"/>
                </a:solidFill>
                <a:latin typeface="FrutigerNext LT Regular"/>
                <a:ea typeface="华文细黑"/>
              </a:rPr>
              <a:t>:</a:t>
            </a:r>
          </a:p>
          <a:p>
            <a:pPr algn="r" defTabSz="1066472">
              <a:lnSpc>
                <a:spcPct val="125000"/>
              </a:lnSpc>
              <a:buClr>
                <a:srgbClr val="777777"/>
              </a:buClr>
              <a:buSzPct val="60000"/>
              <a:buFont typeface="Wingdings" pitchFamily="2" charset="2"/>
              <a:buNone/>
              <a:defRPr/>
            </a:pPr>
            <a:r>
              <a:rPr lang="en-US" altLang="zh-CN" sz="1500" dirty="0" err="1">
                <a:solidFill>
                  <a:srgbClr val="FFFFFF"/>
                </a:solidFill>
                <a:latin typeface="FrutigerNext LT Regular"/>
                <a:ea typeface="华文细黑"/>
              </a:rPr>
              <a:t>FrutigerNext</a:t>
            </a:r>
            <a:r>
              <a:rPr lang="en-US" altLang="zh-CN" sz="1500" dirty="0">
                <a:solidFill>
                  <a:srgbClr val="FFFFFF"/>
                </a:solidFill>
                <a:latin typeface="FrutigerNext LT Regular"/>
                <a:ea typeface="华文细黑"/>
              </a:rPr>
              <a:t> LT Medium</a:t>
            </a:r>
          </a:p>
          <a:p>
            <a:pPr algn="r" defTabSz="1066472">
              <a:lnSpc>
                <a:spcPct val="125000"/>
              </a:lnSpc>
              <a:buClr>
                <a:srgbClr val="777777"/>
              </a:buClr>
              <a:buSzPct val="60000"/>
              <a:buFont typeface="Wingdings" pitchFamily="2" charset="2"/>
              <a:buNone/>
              <a:defRPr/>
            </a:pPr>
            <a:r>
              <a:rPr lang="zh-CN" altLang="en-US" sz="1500" dirty="0">
                <a:solidFill>
                  <a:srgbClr val="FFFFFF"/>
                </a:solidFill>
                <a:latin typeface="FrutigerNext LT Regular"/>
                <a:ea typeface="华文细黑"/>
              </a:rPr>
              <a:t>外部使用字体 </a:t>
            </a:r>
            <a:r>
              <a:rPr lang="en-US" altLang="zh-CN" sz="1500" dirty="0">
                <a:solidFill>
                  <a:srgbClr val="FFFFFF"/>
                </a:solidFill>
                <a:latin typeface="FrutigerNext LT Regular"/>
                <a:ea typeface="华文细黑"/>
              </a:rPr>
              <a:t>: Arial</a:t>
            </a:r>
          </a:p>
          <a:p>
            <a:pPr algn="r" defTabSz="1066472">
              <a:lnSpc>
                <a:spcPct val="75000"/>
              </a:lnSpc>
              <a:buClr>
                <a:srgbClr val="777777"/>
              </a:buClr>
              <a:buSzPct val="60000"/>
              <a:buFont typeface="Wingdings" pitchFamily="2" charset="2"/>
              <a:buNone/>
              <a:defRPr/>
            </a:pPr>
            <a:endParaRPr lang="en-US" altLang="zh-CN" sz="1500" dirty="0">
              <a:solidFill>
                <a:srgbClr val="FFFFFF"/>
              </a:solidFill>
              <a:latin typeface="Arial" charset="0"/>
              <a:ea typeface="华文细黑"/>
            </a:endParaRPr>
          </a:p>
          <a:p>
            <a:pPr algn="r" defTabSz="1066472">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a:rPr>
              <a:t>中文标题</a:t>
            </a:r>
            <a:r>
              <a:rPr lang="en-US" altLang="zh-CN" sz="1500" dirty="0">
                <a:solidFill>
                  <a:srgbClr val="FFFFFF"/>
                </a:solidFill>
                <a:latin typeface="Arial" charset="0"/>
                <a:ea typeface="华文细黑"/>
              </a:rPr>
              <a:t>:30-32pt  </a:t>
            </a:r>
            <a:endParaRPr lang="zh-CN" altLang="en-US" sz="1500" dirty="0">
              <a:solidFill>
                <a:srgbClr val="FFFFFF"/>
              </a:solidFill>
              <a:latin typeface="Arial" charset="0"/>
              <a:ea typeface="华文细黑"/>
            </a:endParaRPr>
          </a:p>
          <a:p>
            <a:pPr algn="r" defTabSz="1066472">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a:rPr>
              <a:t>颜色</a:t>
            </a:r>
            <a:r>
              <a:rPr lang="en-US" altLang="zh-CN" sz="1500" dirty="0">
                <a:solidFill>
                  <a:srgbClr val="FFFFFF"/>
                </a:solidFill>
                <a:latin typeface="Arial" charset="0"/>
                <a:ea typeface="华文细黑"/>
              </a:rPr>
              <a:t>: R153 G0 B0</a:t>
            </a:r>
          </a:p>
          <a:p>
            <a:pPr algn="r" defTabSz="1066472">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a:rPr>
              <a:t>字体</a:t>
            </a:r>
            <a:r>
              <a:rPr lang="en-US" altLang="zh-CN" sz="1500" dirty="0">
                <a:solidFill>
                  <a:srgbClr val="FFFFFF"/>
                </a:solidFill>
                <a:latin typeface="Arial" charset="0"/>
                <a:ea typeface="华文细黑"/>
              </a:rPr>
              <a:t>:</a:t>
            </a:r>
            <a:r>
              <a:rPr lang="zh-CN" altLang="en-US" sz="1500" dirty="0">
                <a:solidFill>
                  <a:srgbClr val="FFFFFF"/>
                </a:solidFill>
                <a:latin typeface="Arial" charset="0"/>
                <a:ea typeface="华文细黑"/>
              </a:rPr>
              <a:t>黑体</a:t>
            </a:r>
          </a:p>
          <a:p>
            <a:pPr algn="r" defTabSz="1066472">
              <a:lnSpc>
                <a:spcPct val="125000"/>
              </a:lnSpc>
              <a:buClr>
                <a:srgbClr val="777777"/>
              </a:buClr>
              <a:buSzPct val="60000"/>
              <a:buFont typeface="Wingdings" pitchFamily="2" charset="2"/>
              <a:buNone/>
              <a:defRPr/>
            </a:pPr>
            <a:endParaRPr lang="zh-CN" altLang="en-US" sz="1500" dirty="0">
              <a:solidFill>
                <a:srgbClr val="FFFFFF"/>
              </a:solidFill>
              <a:latin typeface="Arial" charset="0"/>
              <a:ea typeface="华文细黑"/>
            </a:endParaRPr>
          </a:p>
          <a:p>
            <a:pPr algn="r" defTabSz="1066472">
              <a:lnSpc>
                <a:spcPct val="125000"/>
              </a:lnSpc>
              <a:buClr>
                <a:srgbClr val="777777"/>
              </a:buClr>
              <a:buSzPct val="60000"/>
              <a:buFont typeface="Wingdings" pitchFamily="2" charset="2"/>
              <a:buNone/>
              <a:defRPr/>
            </a:pPr>
            <a:endParaRPr lang="zh-CN" altLang="en-US" sz="1500" dirty="0">
              <a:solidFill>
                <a:srgbClr val="FFFFFF"/>
              </a:solidFill>
              <a:latin typeface="Arial" charset="0"/>
              <a:ea typeface="华文细黑"/>
            </a:endParaRPr>
          </a:p>
          <a:p>
            <a:pPr algn="r" defTabSz="1066472">
              <a:lnSpc>
                <a:spcPct val="125000"/>
              </a:lnSpc>
              <a:buClr>
                <a:srgbClr val="777777"/>
              </a:buClr>
              <a:buSzPct val="60000"/>
              <a:buFont typeface="Wingdings" pitchFamily="2" charset="2"/>
              <a:buNone/>
              <a:defRPr/>
            </a:pPr>
            <a:endParaRPr lang="zh-CN" altLang="en-US" sz="1500" dirty="0">
              <a:solidFill>
                <a:srgbClr val="FFFFFF"/>
              </a:solidFill>
              <a:latin typeface="Arial" charset="0"/>
              <a:ea typeface="华文细黑"/>
            </a:endParaRPr>
          </a:p>
          <a:p>
            <a:pPr algn="r" defTabSz="1066472">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a:rPr>
              <a:t>英文正文</a:t>
            </a:r>
            <a:r>
              <a:rPr lang="en-US" altLang="zh-CN" sz="1500" dirty="0">
                <a:solidFill>
                  <a:srgbClr val="FFFFFF"/>
                </a:solidFill>
                <a:latin typeface="Arial" charset="0"/>
                <a:ea typeface="华文细黑"/>
              </a:rPr>
              <a:t>:20-22pt</a:t>
            </a:r>
          </a:p>
          <a:p>
            <a:pPr algn="r" defTabSz="1066472">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a:rPr>
              <a:t>子目录 </a:t>
            </a:r>
            <a:r>
              <a:rPr lang="en-US" altLang="zh-CN" sz="1500" dirty="0">
                <a:solidFill>
                  <a:srgbClr val="FFFFFF"/>
                </a:solidFill>
                <a:latin typeface="Arial" charset="0"/>
                <a:ea typeface="华文细黑"/>
              </a:rPr>
              <a:t>(2-5</a:t>
            </a:r>
            <a:r>
              <a:rPr lang="zh-CN" altLang="en-US" sz="1500" dirty="0">
                <a:solidFill>
                  <a:srgbClr val="FFFFFF"/>
                </a:solidFill>
                <a:latin typeface="Arial" charset="0"/>
                <a:ea typeface="华文细黑"/>
              </a:rPr>
              <a:t>级</a:t>
            </a:r>
            <a:r>
              <a:rPr lang="en-US" altLang="zh-CN" sz="1500" dirty="0">
                <a:solidFill>
                  <a:srgbClr val="FFFFFF"/>
                </a:solidFill>
                <a:latin typeface="Arial" charset="0"/>
                <a:ea typeface="华文细黑"/>
              </a:rPr>
              <a:t>) :18pt  </a:t>
            </a:r>
          </a:p>
          <a:p>
            <a:pPr algn="r" defTabSz="1066472">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a:rPr>
              <a:t>颜色</a:t>
            </a:r>
            <a:r>
              <a:rPr lang="en-US" altLang="zh-CN" sz="1500" dirty="0">
                <a:solidFill>
                  <a:srgbClr val="FFFFFF"/>
                </a:solidFill>
                <a:latin typeface="Arial" charset="0"/>
                <a:ea typeface="华文细黑"/>
              </a:rPr>
              <a:t>:</a:t>
            </a:r>
            <a:r>
              <a:rPr lang="zh-CN" altLang="en-US" sz="1500" dirty="0">
                <a:solidFill>
                  <a:srgbClr val="FFFFFF"/>
                </a:solidFill>
                <a:latin typeface="Arial" charset="0"/>
                <a:ea typeface="华文细黑"/>
              </a:rPr>
              <a:t>黑色</a:t>
            </a:r>
          </a:p>
          <a:p>
            <a:pPr algn="r" defTabSz="1066472">
              <a:lnSpc>
                <a:spcPct val="125000"/>
              </a:lnSpc>
              <a:buClr>
                <a:srgbClr val="777777"/>
              </a:buClr>
              <a:buSzPct val="60000"/>
              <a:buFont typeface="Wingdings" pitchFamily="2" charset="2"/>
              <a:buNone/>
              <a:defRPr/>
            </a:pPr>
            <a:r>
              <a:rPr lang="zh-CN" altLang="en-US" sz="1500" dirty="0">
                <a:solidFill>
                  <a:srgbClr val="FFFFFF"/>
                </a:solidFill>
                <a:latin typeface="FrutigerNext LT Regular"/>
                <a:ea typeface="华文细黑"/>
              </a:rPr>
              <a:t>内部使用字体 </a:t>
            </a:r>
            <a:r>
              <a:rPr lang="en-US" altLang="zh-CN" sz="1500" dirty="0">
                <a:solidFill>
                  <a:srgbClr val="FFFFFF"/>
                </a:solidFill>
                <a:latin typeface="FrutigerNext LT Regular"/>
                <a:ea typeface="华文细黑"/>
              </a:rPr>
              <a:t>:</a:t>
            </a:r>
          </a:p>
          <a:p>
            <a:pPr algn="r" defTabSz="1066472">
              <a:lnSpc>
                <a:spcPct val="125000"/>
              </a:lnSpc>
              <a:buClr>
                <a:srgbClr val="777777"/>
              </a:buClr>
              <a:buSzPct val="60000"/>
              <a:buFont typeface="Wingdings" pitchFamily="2" charset="2"/>
              <a:buNone/>
              <a:defRPr/>
            </a:pPr>
            <a:r>
              <a:rPr lang="en-US" altLang="zh-CN" sz="1500" dirty="0" err="1">
                <a:solidFill>
                  <a:srgbClr val="FFFFFF"/>
                </a:solidFill>
                <a:latin typeface="FrutigerNext LT Regular"/>
                <a:ea typeface="华文细黑"/>
              </a:rPr>
              <a:t>FrutigerNext</a:t>
            </a:r>
            <a:r>
              <a:rPr lang="en-US" altLang="zh-CN" sz="1500" dirty="0">
                <a:solidFill>
                  <a:srgbClr val="FFFFFF"/>
                </a:solidFill>
                <a:latin typeface="FrutigerNext LT Regular"/>
                <a:ea typeface="华文细黑"/>
              </a:rPr>
              <a:t> LT Regular</a:t>
            </a:r>
          </a:p>
          <a:p>
            <a:pPr algn="r" defTabSz="1066472">
              <a:lnSpc>
                <a:spcPct val="125000"/>
              </a:lnSpc>
              <a:buClr>
                <a:srgbClr val="777777"/>
              </a:buClr>
              <a:buSzPct val="60000"/>
              <a:buFont typeface="Wingdings" pitchFamily="2" charset="2"/>
              <a:buNone/>
              <a:defRPr/>
            </a:pPr>
            <a:r>
              <a:rPr lang="zh-CN" altLang="en-US" sz="1500" dirty="0">
                <a:solidFill>
                  <a:srgbClr val="FFFFFF"/>
                </a:solidFill>
                <a:latin typeface="FrutigerNext LT Regular"/>
                <a:ea typeface="华文细黑"/>
              </a:rPr>
              <a:t>外部使用字体 </a:t>
            </a:r>
            <a:r>
              <a:rPr lang="en-US" altLang="zh-CN" sz="1500" dirty="0">
                <a:solidFill>
                  <a:srgbClr val="FFFFFF"/>
                </a:solidFill>
                <a:latin typeface="FrutigerNext LT Regular"/>
                <a:ea typeface="华文细黑"/>
              </a:rPr>
              <a:t>: Arial</a:t>
            </a:r>
          </a:p>
          <a:p>
            <a:pPr algn="r" defTabSz="1066472">
              <a:lnSpc>
                <a:spcPct val="75000"/>
              </a:lnSpc>
              <a:buClr>
                <a:srgbClr val="777777"/>
              </a:buClr>
              <a:buSzPct val="60000"/>
              <a:buFont typeface="Wingdings" pitchFamily="2" charset="2"/>
              <a:buNone/>
              <a:defRPr/>
            </a:pPr>
            <a:endParaRPr lang="en-US" altLang="zh-CN" sz="1500" dirty="0">
              <a:solidFill>
                <a:srgbClr val="FFFFFF"/>
              </a:solidFill>
              <a:latin typeface="Arial" charset="0"/>
              <a:ea typeface="华文细黑"/>
            </a:endParaRPr>
          </a:p>
          <a:p>
            <a:pPr algn="r" defTabSz="1066472">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a:rPr>
              <a:t>中文正文</a:t>
            </a:r>
            <a:r>
              <a:rPr lang="en-US" altLang="zh-CN" sz="1500" dirty="0">
                <a:solidFill>
                  <a:srgbClr val="FFFFFF"/>
                </a:solidFill>
                <a:latin typeface="Arial" charset="0"/>
                <a:ea typeface="华文细黑"/>
              </a:rPr>
              <a:t>:18-20pt</a:t>
            </a:r>
          </a:p>
          <a:p>
            <a:pPr algn="r" defTabSz="1066472">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a:rPr>
              <a:t>子目录</a:t>
            </a:r>
            <a:r>
              <a:rPr lang="en-US" altLang="zh-CN" sz="1500" dirty="0">
                <a:solidFill>
                  <a:srgbClr val="FFFFFF"/>
                </a:solidFill>
                <a:latin typeface="Arial" charset="0"/>
                <a:ea typeface="华文细黑"/>
              </a:rPr>
              <a:t>(2-5</a:t>
            </a:r>
            <a:r>
              <a:rPr lang="zh-CN" altLang="en-US" sz="1500" dirty="0">
                <a:solidFill>
                  <a:srgbClr val="FFFFFF"/>
                </a:solidFill>
                <a:latin typeface="Arial" charset="0"/>
                <a:ea typeface="华文细黑"/>
              </a:rPr>
              <a:t>级</a:t>
            </a:r>
            <a:r>
              <a:rPr lang="en-US" altLang="zh-CN" sz="1500" dirty="0">
                <a:solidFill>
                  <a:srgbClr val="FFFFFF"/>
                </a:solidFill>
                <a:latin typeface="Arial" charset="0"/>
                <a:ea typeface="华文细黑"/>
              </a:rPr>
              <a:t>):18pt </a:t>
            </a:r>
            <a:endParaRPr lang="zh-CN" altLang="en-US" sz="1500" dirty="0">
              <a:solidFill>
                <a:srgbClr val="FFFFFF"/>
              </a:solidFill>
              <a:latin typeface="Arial" charset="0"/>
              <a:ea typeface="华文细黑"/>
            </a:endParaRPr>
          </a:p>
          <a:p>
            <a:pPr algn="r" defTabSz="1066472">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a:rPr>
              <a:t>颜色</a:t>
            </a:r>
            <a:r>
              <a:rPr lang="en-US" altLang="zh-CN" sz="1500" dirty="0">
                <a:solidFill>
                  <a:srgbClr val="FFFFFF"/>
                </a:solidFill>
                <a:latin typeface="Arial" charset="0"/>
                <a:ea typeface="华文细黑"/>
              </a:rPr>
              <a:t>:</a:t>
            </a:r>
            <a:r>
              <a:rPr lang="zh-CN" altLang="en-US" sz="1500" dirty="0">
                <a:solidFill>
                  <a:srgbClr val="FFFFFF"/>
                </a:solidFill>
                <a:latin typeface="Arial" charset="0"/>
                <a:ea typeface="华文细黑"/>
              </a:rPr>
              <a:t>黑色</a:t>
            </a:r>
          </a:p>
          <a:p>
            <a:pPr algn="r" defTabSz="1066472">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a:rPr>
              <a:t>字体</a:t>
            </a:r>
            <a:r>
              <a:rPr lang="en-US" altLang="zh-CN" sz="1500" dirty="0">
                <a:solidFill>
                  <a:srgbClr val="FFFFFF"/>
                </a:solidFill>
                <a:latin typeface="Arial" charset="0"/>
                <a:ea typeface="华文细黑"/>
              </a:rPr>
              <a:t>:</a:t>
            </a:r>
            <a:r>
              <a:rPr lang="zh-CN" altLang="en-US" sz="1500" dirty="0">
                <a:solidFill>
                  <a:srgbClr val="FFFFFF"/>
                </a:solidFill>
                <a:latin typeface="Arial" charset="0"/>
                <a:ea typeface="华文细黑"/>
              </a:rPr>
              <a:t>细黑体 </a:t>
            </a:r>
          </a:p>
          <a:p>
            <a:pPr algn="r" defTabSz="1066472">
              <a:lnSpc>
                <a:spcPct val="125000"/>
              </a:lnSpc>
              <a:buClr>
                <a:srgbClr val="777777"/>
              </a:buClr>
              <a:buSzPct val="60000"/>
              <a:buFont typeface="Wingdings" pitchFamily="2" charset="2"/>
              <a:buNone/>
              <a:defRPr/>
            </a:pPr>
            <a:endParaRPr lang="zh-CN" altLang="en-US" sz="1500" dirty="0">
              <a:solidFill>
                <a:srgbClr val="FFFFFF"/>
              </a:solidFill>
              <a:latin typeface="Arial" charset="0"/>
              <a:ea typeface="华文细黑"/>
            </a:endParaRPr>
          </a:p>
          <a:p>
            <a:pPr algn="r" defTabSz="1066472">
              <a:lnSpc>
                <a:spcPct val="125000"/>
              </a:lnSpc>
              <a:buClr>
                <a:srgbClr val="777777"/>
              </a:buClr>
              <a:buSzPct val="60000"/>
              <a:buFont typeface="Wingdings" pitchFamily="2" charset="2"/>
              <a:buNone/>
              <a:defRPr/>
            </a:pPr>
            <a:endParaRPr lang="zh-CN" altLang="en-US" sz="1500" dirty="0">
              <a:solidFill>
                <a:srgbClr val="FFFFFF"/>
              </a:solidFill>
              <a:latin typeface="Arial" charset="0"/>
              <a:ea typeface="华文细黑"/>
            </a:endParaRPr>
          </a:p>
          <a:p>
            <a:pPr algn="r" defTabSz="1066472">
              <a:lnSpc>
                <a:spcPct val="125000"/>
              </a:lnSpc>
              <a:buClr>
                <a:srgbClr val="777777"/>
              </a:buClr>
              <a:buSzPct val="60000"/>
              <a:buFont typeface="Wingdings" pitchFamily="2" charset="2"/>
              <a:buNone/>
              <a:defRPr/>
            </a:pPr>
            <a:endParaRPr lang="en-US" altLang="zh-CN" sz="1500" dirty="0">
              <a:solidFill>
                <a:srgbClr val="FFFFFF"/>
              </a:solidFill>
              <a:latin typeface="Arial" charset="0"/>
              <a:ea typeface="华文细黑"/>
            </a:endParaRPr>
          </a:p>
          <a:p>
            <a:pPr algn="r" defTabSz="1066472">
              <a:lnSpc>
                <a:spcPct val="125000"/>
              </a:lnSpc>
              <a:buClr>
                <a:srgbClr val="777777"/>
              </a:buClr>
              <a:buSzPct val="60000"/>
              <a:buFont typeface="Wingdings" pitchFamily="2" charset="2"/>
              <a:buNone/>
              <a:defRPr/>
            </a:pPr>
            <a:endParaRPr lang="en-US" altLang="zh-CN" sz="1500" dirty="0">
              <a:solidFill>
                <a:srgbClr val="FFFFFF"/>
              </a:solidFill>
              <a:latin typeface="Arial" charset="0"/>
              <a:ea typeface="华文细黑"/>
            </a:endParaRPr>
          </a:p>
          <a:p>
            <a:pPr algn="r" defTabSz="1066472">
              <a:lnSpc>
                <a:spcPct val="125000"/>
              </a:lnSpc>
              <a:buClr>
                <a:srgbClr val="777777"/>
              </a:buClr>
              <a:buSzPct val="60000"/>
              <a:buFont typeface="Wingdings" pitchFamily="2" charset="2"/>
              <a:buNone/>
              <a:defRPr/>
            </a:pPr>
            <a:endParaRPr lang="zh-CN" altLang="en-US" sz="1500" dirty="0">
              <a:solidFill>
                <a:srgbClr val="000000"/>
              </a:solidFill>
              <a:latin typeface="Arial" charset="0"/>
              <a:ea typeface="华文细黑"/>
            </a:endParaRPr>
          </a:p>
        </p:txBody>
      </p:sp>
      <p:sp>
        <p:nvSpPr>
          <p:cNvPr id="28734" name="Rectangle 62"/>
          <p:cNvSpPr>
            <a:spLocks noChangeArrowheads="1"/>
          </p:cNvSpPr>
          <p:nvPr/>
        </p:nvSpPr>
        <p:spPr bwMode="auto">
          <a:xfrm>
            <a:off x="12266095" y="1423995"/>
            <a:ext cx="1399116" cy="2005012"/>
          </a:xfrm>
          <a:prstGeom prst="rect">
            <a:avLst/>
          </a:prstGeom>
          <a:noFill/>
          <a:ln w="9525">
            <a:noFill/>
            <a:miter lim="800000"/>
            <a:headEnd/>
            <a:tailEnd/>
          </a:ln>
          <a:effectLst/>
        </p:spPr>
        <p:txBody>
          <a:bodyPr lIns="106587" tIns="53296" rIns="106587" bIns="53296"/>
          <a:lstStyle/>
          <a:p>
            <a:pPr defTabSz="1066472">
              <a:lnSpc>
                <a:spcPct val="120000"/>
              </a:lnSpc>
              <a:buClr>
                <a:srgbClr val="777777"/>
              </a:buClr>
              <a:buSzPct val="60000"/>
              <a:buFont typeface="Wingdings" pitchFamily="2" charset="2"/>
              <a:buNone/>
              <a:defRPr/>
            </a:pPr>
            <a:r>
              <a:rPr lang="zh-CN" altLang="en-US" sz="1500" dirty="0">
                <a:solidFill>
                  <a:srgbClr val="FFFFFF"/>
                </a:solidFill>
                <a:latin typeface="华文细黑" pitchFamily="2" charset="-122"/>
                <a:ea typeface="华文细黑"/>
              </a:rPr>
              <a:t>配色参考方案：</a:t>
            </a:r>
          </a:p>
          <a:p>
            <a:pPr defTabSz="1066472">
              <a:lnSpc>
                <a:spcPct val="120000"/>
              </a:lnSpc>
              <a:buClr>
                <a:srgbClr val="777777"/>
              </a:buClr>
              <a:buSzPct val="60000"/>
              <a:buFont typeface="Wingdings" pitchFamily="2" charset="2"/>
              <a:buNone/>
              <a:defRPr/>
            </a:pPr>
            <a:r>
              <a:rPr lang="zh-CN" altLang="en-US" sz="1500" dirty="0">
                <a:solidFill>
                  <a:srgbClr val="FFFFFF"/>
                </a:solidFill>
                <a:latin typeface="华文细黑" pitchFamily="2" charset="-122"/>
                <a:ea typeface="华文细黑"/>
              </a:rPr>
              <a:t>建议同一页面内不超过四种颜色，以下是</a:t>
            </a:r>
            <a:r>
              <a:rPr lang="en-US" altLang="zh-CN" sz="1500" dirty="0">
                <a:solidFill>
                  <a:srgbClr val="FFFFFF"/>
                </a:solidFill>
                <a:latin typeface="华文细黑" pitchFamily="2" charset="-122"/>
                <a:ea typeface="华文细黑"/>
              </a:rPr>
              <a:t>13</a:t>
            </a:r>
            <a:r>
              <a:rPr lang="zh-CN" altLang="en-US" sz="1500" dirty="0">
                <a:solidFill>
                  <a:srgbClr val="FFFFFF"/>
                </a:solidFill>
                <a:latin typeface="华文细黑" pitchFamily="2" charset="-122"/>
                <a:ea typeface="华文细黑"/>
              </a:rPr>
              <a:t>组配色方案，同一页面内只选择一组使用。（仅供参考）</a:t>
            </a:r>
          </a:p>
          <a:p>
            <a:pPr defTabSz="1066472">
              <a:lnSpc>
                <a:spcPct val="125000"/>
              </a:lnSpc>
              <a:buClr>
                <a:srgbClr val="777777"/>
              </a:buClr>
              <a:buSzPct val="60000"/>
              <a:buFont typeface="Wingdings" pitchFamily="2" charset="2"/>
              <a:buNone/>
              <a:defRPr/>
            </a:pPr>
            <a:endParaRPr lang="en-US" altLang="zh-CN" sz="1500" dirty="0">
              <a:solidFill>
                <a:srgbClr val="FFFFFF"/>
              </a:solidFill>
              <a:latin typeface="华文细黑" pitchFamily="2" charset="-122"/>
              <a:ea typeface="华文细黑"/>
            </a:endParaRPr>
          </a:p>
          <a:p>
            <a:pPr defTabSz="1066472">
              <a:lnSpc>
                <a:spcPct val="125000"/>
              </a:lnSpc>
              <a:buClr>
                <a:srgbClr val="777777"/>
              </a:buClr>
              <a:buSzPct val="60000"/>
              <a:buFont typeface="Wingdings" pitchFamily="2" charset="2"/>
              <a:buChar char="l"/>
              <a:defRPr/>
            </a:pPr>
            <a:endParaRPr lang="en-US" altLang="zh-CN" sz="1500" dirty="0">
              <a:solidFill>
                <a:srgbClr val="FFFFFF"/>
              </a:solidFill>
              <a:latin typeface="华文细黑" pitchFamily="2" charset="-122"/>
              <a:ea typeface="华文细黑"/>
            </a:endParaRPr>
          </a:p>
          <a:p>
            <a:pPr defTabSz="1066472">
              <a:lnSpc>
                <a:spcPct val="125000"/>
              </a:lnSpc>
              <a:buClr>
                <a:srgbClr val="777777"/>
              </a:buClr>
              <a:buSzPct val="60000"/>
              <a:buFont typeface="Wingdings" pitchFamily="2" charset="2"/>
              <a:buChar char="l"/>
              <a:defRPr/>
            </a:pPr>
            <a:endParaRPr lang="zh-CN" altLang="en-US" sz="1500" dirty="0">
              <a:solidFill>
                <a:srgbClr val="FFFFFF"/>
              </a:solidFill>
              <a:latin typeface="华文细黑" pitchFamily="2" charset="-122"/>
              <a:ea typeface="华文细黑"/>
            </a:endParaRPr>
          </a:p>
        </p:txBody>
      </p:sp>
      <p:sp>
        <p:nvSpPr>
          <p:cNvPr id="28737" name="Rectangle 65"/>
          <p:cNvSpPr>
            <a:spLocks noChangeArrowheads="1"/>
          </p:cNvSpPr>
          <p:nvPr/>
        </p:nvSpPr>
        <p:spPr bwMode="auto">
          <a:xfrm>
            <a:off x="12266095" y="-61909"/>
            <a:ext cx="1399116" cy="838201"/>
          </a:xfrm>
          <a:prstGeom prst="rect">
            <a:avLst/>
          </a:prstGeom>
          <a:noFill/>
          <a:ln w="9525">
            <a:noFill/>
            <a:miter lim="800000"/>
            <a:headEnd/>
            <a:tailEnd/>
          </a:ln>
          <a:effectLst/>
        </p:spPr>
        <p:txBody>
          <a:bodyPr lIns="106587" tIns="53296" rIns="106587" bIns="53296"/>
          <a:lstStyle/>
          <a:p>
            <a:pPr defTabSz="1066472">
              <a:lnSpc>
                <a:spcPct val="120000"/>
              </a:lnSpc>
              <a:buClr>
                <a:srgbClr val="777777"/>
              </a:buClr>
              <a:buSzPct val="60000"/>
              <a:buFont typeface="Wingdings" pitchFamily="2" charset="2"/>
              <a:buNone/>
              <a:defRPr/>
            </a:pPr>
            <a:r>
              <a:rPr lang="zh-CN" altLang="en-US" sz="1500" dirty="0">
                <a:solidFill>
                  <a:srgbClr val="FFFFFF"/>
                </a:solidFill>
                <a:latin typeface="华文细黑" pitchFamily="2" charset="-122"/>
                <a:ea typeface="华文细黑"/>
              </a:rPr>
              <a:t>客户或者合作伙伴的标志放在右上角</a:t>
            </a:r>
            <a:r>
              <a:rPr lang="en-US" altLang="zh-CN" sz="1500" dirty="0">
                <a:solidFill>
                  <a:srgbClr val="FFFFFF"/>
                </a:solidFill>
                <a:latin typeface="华文细黑" pitchFamily="2" charset="-122"/>
                <a:ea typeface="华文细黑"/>
              </a:rPr>
              <a:t>.</a:t>
            </a:r>
          </a:p>
          <a:p>
            <a:pPr defTabSz="1066472">
              <a:lnSpc>
                <a:spcPct val="125000"/>
              </a:lnSpc>
              <a:buClr>
                <a:srgbClr val="777777"/>
              </a:buClr>
              <a:buSzPct val="60000"/>
              <a:buFont typeface="Wingdings" pitchFamily="2" charset="2"/>
              <a:buNone/>
              <a:defRPr/>
            </a:pPr>
            <a:endParaRPr lang="en-US" altLang="zh-CN" sz="1500" dirty="0">
              <a:solidFill>
                <a:srgbClr val="FFFFFF"/>
              </a:solidFill>
              <a:latin typeface="华文细黑" pitchFamily="2" charset="-122"/>
              <a:ea typeface="华文细黑"/>
            </a:endParaRPr>
          </a:p>
          <a:p>
            <a:pPr defTabSz="1066472">
              <a:lnSpc>
                <a:spcPct val="125000"/>
              </a:lnSpc>
              <a:buClr>
                <a:srgbClr val="777777"/>
              </a:buClr>
              <a:buSzPct val="60000"/>
              <a:buFont typeface="Wingdings" pitchFamily="2" charset="2"/>
              <a:buChar char="l"/>
              <a:defRPr/>
            </a:pPr>
            <a:endParaRPr lang="en-US" altLang="zh-CN" sz="1500" dirty="0">
              <a:solidFill>
                <a:srgbClr val="FFFFFF"/>
              </a:solidFill>
              <a:latin typeface="华文细黑" pitchFamily="2" charset="-122"/>
              <a:ea typeface="华文细黑"/>
            </a:endParaRPr>
          </a:p>
          <a:p>
            <a:pPr defTabSz="1066472">
              <a:lnSpc>
                <a:spcPct val="125000"/>
              </a:lnSpc>
              <a:buClr>
                <a:srgbClr val="777777"/>
              </a:buClr>
              <a:buSzPct val="60000"/>
              <a:buFont typeface="Wingdings" pitchFamily="2" charset="2"/>
              <a:buChar char="l"/>
              <a:defRPr/>
            </a:pPr>
            <a:endParaRPr lang="zh-CN" altLang="en-US" sz="1500" dirty="0">
              <a:solidFill>
                <a:srgbClr val="FFFFFF"/>
              </a:solidFill>
              <a:latin typeface="华文细黑" pitchFamily="2" charset="-122"/>
              <a:ea typeface="华文细黑"/>
            </a:endParaRPr>
          </a:p>
        </p:txBody>
      </p:sp>
      <p:sp>
        <p:nvSpPr>
          <p:cNvPr id="3083" name="Rectangle 68"/>
          <p:cNvSpPr>
            <a:spLocks noGrp="1" noChangeArrowheads="1"/>
          </p:cNvSpPr>
          <p:nvPr>
            <p:ph type="body" idx="1"/>
          </p:nvPr>
        </p:nvSpPr>
        <p:spPr bwMode="auto">
          <a:xfrm>
            <a:off x="869953" y="1641484"/>
            <a:ext cx="10572749" cy="4194175"/>
          </a:xfrm>
          <a:prstGeom prst="rect">
            <a:avLst/>
          </a:prstGeom>
          <a:noFill/>
          <a:ln w="9525">
            <a:noFill/>
            <a:miter lim="800000"/>
            <a:headEnd/>
            <a:tailEnd/>
          </a:ln>
        </p:spPr>
        <p:txBody>
          <a:bodyPr vert="horz" wrap="square" lIns="79967" tIns="39983" rIns="79967" bIns="39983"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28752" name="Rectangle 80"/>
          <p:cNvSpPr>
            <a:spLocks noChangeArrowheads="1"/>
          </p:cNvSpPr>
          <p:nvPr/>
        </p:nvSpPr>
        <p:spPr bwMode="auto">
          <a:xfrm>
            <a:off x="12359221" y="4989943"/>
            <a:ext cx="1225549" cy="369049"/>
          </a:xfrm>
          <a:prstGeom prst="rect">
            <a:avLst/>
          </a:prstGeom>
          <a:solidFill>
            <a:schemeClr val="bg1"/>
          </a:solidFill>
          <a:ln w="9525" algn="ctr">
            <a:noFill/>
            <a:miter lim="800000"/>
            <a:headEnd/>
            <a:tailEnd/>
          </a:ln>
          <a:effectLst/>
        </p:spPr>
        <p:txBody>
          <a:bodyPr lIns="121626" tIns="60817" rIns="121626" bIns="60817" anchor="ctr">
            <a:spAutoFit/>
          </a:bodyPr>
          <a:lstStyle/>
          <a:p>
            <a:pPr defTabSz="1219110">
              <a:defRPr/>
            </a:pPr>
            <a:endParaRPr lang="zh-CN" altLang="en-US" sz="1600" dirty="0">
              <a:solidFill>
                <a:srgbClr val="FFFFFF"/>
              </a:solidFill>
              <a:latin typeface="FrutigerNext LT Regular"/>
              <a:ea typeface="MS PGothic" pitchFamily="34" charset="-128"/>
            </a:endParaRPr>
          </a:p>
        </p:txBody>
      </p:sp>
      <p:grpSp>
        <p:nvGrpSpPr>
          <p:cNvPr id="2" name="Group 81"/>
          <p:cNvGrpSpPr>
            <a:grpSpLocks/>
          </p:cNvGrpSpPr>
          <p:nvPr/>
        </p:nvGrpSpPr>
        <p:grpSpPr bwMode="auto">
          <a:xfrm>
            <a:off x="12473526" y="3789367"/>
            <a:ext cx="986367" cy="182563"/>
            <a:chOff x="5893" y="2387"/>
            <a:chExt cx="466" cy="115"/>
          </a:xfrm>
        </p:grpSpPr>
        <p:sp>
          <p:nvSpPr>
            <p:cNvPr id="28754" name="Rectangle 82"/>
            <p:cNvSpPr>
              <a:spLocks noChangeArrowheads="1"/>
            </p:cNvSpPr>
            <p:nvPr userDrawn="1"/>
          </p:nvSpPr>
          <p:spPr bwMode="auto">
            <a:xfrm flipV="1">
              <a:off x="6010" y="2387"/>
              <a:ext cx="116" cy="115"/>
            </a:xfrm>
            <a:prstGeom prst="rect">
              <a:avLst/>
            </a:prstGeom>
            <a:solidFill>
              <a:srgbClr val="FFCC66"/>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55" name="Rectangle 83"/>
            <p:cNvSpPr>
              <a:spLocks noChangeArrowheads="1"/>
            </p:cNvSpPr>
            <p:nvPr userDrawn="1"/>
          </p:nvSpPr>
          <p:spPr bwMode="auto">
            <a:xfrm flipV="1">
              <a:off x="6126" y="2387"/>
              <a:ext cx="116" cy="115"/>
            </a:xfrm>
            <a:prstGeom prst="rect">
              <a:avLst/>
            </a:prstGeom>
            <a:solidFill>
              <a:srgbClr val="FF9900"/>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56" name="Rectangle 84"/>
            <p:cNvSpPr>
              <a:spLocks noChangeArrowheads="1"/>
            </p:cNvSpPr>
            <p:nvPr userDrawn="1"/>
          </p:nvSpPr>
          <p:spPr bwMode="auto">
            <a:xfrm flipV="1">
              <a:off x="6242" y="2387"/>
              <a:ext cx="117" cy="115"/>
            </a:xfrm>
            <a:prstGeom prst="rect">
              <a:avLst/>
            </a:prstGeom>
            <a:solidFill>
              <a:srgbClr val="99660A"/>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57" name="Rectangle 85"/>
            <p:cNvSpPr>
              <a:spLocks noChangeArrowheads="1"/>
            </p:cNvSpPr>
            <p:nvPr userDrawn="1"/>
          </p:nvSpPr>
          <p:spPr bwMode="auto">
            <a:xfrm flipV="1">
              <a:off x="5893" y="2387"/>
              <a:ext cx="117" cy="115"/>
            </a:xfrm>
            <a:prstGeom prst="rect">
              <a:avLst/>
            </a:prstGeom>
            <a:solidFill>
              <a:srgbClr val="FFCC99"/>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grpSp>
      <p:grpSp>
        <p:nvGrpSpPr>
          <p:cNvPr id="3" name="Group 86"/>
          <p:cNvGrpSpPr>
            <a:grpSpLocks/>
          </p:cNvGrpSpPr>
          <p:nvPr/>
        </p:nvGrpSpPr>
        <p:grpSpPr bwMode="auto">
          <a:xfrm>
            <a:off x="12473526" y="4005267"/>
            <a:ext cx="986367" cy="182563"/>
            <a:chOff x="5893" y="2523"/>
            <a:chExt cx="466" cy="115"/>
          </a:xfrm>
        </p:grpSpPr>
        <p:sp>
          <p:nvSpPr>
            <p:cNvPr id="28759" name="Rectangle 87"/>
            <p:cNvSpPr>
              <a:spLocks noChangeArrowheads="1"/>
            </p:cNvSpPr>
            <p:nvPr userDrawn="1"/>
          </p:nvSpPr>
          <p:spPr bwMode="auto">
            <a:xfrm flipV="1">
              <a:off x="6010" y="2523"/>
              <a:ext cx="116" cy="115"/>
            </a:xfrm>
            <a:prstGeom prst="rect">
              <a:avLst/>
            </a:prstGeom>
            <a:solidFill>
              <a:srgbClr val="99CCFF"/>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60" name="Rectangle 88"/>
            <p:cNvSpPr>
              <a:spLocks noChangeArrowheads="1"/>
            </p:cNvSpPr>
            <p:nvPr userDrawn="1"/>
          </p:nvSpPr>
          <p:spPr bwMode="auto">
            <a:xfrm flipV="1">
              <a:off x="6126" y="2523"/>
              <a:ext cx="116" cy="115"/>
            </a:xfrm>
            <a:prstGeom prst="rect">
              <a:avLst/>
            </a:prstGeom>
            <a:solidFill>
              <a:srgbClr val="99CCCC"/>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61" name="Rectangle 89"/>
            <p:cNvSpPr>
              <a:spLocks noChangeArrowheads="1"/>
            </p:cNvSpPr>
            <p:nvPr userDrawn="1"/>
          </p:nvSpPr>
          <p:spPr bwMode="auto">
            <a:xfrm flipV="1">
              <a:off x="6242" y="2523"/>
              <a:ext cx="117" cy="115"/>
            </a:xfrm>
            <a:prstGeom prst="rect">
              <a:avLst/>
            </a:prstGeom>
            <a:solidFill>
              <a:srgbClr val="009999"/>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62" name="Rectangle 90"/>
            <p:cNvSpPr>
              <a:spLocks noChangeArrowheads="1"/>
            </p:cNvSpPr>
            <p:nvPr userDrawn="1"/>
          </p:nvSpPr>
          <p:spPr bwMode="auto">
            <a:xfrm flipV="1">
              <a:off x="5893" y="2523"/>
              <a:ext cx="117" cy="115"/>
            </a:xfrm>
            <a:prstGeom prst="rect">
              <a:avLst/>
            </a:prstGeom>
            <a:solidFill>
              <a:srgbClr val="CCCCFF"/>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grpSp>
      <p:grpSp>
        <p:nvGrpSpPr>
          <p:cNvPr id="4" name="Group 91"/>
          <p:cNvGrpSpPr>
            <a:grpSpLocks/>
          </p:cNvGrpSpPr>
          <p:nvPr/>
        </p:nvGrpSpPr>
        <p:grpSpPr bwMode="auto">
          <a:xfrm>
            <a:off x="12473526" y="4221167"/>
            <a:ext cx="986367" cy="182563"/>
            <a:chOff x="5893" y="2659"/>
            <a:chExt cx="466" cy="115"/>
          </a:xfrm>
        </p:grpSpPr>
        <p:sp>
          <p:nvSpPr>
            <p:cNvPr id="28764" name="Rectangle 92"/>
            <p:cNvSpPr>
              <a:spLocks noChangeArrowheads="1"/>
            </p:cNvSpPr>
            <p:nvPr userDrawn="1"/>
          </p:nvSpPr>
          <p:spPr bwMode="auto">
            <a:xfrm flipV="1">
              <a:off x="6010" y="2659"/>
              <a:ext cx="116" cy="115"/>
            </a:xfrm>
            <a:prstGeom prst="rect">
              <a:avLst/>
            </a:prstGeom>
            <a:solidFill>
              <a:srgbClr val="99CCCC"/>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65" name="Rectangle 93"/>
            <p:cNvSpPr>
              <a:spLocks noChangeArrowheads="1"/>
            </p:cNvSpPr>
            <p:nvPr userDrawn="1"/>
          </p:nvSpPr>
          <p:spPr bwMode="auto">
            <a:xfrm flipV="1">
              <a:off x="6126" y="2659"/>
              <a:ext cx="116" cy="115"/>
            </a:xfrm>
            <a:prstGeom prst="rect">
              <a:avLst/>
            </a:prstGeom>
            <a:solidFill>
              <a:srgbClr val="0099CC"/>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66" name="Rectangle 94"/>
            <p:cNvSpPr>
              <a:spLocks noChangeArrowheads="1"/>
            </p:cNvSpPr>
            <p:nvPr userDrawn="1"/>
          </p:nvSpPr>
          <p:spPr bwMode="auto">
            <a:xfrm flipV="1">
              <a:off x="6242" y="2659"/>
              <a:ext cx="117" cy="115"/>
            </a:xfrm>
            <a:prstGeom prst="rect">
              <a:avLst/>
            </a:prstGeom>
            <a:solidFill>
              <a:srgbClr val="006699"/>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67" name="Rectangle 95"/>
            <p:cNvSpPr>
              <a:spLocks noChangeArrowheads="1"/>
            </p:cNvSpPr>
            <p:nvPr userDrawn="1"/>
          </p:nvSpPr>
          <p:spPr bwMode="auto">
            <a:xfrm flipV="1">
              <a:off x="5893" y="2659"/>
              <a:ext cx="117" cy="115"/>
            </a:xfrm>
            <a:prstGeom prst="rect">
              <a:avLst/>
            </a:prstGeom>
            <a:solidFill>
              <a:srgbClr val="CCFF99"/>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grpSp>
      <p:grpSp>
        <p:nvGrpSpPr>
          <p:cNvPr id="5" name="Group 96"/>
          <p:cNvGrpSpPr>
            <a:grpSpLocks/>
          </p:cNvGrpSpPr>
          <p:nvPr/>
        </p:nvGrpSpPr>
        <p:grpSpPr bwMode="auto">
          <a:xfrm>
            <a:off x="12473526" y="3573463"/>
            <a:ext cx="986367" cy="188912"/>
            <a:chOff x="5893" y="2251"/>
            <a:chExt cx="466" cy="119"/>
          </a:xfrm>
        </p:grpSpPr>
        <p:sp>
          <p:nvSpPr>
            <p:cNvPr id="28769" name="Rectangle 97"/>
            <p:cNvSpPr>
              <a:spLocks noChangeArrowheads="1"/>
            </p:cNvSpPr>
            <p:nvPr userDrawn="1"/>
          </p:nvSpPr>
          <p:spPr bwMode="auto">
            <a:xfrm flipV="1">
              <a:off x="6126" y="2251"/>
              <a:ext cx="116" cy="119"/>
            </a:xfrm>
            <a:prstGeom prst="rect">
              <a:avLst/>
            </a:prstGeom>
            <a:solidFill>
              <a:srgbClr val="FF9900"/>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70" name="Rectangle 98"/>
            <p:cNvSpPr>
              <a:spLocks noChangeArrowheads="1"/>
            </p:cNvSpPr>
            <p:nvPr userDrawn="1"/>
          </p:nvSpPr>
          <p:spPr bwMode="auto">
            <a:xfrm flipV="1">
              <a:off x="6242" y="2251"/>
              <a:ext cx="117" cy="119"/>
            </a:xfrm>
            <a:prstGeom prst="rect">
              <a:avLst/>
            </a:prstGeom>
            <a:solidFill>
              <a:srgbClr val="CCCCCC"/>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71" name="Rectangle 99"/>
            <p:cNvSpPr>
              <a:spLocks noChangeArrowheads="1"/>
            </p:cNvSpPr>
            <p:nvPr userDrawn="1"/>
          </p:nvSpPr>
          <p:spPr bwMode="auto">
            <a:xfrm flipV="1">
              <a:off x="5893" y="2251"/>
              <a:ext cx="117" cy="119"/>
            </a:xfrm>
            <a:prstGeom prst="rect">
              <a:avLst/>
            </a:prstGeom>
            <a:solidFill>
              <a:srgbClr val="99CCFF"/>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72" name="Rectangle 100"/>
            <p:cNvSpPr>
              <a:spLocks noChangeArrowheads="1"/>
            </p:cNvSpPr>
            <p:nvPr userDrawn="1"/>
          </p:nvSpPr>
          <p:spPr bwMode="auto">
            <a:xfrm flipV="1">
              <a:off x="6010" y="2251"/>
              <a:ext cx="116" cy="119"/>
            </a:xfrm>
            <a:prstGeom prst="rect">
              <a:avLst/>
            </a:prstGeom>
            <a:solidFill>
              <a:srgbClr val="669900"/>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grpSp>
      <p:grpSp>
        <p:nvGrpSpPr>
          <p:cNvPr id="6" name="Group 101"/>
          <p:cNvGrpSpPr>
            <a:grpSpLocks/>
          </p:cNvGrpSpPr>
          <p:nvPr/>
        </p:nvGrpSpPr>
        <p:grpSpPr bwMode="auto">
          <a:xfrm>
            <a:off x="12473526" y="4581527"/>
            <a:ext cx="986367" cy="182563"/>
            <a:chOff x="5893" y="2886"/>
            <a:chExt cx="466" cy="115"/>
          </a:xfrm>
        </p:grpSpPr>
        <p:sp>
          <p:nvSpPr>
            <p:cNvPr id="28774" name="Rectangle 102"/>
            <p:cNvSpPr>
              <a:spLocks noChangeArrowheads="1"/>
            </p:cNvSpPr>
            <p:nvPr userDrawn="1"/>
          </p:nvSpPr>
          <p:spPr bwMode="auto">
            <a:xfrm flipV="1">
              <a:off x="6010" y="2886"/>
              <a:ext cx="116" cy="115"/>
            </a:xfrm>
            <a:prstGeom prst="rect">
              <a:avLst/>
            </a:prstGeom>
            <a:solidFill>
              <a:srgbClr val="FF9900"/>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75" name="Rectangle 103"/>
            <p:cNvSpPr>
              <a:spLocks noChangeArrowheads="1"/>
            </p:cNvSpPr>
            <p:nvPr userDrawn="1"/>
          </p:nvSpPr>
          <p:spPr bwMode="auto">
            <a:xfrm flipV="1">
              <a:off x="6126" y="2886"/>
              <a:ext cx="116" cy="115"/>
            </a:xfrm>
            <a:prstGeom prst="rect">
              <a:avLst/>
            </a:prstGeom>
            <a:solidFill>
              <a:srgbClr val="FFCC99"/>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76" name="Rectangle 104"/>
            <p:cNvSpPr>
              <a:spLocks noChangeArrowheads="1"/>
            </p:cNvSpPr>
            <p:nvPr userDrawn="1"/>
          </p:nvSpPr>
          <p:spPr bwMode="auto">
            <a:xfrm flipV="1">
              <a:off x="6242" y="2886"/>
              <a:ext cx="117" cy="115"/>
            </a:xfrm>
            <a:prstGeom prst="rect">
              <a:avLst/>
            </a:prstGeom>
            <a:solidFill>
              <a:srgbClr val="FFCC66"/>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77" name="Rectangle 105"/>
            <p:cNvSpPr>
              <a:spLocks noChangeArrowheads="1"/>
            </p:cNvSpPr>
            <p:nvPr userDrawn="1"/>
          </p:nvSpPr>
          <p:spPr bwMode="auto">
            <a:xfrm flipV="1">
              <a:off x="5893" y="2886"/>
              <a:ext cx="117" cy="115"/>
            </a:xfrm>
            <a:prstGeom prst="rect">
              <a:avLst/>
            </a:prstGeom>
            <a:solidFill>
              <a:schemeClr val="tx2"/>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grpSp>
      <p:grpSp>
        <p:nvGrpSpPr>
          <p:cNvPr id="7" name="Group 106"/>
          <p:cNvGrpSpPr>
            <a:grpSpLocks/>
          </p:cNvGrpSpPr>
          <p:nvPr/>
        </p:nvGrpSpPr>
        <p:grpSpPr bwMode="auto">
          <a:xfrm>
            <a:off x="12473526" y="4797431"/>
            <a:ext cx="986367" cy="182563"/>
            <a:chOff x="5893" y="3022"/>
            <a:chExt cx="466" cy="115"/>
          </a:xfrm>
        </p:grpSpPr>
        <p:sp>
          <p:nvSpPr>
            <p:cNvPr id="28779" name="Rectangle 107"/>
            <p:cNvSpPr>
              <a:spLocks noChangeArrowheads="1"/>
            </p:cNvSpPr>
            <p:nvPr userDrawn="1"/>
          </p:nvSpPr>
          <p:spPr bwMode="auto">
            <a:xfrm flipV="1">
              <a:off x="6010" y="3022"/>
              <a:ext cx="116" cy="115"/>
            </a:xfrm>
            <a:prstGeom prst="rect">
              <a:avLst/>
            </a:prstGeom>
            <a:solidFill>
              <a:srgbClr val="006699"/>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80" name="Rectangle 108"/>
            <p:cNvSpPr>
              <a:spLocks noChangeArrowheads="1"/>
            </p:cNvSpPr>
            <p:nvPr userDrawn="1"/>
          </p:nvSpPr>
          <p:spPr bwMode="auto">
            <a:xfrm flipV="1">
              <a:off x="6126" y="3022"/>
              <a:ext cx="116" cy="115"/>
            </a:xfrm>
            <a:prstGeom prst="rect">
              <a:avLst/>
            </a:prstGeom>
            <a:solidFill>
              <a:srgbClr val="99CCFF"/>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81" name="Rectangle 109"/>
            <p:cNvSpPr>
              <a:spLocks noChangeArrowheads="1"/>
            </p:cNvSpPr>
            <p:nvPr userDrawn="1"/>
          </p:nvSpPr>
          <p:spPr bwMode="auto">
            <a:xfrm flipV="1">
              <a:off x="6242" y="3022"/>
              <a:ext cx="117" cy="115"/>
            </a:xfrm>
            <a:prstGeom prst="rect">
              <a:avLst/>
            </a:prstGeom>
            <a:solidFill>
              <a:srgbClr val="CCCCFF"/>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82" name="Rectangle 110"/>
            <p:cNvSpPr>
              <a:spLocks noChangeArrowheads="1"/>
            </p:cNvSpPr>
            <p:nvPr userDrawn="1"/>
          </p:nvSpPr>
          <p:spPr bwMode="auto">
            <a:xfrm flipV="1">
              <a:off x="5893" y="3022"/>
              <a:ext cx="117" cy="115"/>
            </a:xfrm>
            <a:prstGeom prst="rect">
              <a:avLst/>
            </a:prstGeom>
            <a:solidFill>
              <a:srgbClr val="990000"/>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grpSp>
      <p:grpSp>
        <p:nvGrpSpPr>
          <p:cNvPr id="8" name="Group 111"/>
          <p:cNvGrpSpPr>
            <a:grpSpLocks/>
          </p:cNvGrpSpPr>
          <p:nvPr/>
        </p:nvGrpSpPr>
        <p:grpSpPr bwMode="auto">
          <a:xfrm>
            <a:off x="12473526" y="5013331"/>
            <a:ext cx="986367" cy="182563"/>
            <a:chOff x="5893" y="3158"/>
            <a:chExt cx="466" cy="115"/>
          </a:xfrm>
        </p:grpSpPr>
        <p:sp>
          <p:nvSpPr>
            <p:cNvPr id="28784" name="Rectangle 112"/>
            <p:cNvSpPr>
              <a:spLocks noChangeArrowheads="1"/>
            </p:cNvSpPr>
            <p:nvPr userDrawn="1"/>
          </p:nvSpPr>
          <p:spPr bwMode="auto">
            <a:xfrm flipV="1">
              <a:off x="6010" y="3158"/>
              <a:ext cx="116" cy="115"/>
            </a:xfrm>
            <a:prstGeom prst="rect">
              <a:avLst/>
            </a:prstGeom>
            <a:solidFill>
              <a:srgbClr val="009999"/>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85" name="Rectangle 113"/>
            <p:cNvSpPr>
              <a:spLocks noChangeArrowheads="1"/>
            </p:cNvSpPr>
            <p:nvPr userDrawn="1"/>
          </p:nvSpPr>
          <p:spPr bwMode="auto">
            <a:xfrm flipV="1">
              <a:off x="6126" y="3158"/>
              <a:ext cx="116" cy="115"/>
            </a:xfrm>
            <a:prstGeom prst="rect">
              <a:avLst/>
            </a:prstGeom>
            <a:solidFill>
              <a:srgbClr val="CCFF99"/>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86" name="Rectangle 114"/>
            <p:cNvSpPr>
              <a:spLocks noChangeArrowheads="1"/>
            </p:cNvSpPr>
            <p:nvPr userDrawn="1"/>
          </p:nvSpPr>
          <p:spPr bwMode="auto">
            <a:xfrm flipV="1">
              <a:off x="6242" y="3158"/>
              <a:ext cx="117" cy="115"/>
            </a:xfrm>
            <a:prstGeom prst="rect">
              <a:avLst/>
            </a:prstGeom>
            <a:solidFill>
              <a:srgbClr val="99CCCC"/>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87" name="Rectangle 115"/>
            <p:cNvSpPr>
              <a:spLocks noChangeArrowheads="1"/>
            </p:cNvSpPr>
            <p:nvPr userDrawn="1"/>
          </p:nvSpPr>
          <p:spPr bwMode="auto">
            <a:xfrm flipV="1">
              <a:off x="5893" y="3158"/>
              <a:ext cx="117" cy="115"/>
            </a:xfrm>
            <a:prstGeom prst="rect">
              <a:avLst/>
            </a:prstGeom>
            <a:solidFill>
              <a:srgbClr val="990000"/>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grpSp>
      <p:grpSp>
        <p:nvGrpSpPr>
          <p:cNvPr id="9" name="Group 116"/>
          <p:cNvGrpSpPr>
            <a:grpSpLocks/>
          </p:cNvGrpSpPr>
          <p:nvPr/>
        </p:nvGrpSpPr>
        <p:grpSpPr bwMode="auto">
          <a:xfrm>
            <a:off x="12473526" y="5373691"/>
            <a:ext cx="986367" cy="182563"/>
            <a:chOff x="5893" y="3385"/>
            <a:chExt cx="466" cy="115"/>
          </a:xfrm>
        </p:grpSpPr>
        <p:sp>
          <p:nvSpPr>
            <p:cNvPr id="28789" name="Rectangle 117"/>
            <p:cNvSpPr>
              <a:spLocks noChangeArrowheads="1"/>
            </p:cNvSpPr>
            <p:nvPr userDrawn="1"/>
          </p:nvSpPr>
          <p:spPr bwMode="auto">
            <a:xfrm flipV="1">
              <a:off x="6010" y="3385"/>
              <a:ext cx="116" cy="115"/>
            </a:xfrm>
            <a:prstGeom prst="rect">
              <a:avLst/>
            </a:prstGeom>
            <a:solidFill>
              <a:srgbClr val="FF9900"/>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90" name="Rectangle 118"/>
            <p:cNvSpPr>
              <a:spLocks noChangeArrowheads="1"/>
            </p:cNvSpPr>
            <p:nvPr userDrawn="1"/>
          </p:nvSpPr>
          <p:spPr bwMode="auto">
            <a:xfrm flipV="1">
              <a:off x="6126" y="3385"/>
              <a:ext cx="116" cy="115"/>
            </a:xfrm>
            <a:prstGeom prst="rect">
              <a:avLst/>
            </a:prstGeom>
            <a:solidFill>
              <a:srgbClr val="FFCC99"/>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91" name="Rectangle 119"/>
            <p:cNvSpPr>
              <a:spLocks noChangeArrowheads="1"/>
            </p:cNvSpPr>
            <p:nvPr userDrawn="1"/>
          </p:nvSpPr>
          <p:spPr bwMode="auto">
            <a:xfrm flipV="1">
              <a:off x="6242" y="3385"/>
              <a:ext cx="117" cy="115"/>
            </a:xfrm>
            <a:prstGeom prst="rect">
              <a:avLst/>
            </a:prstGeom>
            <a:solidFill>
              <a:srgbClr val="FFCC66"/>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92" name="Rectangle 120"/>
            <p:cNvSpPr>
              <a:spLocks noChangeArrowheads="1"/>
            </p:cNvSpPr>
            <p:nvPr userDrawn="1"/>
          </p:nvSpPr>
          <p:spPr bwMode="auto">
            <a:xfrm flipV="1">
              <a:off x="5893" y="3385"/>
              <a:ext cx="117" cy="115"/>
            </a:xfrm>
            <a:prstGeom prst="rect">
              <a:avLst/>
            </a:prstGeom>
            <a:solidFill>
              <a:schemeClr val="tx1"/>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grpSp>
      <p:grpSp>
        <p:nvGrpSpPr>
          <p:cNvPr id="10" name="Group 121"/>
          <p:cNvGrpSpPr>
            <a:grpSpLocks/>
          </p:cNvGrpSpPr>
          <p:nvPr/>
        </p:nvGrpSpPr>
        <p:grpSpPr bwMode="auto">
          <a:xfrm>
            <a:off x="12473526" y="5589591"/>
            <a:ext cx="986367" cy="182563"/>
            <a:chOff x="5893" y="3521"/>
            <a:chExt cx="466" cy="115"/>
          </a:xfrm>
        </p:grpSpPr>
        <p:sp>
          <p:nvSpPr>
            <p:cNvPr id="28794" name="Rectangle 122"/>
            <p:cNvSpPr>
              <a:spLocks noChangeArrowheads="1"/>
            </p:cNvSpPr>
            <p:nvPr userDrawn="1"/>
          </p:nvSpPr>
          <p:spPr bwMode="auto">
            <a:xfrm flipV="1">
              <a:off x="6010" y="3521"/>
              <a:ext cx="116" cy="115"/>
            </a:xfrm>
            <a:prstGeom prst="rect">
              <a:avLst/>
            </a:prstGeom>
            <a:solidFill>
              <a:srgbClr val="006699"/>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95" name="Rectangle 123"/>
            <p:cNvSpPr>
              <a:spLocks noChangeArrowheads="1"/>
            </p:cNvSpPr>
            <p:nvPr userDrawn="1"/>
          </p:nvSpPr>
          <p:spPr bwMode="auto">
            <a:xfrm flipV="1">
              <a:off x="6126" y="3521"/>
              <a:ext cx="116" cy="115"/>
            </a:xfrm>
            <a:prstGeom prst="rect">
              <a:avLst/>
            </a:prstGeom>
            <a:solidFill>
              <a:srgbClr val="99CCFF"/>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96" name="Rectangle 124"/>
            <p:cNvSpPr>
              <a:spLocks noChangeArrowheads="1"/>
            </p:cNvSpPr>
            <p:nvPr userDrawn="1"/>
          </p:nvSpPr>
          <p:spPr bwMode="auto">
            <a:xfrm flipV="1">
              <a:off x="6242" y="3521"/>
              <a:ext cx="117" cy="115"/>
            </a:xfrm>
            <a:prstGeom prst="rect">
              <a:avLst/>
            </a:prstGeom>
            <a:solidFill>
              <a:srgbClr val="CCCCFF"/>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97" name="Rectangle 125"/>
            <p:cNvSpPr>
              <a:spLocks noChangeArrowheads="1"/>
            </p:cNvSpPr>
            <p:nvPr userDrawn="1"/>
          </p:nvSpPr>
          <p:spPr bwMode="auto">
            <a:xfrm flipV="1">
              <a:off x="5893" y="3521"/>
              <a:ext cx="117" cy="115"/>
            </a:xfrm>
            <a:prstGeom prst="rect">
              <a:avLst/>
            </a:prstGeom>
            <a:solidFill>
              <a:schemeClr val="tx1"/>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grpSp>
      <p:grpSp>
        <p:nvGrpSpPr>
          <p:cNvPr id="11" name="Group 126"/>
          <p:cNvGrpSpPr>
            <a:grpSpLocks/>
          </p:cNvGrpSpPr>
          <p:nvPr/>
        </p:nvGrpSpPr>
        <p:grpSpPr bwMode="auto">
          <a:xfrm>
            <a:off x="12473526" y="5805491"/>
            <a:ext cx="986367" cy="182563"/>
            <a:chOff x="5893" y="3657"/>
            <a:chExt cx="466" cy="115"/>
          </a:xfrm>
        </p:grpSpPr>
        <p:sp>
          <p:nvSpPr>
            <p:cNvPr id="28799" name="Rectangle 127"/>
            <p:cNvSpPr>
              <a:spLocks noChangeArrowheads="1"/>
            </p:cNvSpPr>
            <p:nvPr userDrawn="1"/>
          </p:nvSpPr>
          <p:spPr bwMode="auto">
            <a:xfrm flipV="1">
              <a:off x="6010" y="3657"/>
              <a:ext cx="116" cy="115"/>
            </a:xfrm>
            <a:prstGeom prst="rect">
              <a:avLst/>
            </a:prstGeom>
            <a:solidFill>
              <a:srgbClr val="009999"/>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800" name="Rectangle 128"/>
            <p:cNvSpPr>
              <a:spLocks noChangeArrowheads="1"/>
            </p:cNvSpPr>
            <p:nvPr userDrawn="1"/>
          </p:nvSpPr>
          <p:spPr bwMode="auto">
            <a:xfrm flipV="1">
              <a:off x="6126" y="3657"/>
              <a:ext cx="116" cy="115"/>
            </a:xfrm>
            <a:prstGeom prst="rect">
              <a:avLst/>
            </a:prstGeom>
            <a:solidFill>
              <a:srgbClr val="CCFF99"/>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801" name="Rectangle 129"/>
            <p:cNvSpPr>
              <a:spLocks noChangeArrowheads="1"/>
            </p:cNvSpPr>
            <p:nvPr userDrawn="1"/>
          </p:nvSpPr>
          <p:spPr bwMode="auto">
            <a:xfrm flipV="1">
              <a:off x="6242" y="3657"/>
              <a:ext cx="117" cy="115"/>
            </a:xfrm>
            <a:prstGeom prst="rect">
              <a:avLst/>
            </a:prstGeom>
            <a:solidFill>
              <a:srgbClr val="99CCCC"/>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802" name="Rectangle 130"/>
            <p:cNvSpPr>
              <a:spLocks noChangeArrowheads="1"/>
            </p:cNvSpPr>
            <p:nvPr userDrawn="1"/>
          </p:nvSpPr>
          <p:spPr bwMode="auto">
            <a:xfrm flipV="1">
              <a:off x="5893" y="3657"/>
              <a:ext cx="117" cy="115"/>
            </a:xfrm>
            <a:prstGeom prst="rect">
              <a:avLst/>
            </a:prstGeom>
            <a:solidFill>
              <a:schemeClr val="tx1"/>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grpSp>
      <p:grpSp>
        <p:nvGrpSpPr>
          <p:cNvPr id="12" name="Group 131"/>
          <p:cNvGrpSpPr>
            <a:grpSpLocks/>
          </p:cNvGrpSpPr>
          <p:nvPr/>
        </p:nvGrpSpPr>
        <p:grpSpPr bwMode="auto">
          <a:xfrm>
            <a:off x="12473526" y="6165855"/>
            <a:ext cx="986367" cy="182563"/>
            <a:chOff x="5893" y="3884"/>
            <a:chExt cx="466" cy="115"/>
          </a:xfrm>
        </p:grpSpPr>
        <p:sp>
          <p:nvSpPr>
            <p:cNvPr id="28804" name="Rectangle 132"/>
            <p:cNvSpPr>
              <a:spLocks noChangeArrowheads="1"/>
            </p:cNvSpPr>
            <p:nvPr userDrawn="1"/>
          </p:nvSpPr>
          <p:spPr bwMode="auto">
            <a:xfrm flipV="1">
              <a:off x="6010" y="3884"/>
              <a:ext cx="116" cy="115"/>
            </a:xfrm>
            <a:prstGeom prst="rect">
              <a:avLst/>
            </a:prstGeom>
            <a:solidFill>
              <a:srgbClr val="FF9900"/>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805" name="Rectangle 133"/>
            <p:cNvSpPr>
              <a:spLocks noChangeArrowheads="1"/>
            </p:cNvSpPr>
            <p:nvPr userDrawn="1"/>
          </p:nvSpPr>
          <p:spPr bwMode="auto">
            <a:xfrm flipV="1">
              <a:off x="6126" y="3884"/>
              <a:ext cx="116" cy="115"/>
            </a:xfrm>
            <a:prstGeom prst="rect">
              <a:avLst/>
            </a:prstGeom>
            <a:solidFill>
              <a:srgbClr val="FFCC99"/>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806" name="Rectangle 134"/>
            <p:cNvSpPr>
              <a:spLocks noChangeArrowheads="1"/>
            </p:cNvSpPr>
            <p:nvPr userDrawn="1"/>
          </p:nvSpPr>
          <p:spPr bwMode="auto">
            <a:xfrm flipV="1">
              <a:off x="6242" y="3884"/>
              <a:ext cx="117" cy="115"/>
            </a:xfrm>
            <a:prstGeom prst="rect">
              <a:avLst/>
            </a:prstGeom>
            <a:solidFill>
              <a:srgbClr val="FFCC66"/>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807" name="Rectangle 135"/>
            <p:cNvSpPr>
              <a:spLocks noChangeArrowheads="1"/>
            </p:cNvSpPr>
            <p:nvPr userDrawn="1"/>
          </p:nvSpPr>
          <p:spPr bwMode="auto">
            <a:xfrm flipV="1">
              <a:off x="5893" y="3884"/>
              <a:ext cx="117" cy="115"/>
            </a:xfrm>
            <a:prstGeom prst="rect">
              <a:avLst/>
            </a:prstGeom>
            <a:solidFill>
              <a:schemeClr val="bg2"/>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grpSp>
      <p:grpSp>
        <p:nvGrpSpPr>
          <p:cNvPr id="13" name="Group 136"/>
          <p:cNvGrpSpPr>
            <a:grpSpLocks/>
          </p:cNvGrpSpPr>
          <p:nvPr/>
        </p:nvGrpSpPr>
        <p:grpSpPr bwMode="auto">
          <a:xfrm>
            <a:off x="12473526" y="6391279"/>
            <a:ext cx="986367" cy="182563"/>
            <a:chOff x="5893" y="4026"/>
            <a:chExt cx="466" cy="115"/>
          </a:xfrm>
        </p:grpSpPr>
        <p:sp>
          <p:nvSpPr>
            <p:cNvPr id="28809" name="Rectangle 137"/>
            <p:cNvSpPr>
              <a:spLocks noChangeArrowheads="1"/>
            </p:cNvSpPr>
            <p:nvPr userDrawn="1"/>
          </p:nvSpPr>
          <p:spPr bwMode="auto">
            <a:xfrm flipV="1">
              <a:off x="6010" y="4026"/>
              <a:ext cx="116" cy="115"/>
            </a:xfrm>
            <a:prstGeom prst="rect">
              <a:avLst/>
            </a:prstGeom>
            <a:solidFill>
              <a:srgbClr val="006699"/>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810" name="Rectangle 138"/>
            <p:cNvSpPr>
              <a:spLocks noChangeArrowheads="1"/>
            </p:cNvSpPr>
            <p:nvPr userDrawn="1"/>
          </p:nvSpPr>
          <p:spPr bwMode="auto">
            <a:xfrm flipV="1">
              <a:off x="6126" y="4026"/>
              <a:ext cx="116" cy="115"/>
            </a:xfrm>
            <a:prstGeom prst="rect">
              <a:avLst/>
            </a:prstGeom>
            <a:solidFill>
              <a:srgbClr val="99CCFF"/>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811" name="Rectangle 139"/>
            <p:cNvSpPr>
              <a:spLocks noChangeArrowheads="1"/>
            </p:cNvSpPr>
            <p:nvPr userDrawn="1"/>
          </p:nvSpPr>
          <p:spPr bwMode="auto">
            <a:xfrm flipV="1">
              <a:off x="6242" y="4026"/>
              <a:ext cx="117" cy="115"/>
            </a:xfrm>
            <a:prstGeom prst="rect">
              <a:avLst/>
            </a:prstGeom>
            <a:solidFill>
              <a:srgbClr val="CCCCFF"/>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812" name="Rectangle 140"/>
            <p:cNvSpPr>
              <a:spLocks noChangeArrowheads="1"/>
            </p:cNvSpPr>
            <p:nvPr userDrawn="1"/>
          </p:nvSpPr>
          <p:spPr bwMode="auto">
            <a:xfrm flipV="1">
              <a:off x="5893" y="4026"/>
              <a:ext cx="117" cy="115"/>
            </a:xfrm>
            <a:prstGeom prst="rect">
              <a:avLst/>
            </a:prstGeom>
            <a:solidFill>
              <a:schemeClr val="bg2"/>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grpSp>
      <p:grpSp>
        <p:nvGrpSpPr>
          <p:cNvPr id="14" name="Group 141"/>
          <p:cNvGrpSpPr>
            <a:grpSpLocks/>
          </p:cNvGrpSpPr>
          <p:nvPr/>
        </p:nvGrpSpPr>
        <p:grpSpPr bwMode="auto">
          <a:xfrm>
            <a:off x="12473526" y="6615115"/>
            <a:ext cx="986367" cy="182563"/>
            <a:chOff x="5893" y="4167"/>
            <a:chExt cx="466" cy="115"/>
          </a:xfrm>
        </p:grpSpPr>
        <p:sp>
          <p:nvSpPr>
            <p:cNvPr id="28814" name="Rectangle 142"/>
            <p:cNvSpPr>
              <a:spLocks noChangeArrowheads="1"/>
            </p:cNvSpPr>
            <p:nvPr userDrawn="1"/>
          </p:nvSpPr>
          <p:spPr bwMode="auto">
            <a:xfrm flipV="1">
              <a:off x="6010" y="4167"/>
              <a:ext cx="116" cy="115"/>
            </a:xfrm>
            <a:prstGeom prst="rect">
              <a:avLst/>
            </a:prstGeom>
            <a:solidFill>
              <a:schemeClr val="hlink"/>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815" name="Rectangle 143"/>
            <p:cNvSpPr>
              <a:spLocks noChangeArrowheads="1"/>
            </p:cNvSpPr>
            <p:nvPr userDrawn="1"/>
          </p:nvSpPr>
          <p:spPr bwMode="auto">
            <a:xfrm flipV="1">
              <a:off x="6126" y="4167"/>
              <a:ext cx="116" cy="115"/>
            </a:xfrm>
            <a:prstGeom prst="rect">
              <a:avLst/>
            </a:prstGeom>
            <a:solidFill>
              <a:schemeClr val="accent2"/>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816" name="Rectangle 144"/>
            <p:cNvSpPr>
              <a:spLocks noChangeArrowheads="1"/>
            </p:cNvSpPr>
            <p:nvPr userDrawn="1"/>
          </p:nvSpPr>
          <p:spPr bwMode="auto">
            <a:xfrm flipV="1">
              <a:off x="6242" y="4167"/>
              <a:ext cx="117" cy="115"/>
            </a:xfrm>
            <a:prstGeom prst="rect">
              <a:avLst/>
            </a:prstGeom>
            <a:solidFill>
              <a:schemeClr val="accent1"/>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817" name="Rectangle 145"/>
            <p:cNvSpPr>
              <a:spLocks noChangeArrowheads="1"/>
            </p:cNvSpPr>
            <p:nvPr userDrawn="1"/>
          </p:nvSpPr>
          <p:spPr bwMode="auto">
            <a:xfrm flipV="1">
              <a:off x="5893" y="4167"/>
              <a:ext cx="117" cy="115"/>
            </a:xfrm>
            <a:prstGeom prst="rect">
              <a:avLst/>
            </a:prstGeom>
            <a:solidFill>
              <a:schemeClr val="bg2"/>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grpSp>
      <p:sp>
        <p:nvSpPr>
          <p:cNvPr id="28818" name="Line 146"/>
          <p:cNvSpPr>
            <a:spLocks noChangeShapeType="1"/>
          </p:cNvSpPr>
          <p:nvPr/>
        </p:nvSpPr>
        <p:spPr bwMode="auto">
          <a:xfrm flipV="1">
            <a:off x="334434" y="620713"/>
            <a:ext cx="11618384" cy="0"/>
          </a:xfrm>
          <a:prstGeom prst="line">
            <a:avLst/>
          </a:prstGeom>
          <a:noFill/>
          <a:ln w="38100">
            <a:solidFill>
              <a:srgbClr val="990000"/>
            </a:solidFill>
            <a:round/>
            <a:headEnd/>
            <a:tailEnd/>
          </a:ln>
          <a:effectLst/>
        </p:spPr>
        <p:txBody>
          <a:bodyPr lIns="121644" tIns="60826" rIns="121644" bIns="60826"/>
          <a:lstStyle/>
          <a:p>
            <a:pPr defTabSz="1219110">
              <a:defRPr/>
            </a:pPr>
            <a:endParaRPr lang="zh-CN" altLang="en-US" sz="1600" dirty="0">
              <a:solidFill>
                <a:srgbClr val="FFFFFF"/>
              </a:solidFill>
              <a:latin typeface="FrutigerNext LT Regular"/>
              <a:ea typeface="ＭＳ Ｐゴシック" pitchFamily="34" charset="-128"/>
            </a:endParaRPr>
          </a:p>
        </p:txBody>
      </p:sp>
    </p:spTree>
    <p:extLst>
      <p:ext uri="{BB962C8B-B14F-4D97-AF65-F5344CB8AC3E}">
        <p14:creationId xmlns:p14="http://schemas.microsoft.com/office/powerpoint/2010/main" val="625988799"/>
      </p:ext>
    </p:extLst>
  </p:cSld>
  <p:clrMap bg1="lt1" tx1="dk1" bg2="lt2" tx2="dk2" accent1="accent1" accent2="accent2" accent3="accent3" accent4="accent4" accent5="accent5" accent6="accent6" hlink="hlink" folHlink="folHlink"/>
  <p:sldLayoutIdLst>
    <p:sldLayoutId id="2147484018" r:id="rId1"/>
    <p:sldLayoutId id="2147484019" r:id="rId2"/>
    <p:sldLayoutId id="2147484020" r:id="rId3"/>
    <p:sldLayoutId id="2147484021" r:id="rId4"/>
    <p:sldLayoutId id="2147484022" r:id="rId5"/>
    <p:sldLayoutId id="2147484023" r:id="rId6"/>
    <p:sldLayoutId id="2147484024" r:id="rId7"/>
    <p:sldLayoutId id="2147484025" r:id="rId8"/>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hf sldNum="0" hdr="0" ftr="0"/>
  <p:txStyles>
    <p:titleStyle>
      <a:lvl1pPr algn="l" defTabSz="1064491" rtl="0" eaLnBrk="0" fontAlgn="base" hangingPunct="0">
        <a:spcBef>
          <a:spcPct val="0"/>
        </a:spcBef>
        <a:spcAft>
          <a:spcPct val="0"/>
        </a:spcAft>
        <a:defRPr sz="4500">
          <a:solidFill>
            <a:srgbClr val="990000"/>
          </a:solidFill>
          <a:latin typeface="+mj-lt"/>
          <a:ea typeface="+mj-ea"/>
          <a:cs typeface="+mj-cs"/>
        </a:defRPr>
      </a:lvl1pPr>
      <a:lvl2pPr algn="l" defTabSz="1064491" rtl="0" eaLnBrk="0" fontAlgn="base" hangingPunct="0">
        <a:spcBef>
          <a:spcPct val="0"/>
        </a:spcBef>
        <a:spcAft>
          <a:spcPct val="0"/>
        </a:spcAft>
        <a:defRPr sz="4500">
          <a:solidFill>
            <a:srgbClr val="990000"/>
          </a:solidFill>
          <a:latin typeface="FrutigerNext LT Medium" pitchFamily="34" charset="0"/>
          <a:ea typeface="黑体" pitchFamily="2" charset="-122"/>
        </a:defRPr>
      </a:lvl2pPr>
      <a:lvl3pPr algn="l" defTabSz="1064491" rtl="0" eaLnBrk="0" fontAlgn="base" hangingPunct="0">
        <a:spcBef>
          <a:spcPct val="0"/>
        </a:spcBef>
        <a:spcAft>
          <a:spcPct val="0"/>
        </a:spcAft>
        <a:defRPr sz="4500">
          <a:solidFill>
            <a:srgbClr val="990000"/>
          </a:solidFill>
          <a:latin typeface="FrutigerNext LT Medium" pitchFamily="34" charset="0"/>
          <a:ea typeface="黑体" pitchFamily="2" charset="-122"/>
        </a:defRPr>
      </a:lvl3pPr>
      <a:lvl4pPr algn="l" defTabSz="1064491" rtl="0" eaLnBrk="0" fontAlgn="base" hangingPunct="0">
        <a:spcBef>
          <a:spcPct val="0"/>
        </a:spcBef>
        <a:spcAft>
          <a:spcPct val="0"/>
        </a:spcAft>
        <a:defRPr sz="4500">
          <a:solidFill>
            <a:srgbClr val="990000"/>
          </a:solidFill>
          <a:latin typeface="FrutigerNext LT Medium" pitchFamily="34" charset="0"/>
          <a:ea typeface="黑体" pitchFamily="2" charset="-122"/>
        </a:defRPr>
      </a:lvl4pPr>
      <a:lvl5pPr algn="l" defTabSz="1064491" rtl="0" eaLnBrk="0" fontAlgn="base" hangingPunct="0">
        <a:spcBef>
          <a:spcPct val="0"/>
        </a:spcBef>
        <a:spcAft>
          <a:spcPct val="0"/>
        </a:spcAft>
        <a:defRPr sz="4500">
          <a:solidFill>
            <a:srgbClr val="990000"/>
          </a:solidFill>
          <a:latin typeface="FrutigerNext LT Medium" pitchFamily="34" charset="0"/>
          <a:ea typeface="黑体" pitchFamily="2" charset="-122"/>
        </a:defRPr>
      </a:lvl5pPr>
      <a:lvl6pPr marL="608207" algn="l" defTabSz="1066472" rtl="0" fontAlgn="base">
        <a:spcBef>
          <a:spcPct val="0"/>
        </a:spcBef>
        <a:spcAft>
          <a:spcPct val="0"/>
        </a:spcAft>
        <a:defRPr sz="4500">
          <a:solidFill>
            <a:srgbClr val="990000"/>
          </a:solidFill>
          <a:latin typeface="FrutigerNext LT Medium" pitchFamily="34" charset="0"/>
          <a:ea typeface="黑体" pitchFamily="2" charset="-122"/>
        </a:defRPr>
      </a:lvl6pPr>
      <a:lvl7pPr marL="1216422" algn="l" defTabSz="1066472" rtl="0" fontAlgn="base">
        <a:spcBef>
          <a:spcPct val="0"/>
        </a:spcBef>
        <a:spcAft>
          <a:spcPct val="0"/>
        </a:spcAft>
        <a:defRPr sz="4500">
          <a:solidFill>
            <a:srgbClr val="990000"/>
          </a:solidFill>
          <a:latin typeface="FrutigerNext LT Medium" pitchFamily="34" charset="0"/>
          <a:ea typeface="黑体" pitchFamily="2" charset="-122"/>
        </a:defRPr>
      </a:lvl7pPr>
      <a:lvl8pPr marL="1824629" algn="l" defTabSz="1066472" rtl="0" fontAlgn="base">
        <a:spcBef>
          <a:spcPct val="0"/>
        </a:spcBef>
        <a:spcAft>
          <a:spcPct val="0"/>
        </a:spcAft>
        <a:defRPr sz="4500">
          <a:solidFill>
            <a:srgbClr val="990000"/>
          </a:solidFill>
          <a:latin typeface="FrutigerNext LT Medium" pitchFamily="34" charset="0"/>
          <a:ea typeface="黑体" pitchFamily="2" charset="-122"/>
        </a:defRPr>
      </a:lvl8pPr>
      <a:lvl9pPr marL="2432841" algn="l" defTabSz="1066472" rtl="0" fontAlgn="base">
        <a:spcBef>
          <a:spcPct val="0"/>
        </a:spcBef>
        <a:spcAft>
          <a:spcPct val="0"/>
        </a:spcAft>
        <a:defRPr sz="4500">
          <a:solidFill>
            <a:srgbClr val="990000"/>
          </a:solidFill>
          <a:latin typeface="FrutigerNext LT Medium" pitchFamily="34" charset="0"/>
          <a:ea typeface="黑体" pitchFamily="2" charset="-122"/>
        </a:defRPr>
      </a:lvl9pPr>
    </p:titleStyle>
    <p:bodyStyle>
      <a:lvl1pPr marL="397075" indent="-397075" algn="l" defTabSz="1064491" rtl="0" eaLnBrk="0" fontAlgn="base" hangingPunct="0">
        <a:lnSpc>
          <a:spcPct val="140000"/>
        </a:lnSpc>
        <a:spcBef>
          <a:spcPct val="0"/>
        </a:spcBef>
        <a:spcAft>
          <a:spcPct val="0"/>
        </a:spcAft>
        <a:buClr>
          <a:schemeClr val="bg2"/>
        </a:buClr>
        <a:buSzPct val="60000"/>
        <a:buFont typeface="Wingdings" pitchFamily="2" charset="2"/>
        <a:buChar char="l"/>
        <a:defRPr sz="2700" b="1">
          <a:solidFill>
            <a:schemeClr val="tx1"/>
          </a:solidFill>
          <a:latin typeface="+mn-lt"/>
          <a:ea typeface="+mn-ea"/>
          <a:cs typeface="+mn-cs"/>
        </a:defRPr>
      </a:lvl1pPr>
      <a:lvl2pPr marL="865957" indent="-331596" algn="l" defTabSz="1064491" rtl="0" eaLnBrk="0" fontAlgn="base" hangingPunct="0">
        <a:lnSpc>
          <a:spcPct val="140000"/>
        </a:lnSpc>
        <a:spcBef>
          <a:spcPct val="0"/>
        </a:spcBef>
        <a:spcAft>
          <a:spcPct val="0"/>
        </a:spcAft>
        <a:buClr>
          <a:schemeClr val="tx1"/>
        </a:buClr>
        <a:buSzPct val="50000"/>
        <a:buFont typeface="Wingdings" pitchFamily="2" charset="2"/>
        <a:buChar char="p"/>
        <a:defRPr>
          <a:solidFill>
            <a:schemeClr val="tx1"/>
          </a:solidFill>
          <a:latin typeface="+mn-lt"/>
          <a:ea typeface="+mn-ea"/>
        </a:defRPr>
      </a:lvl2pPr>
      <a:lvl3pPr marL="1332728" indent="-266121" algn="l" defTabSz="1064491" rtl="0" eaLnBrk="0" fontAlgn="base" hangingPunct="0">
        <a:lnSpc>
          <a:spcPct val="140000"/>
        </a:lnSpc>
        <a:spcBef>
          <a:spcPct val="0"/>
        </a:spcBef>
        <a:spcAft>
          <a:spcPct val="0"/>
        </a:spcAft>
        <a:buSzPct val="50000"/>
        <a:buFont typeface="Wingdings" pitchFamily="2" charset="2"/>
        <a:buChar char="n"/>
        <a:defRPr sz="2100">
          <a:solidFill>
            <a:schemeClr val="tx1"/>
          </a:solidFill>
          <a:latin typeface="FrutigerNext LT Light" pitchFamily="34" charset="0"/>
          <a:ea typeface="+mn-ea"/>
        </a:defRPr>
      </a:lvl3pPr>
      <a:lvl4pPr marL="1862860" indent="-264012" algn="l" defTabSz="1064491" rtl="0" eaLnBrk="0" fontAlgn="base" hangingPunct="0">
        <a:lnSpc>
          <a:spcPct val="140000"/>
        </a:lnSpc>
        <a:spcBef>
          <a:spcPct val="0"/>
        </a:spcBef>
        <a:spcAft>
          <a:spcPct val="0"/>
        </a:spcAft>
        <a:buChar char="–"/>
        <a:defRPr sz="1900">
          <a:solidFill>
            <a:schemeClr val="tx1"/>
          </a:solidFill>
          <a:latin typeface="+mj-lt"/>
          <a:ea typeface="+mn-ea"/>
        </a:defRPr>
      </a:lvl4pPr>
      <a:lvl5pPr marL="2397219" indent="-266121" algn="l" defTabSz="1064491" rtl="0" eaLnBrk="0" fontAlgn="base" hangingPunct="0">
        <a:lnSpc>
          <a:spcPct val="140000"/>
        </a:lnSpc>
        <a:spcBef>
          <a:spcPct val="0"/>
        </a:spcBef>
        <a:spcAft>
          <a:spcPct val="0"/>
        </a:spcAft>
        <a:buFont typeface="FrutigerNext LT Medium" pitchFamily="34" charset="0"/>
        <a:buChar char="~"/>
        <a:defRPr sz="1600">
          <a:solidFill>
            <a:schemeClr val="tx1"/>
          </a:solidFill>
          <a:latin typeface="+mj-lt"/>
          <a:ea typeface="+mn-ea"/>
        </a:defRPr>
      </a:lvl5pPr>
      <a:lvl6pPr marL="3007255" indent="-268207" algn="l" defTabSz="1066472" rtl="0" fontAlgn="base">
        <a:lnSpc>
          <a:spcPct val="140000"/>
        </a:lnSpc>
        <a:spcBef>
          <a:spcPct val="0"/>
        </a:spcBef>
        <a:spcAft>
          <a:spcPct val="0"/>
        </a:spcAft>
        <a:buFont typeface="FrutigerNext LT Medium" pitchFamily="34" charset="0"/>
        <a:buChar char="~"/>
        <a:defRPr sz="1600">
          <a:solidFill>
            <a:schemeClr val="tx1"/>
          </a:solidFill>
          <a:latin typeface="+mj-lt"/>
          <a:ea typeface="+mn-ea"/>
        </a:defRPr>
      </a:lvl6pPr>
      <a:lvl7pPr marL="3615470" indent="-268207" algn="l" defTabSz="1066472" rtl="0" fontAlgn="base">
        <a:lnSpc>
          <a:spcPct val="140000"/>
        </a:lnSpc>
        <a:spcBef>
          <a:spcPct val="0"/>
        </a:spcBef>
        <a:spcAft>
          <a:spcPct val="0"/>
        </a:spcAft>
        <a:buFont typeface="FrutigerNext LT Medium" pitchFamily="34" charset="0"/>
        <a:buChar char="~"/>
        <a:defRPr sz="1600">
          <a:solidFill>
            <a:schemeClr val="tx1"/>
          </a:solidFill>
          <a:latin typeface="+mj-lt"/>
          <a:ea typeface="+mn-ea"/>
        </a:defRPr>
      </a:lvl7pPr>
      <a:lvl8pPr marL="4223677" indent="-268207" algn="l" defTabSz="1066472" rtl="0" fontAlgn="base">
        <a:lnSpc>
          <a:spcPct val="140000"/>
        </a:lnSpc>
        <a:spcBef>
          <a:spcPct val="0"/>
        </a:spcBef>
        <a:spcAft>
          <a:spcPct val="0"/>
        </a:spcAft>
        <a:buFont typeface="FrutigerNext LT Medium" pitchFamily="34" charset="0"/>
        <a:buChar char="~"/>
        <a:defRPr sz="1600">
          <a:solidFill>
            <a:schemeClr val="tx1"/>
          </a:solidFill>
          <a:latin typeface="+mj-lt"/>
          <a:ea typeface="+mn-ea"/>
        </a:defRPr>
      </a:lvl8pPr>
      <a:lvl9pPr marL="4831886" indent="-268207" algn="l" defTabSz="1066472" rtl="0" fontAlgn="base">
        <a:lnSpc>
          <a:spcPct val="140000"/>
        </a:lnSpc>
        <a:spcBef>
          <a:spcPct val="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1216422" rtl="0" eaLnBrk="1" latinLnBrk="0" hangingPunct="1">
        <a:defRPr sz="2400" kern="1200">
          <a:solidFill>
            <a:schemeClr val="tx1"/>
          </a:solidFill>
          <a:latin typeface="+mn-lt"/>
          <a:ea typeface="+mn-ea"/>
          <a:cs typeface="+mn-cs"/>
        </a:defRPr>
      </a:lvl1pPr>
      <a:lvl2pPr marL="608207" algn="l" defTabSz="1216422" rtl="0" eaLnBrk="1" latinLnBrk="0" hangingPunct="1">
        <a:defRPr sz="2400" kern="1200">
          <a:solidFill>
            <a:schemeClr val="tx1"/>
          </a:solidFill>
          <a:latin typeface="+mn-lt"/>
          <a:ea typeface="+mn-ea"/>
          <a:cs typeface="+mn-cs"/>
        </a:defRPr>
      </a:lvl2pPr>
      <a:lvl3pPr marL="1216422" algn="l" defTabSz="1216422" rtl="0" eaLnBrk="1" latinLnBrk="0" hangingPunct="1">
        <a:defRPr sz="2400" kern="1200">
          <a:solidFill>
            <a:schemeClr val="tx1"/>
          </a:solidFill>
          <a:latin typeface="+mn-lt"/>
          <a:ea typeface="+mn-ea"/>
          <a:cs typeface="+mn-cs"/>
        </a:defRPr>
      </a:lvl3pPr>
      <a:lvl4pPr marL="1824629" algn="l" defTabSz="1216422" rtl="0" eaLnBrk="1" latinLnBrk="0" hangingPunct="1">
        <a:defRPr sz="2400" kern="1200">
          <a:solidFill>
            <a:schemeClr val="tx1"/>
          </a:solidFill>
          <a:latin typeface="+mn-lt"/>
          <a:ea typeface="+mn-ea"/>
          <a:cs typeface="+mn-cs"/>
        </a:defRPr>
      </a:lvl4pPr>
      <a:lvl5pPr marL="2432841" algn="l" defTabSz="1216422" rtl="0" eaLnBrk="1" latinLnBrk="0" hangingPunct="1">
        <a:defRPr sz="2400" kern="1200">
          <a:solidFill>
            <a:schemeClr val="tx1"/>
          </a:solidFill>
          <a:latin typeface="+mn-lt"/>
          <a:ea typeface="+mn-ea"/>
          <a:cs typeface="+mn-cs"/>
        </a:defRPr>
      </a:lvl5pPr>
      <a:lvl6pPr marL="3041045" algn="l" defTabSz="1216422" rtl="0" eaLnBrk="1" latinLnBrk="0" hangingPunct="1">
        <a:defRPr sz="2400" kern="1200">
          <a:solidFill>
            <a:schemeClr val="tx1"/>
          </a:solidFill>
          <a:latin typeface="+mn-lt"/>
          <a:ea typeface="+mn-ea"/>
          <a:cs typeface="+mn-cs"/>
        </a:defRPr>
      </a:lvl6pPr>
      <a:lvl7pPr marL="3649255" algn="l" defTabSz="1216422" rtl="0" eaLnBrk="1" latinLnBrk="0" hangingPunct="1">
        <a:defRPr sz="2400" kern="1200">
          <a:solidFill>
            <a:schemeClr val="tx1"/>
          </a:solidFill>
          <a:latin typeface="+mn-lt"/>
          <a:ea typeface="+mn-ea"/>
          <a:cs typeface="+mn-cs"/>
        </a:defRPr>
      </a:lvl7pPr>
      <a:lvl8pPr marL="4257464" algn="l" defTabSz="1216422" rtl="0" eaLnBrk="1" latinLnBrk="0" hangingPunct="1">
        <a:defRPr sz="2400" kern="1200">
          <a:solidFill>
            <a:schemeClr val="tx1"/>
          </a:solidFill>
          <a:latin typeface="+mn-lt"/>
          <a:ea typeface="+mn-ea"/>
          <a:cs typeface="+mn-cs"/>
        </a:defRPr>
      </a:lvl8pPr>
      <a:lvl9pPr marL="4865676" algn="l" defTabSz="1216422" rtl="0" eaLnBrk="1" latinLnBrk="0" hangingPunct="1">
        <a:defRPr sz="24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1" y="6224592"/>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5" y="6451605"/>
            <a:ext cx="3568522" cy="2460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106749"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599" dirty="0" smtClean="0">
                <a:solidFill>
                  <a:srgbClr val="000000"/>
                </a:solidFill>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0011837" y="6386517"/>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533" y="325443"/>
            <a:ext cx="10176934"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en-US" altLang="zh-CN" dirty="0" smtClean="0"/>
              <a:t>Click to edit Master title style</a:t>
            </a:r>
            <a:endParaRPr lang="zh-CN" altLang="en-US" dirty="0" smtClean="0"/>
          </a:p>
        </p:txBody>
      </p:sp>
      <p:sp>
        <p:nvSpPr>
          <p:cNvPr id="10248" name="Rectangle 68"/>
          <p:cNvSpPr>
            <a:spLocks noGrp="1" noChangeArrowheads="1"/>
          </p:cNvSpPr>
          <p:nvPr>
            <p:ph type="body" idx="1"/>
          </p:nvPr>
        </p:nvSpPr>
        <p:spPr bwMode="auto">
          <a:xfrm>
            <a:off x="1007533" y="1628780"/>
            <a:ext cx="10176934"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en-US" altLang="zh-CN" dirty="0" smtClean="0"/>
              <a:t>Click to edit Master text styles</a:t>
            </a:r>
            <a:endParaRPr lang="zh-CN" altLang="en-US" dirty="0" smtClean="0"/>
          </a:p>
          <a:p>
            <a:pPr lvl="1"/>
            <a:r>
              <a:rPr lang="en-US" altLang="zh-CN" dirty="0" smtClean="0"/>
              <a:t>Second level</a:t>
            </a:r>
            <a:endParaRPr lang="zh-CN" altLang="en-US" dirty="0" smtClean="0"/>
          </a:p>
          <a:p>
            <a:pPr lvl="2"/>
            <a:r>
              <a:rPr lang="en-US" altLang="zh-CN" dirty="0" smtClean="0"/>
              <a:t>Third level</a:t>
            </a:r>
            <a:endParaRPr lang="zh-CN" altLang="en-US" dirty="0" smtClean="0"/>
          </a:p>
          <a:p>
            <a:pPr lvl="3"/>
            <a:r>
              <a:rPr lang="en-US" altLang="zh-CN" dirty="0" smtClean="0"/>
              <a:t>Fourth level</a:t>
            </a:r>
            <a:endParaRPr lang="zh-CN" altLang="en-US" dirty="0" smtClean="0"/>
          </a:p>
          <a:p>
            <a:pPr lvl="4"/>
            <a:r>
              <a:rPr lang="en-US" altLang="zh-CN" dirty="0" smtClean="0"/>
              <a:t>Fifth level</a:t>
            </a:r>
            <a:endParaRPr lang="zh-CN" altLang="en-US" dirty="0" smtClean="0"/>
          </a:p>
        </p:txBody>
      </p:sp>
      <p:grpSp>
        <p:nvGrpSpPr>
          <p:cNvPr id="10328" name="Group 88"/>
          <p:cNvGrpSpPr>
            <a:grpSpLocks/>
          </p:cNvGrpSpPr>
          <p:nvPr/>
        </p:nvGrpSpPr>
        <p:grpSpPr bwMode="auto">
          <a:xfrm>
            <a:off x="12433302" y="3832229"/>
            <a:ext cx="1151467" cy="3025775"/>
            <a:chOff x="5874" y="2414"/>
            <a:chExt cx="544" cy="1906"/>
          </a:xfrm>
        </p:grpSpPr>
        <p:sp>
          <p:nvSpPr>
            <p:cNvPr id="10326" name="Rectangle 86"/>
            <p:cNvSpPr>
              <a:spLocks noChangeArrowheads="1"/>
            </p:cNvSpPr>
            <p:nvPr userDrawn="1"/>
          </p:nvSpPr>
          <p:spPr bwMode="auto">
            <a:xfrm>
              <a:off x="5874" y="2414"/>
              <a:ext cx="544" cy="1906"/>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398">
                <a:solidFill>
                  <a:srgbClr val="000000"/>
                </a:solidFill>
                <a:ea typeface="宋体" charset="-122"/>
              </a:endParaRPr>
            </a:p>
          </p:txBody>
        </p:sp>
        <p:grpSp>
          <p:nvGrpSpPr>
            <p:cNvPr id="10327" name="Group 87"/>
            <p:cNvGrpSpPr>
              <a:grpSpLocks/>
            </p:cNvGrpSpPr>
            <p:nvPr userDrawn="1"/>
          </p:nvGrpSpPr>
          <p:grpSpPr bwMode="auto">
            <a:xfrm>
              <a:off x="5941" y="2475"/>
              <a:ext cx="409" cy="1783"/>
              <a:chOff x="5921" y="2387"/>
              <a:chExt cx="409" cy="1783"/>
            </a:xfrm>
          </p:grpSpPr>
          <p:grpSp>
            <p:nvGrpSpPr>
              <p:cNvPr id="10254" name="Group 18"/>
              <p:cNvGrpSpPr>
                <a:grpSpLocks noChangeAspect="1"/>
              </p:cNvGrpSpPr>
              <p:nvPr userDrawn="1"/>
            </p:nvGrpSpPr>
            <p:grpSpPr bwMode="auto">
              <a:xfrm>
                <a:off x="5921" y="2506"/>
                <a:ext cx="409" cy="101"/>
                <a:chOff x="5893" y="2387"/>
                <a:chExt cx="466" cy="115"/>
              </a:xfrm>
            </p:grpSpPr>
            <p:sp>
              <p:nvSpPr>
                <p:cNvPr id="10315" name="Rectangle 19"/>
                <p:cNvSpPr>
                  <a:spLocks noChangeAspect="1"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16" name="Rectangle 20"/>
                <p:cNvSpPr>
                  <a:spLocks noChangeAspect="1"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17" name="Rectangle 21"/>
                <p:cNvSpPr>
                  <a:spLocks noChangeAspect="1"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18" name="Rectangle 22"/>
                <p:cNvSpPr>
                  <a:spLocks noChangeAspect="1"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55" name="Group 23"/>
              <p:cNvGrpSpPr>
                <a:grpSpLocks noChangeAspect="1"/>
              </p:cNvGrpSpPr>
              <p:nvPr userDrawn="1"/>
            </p:nvGrpSpPr>
            <p:grpSpPr bwMode="auto">
              <a:xfrm>
                <a:off x="5921" y="2626"/>
                <a:ext cx="409" cy="101"/>
                <a:chOff x="5893" y="2523"/>
                <a:chExt cx="466" cy="115"/>
              </a:xfrm>
            </p:grpSpPr>
            <p:sp>
              <p:nvSpPr>
                <p:cNvPr id="10311" name="Rectangle 24"/>
                <p:cNvSpPr>
                  <a:spLocks noChangeAspect="1"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12" name="Rectangle 25"/>
                <p:cNvSpPr>
                  <a:spLocks noChangeAspect="1"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13" name="Rectangle 26"/>
                <p:cNvSpPr>
                  <a:spLocks noChangeAspect="1"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14" name="Rectangle 27"/>
                <p:cNvSpPr>
                  <a:spLocks noChangeAspect="1"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56" name="Group 28"/>
              <p:cNvGrpSpPr>
                <a:grpSpLocks noChangeAspect="1"/>
              </p:cNvGrpSpPr>
              <p:nvPr userDrawn="1"/>
            </p:nvGrpSpPr>
            <p:grpSpPr bwMode="auto">
              <a:xfrm>
                <a:off x="5921" y="2745"/>
                <a:ext cx="409" cy="101"/>
                <a:chOff x="5893" y="2659"/>
                <a:chExt cx="466" cy="115"/>
              </a:xfrm>
            </p:grpSpPr>
            <p:sp>
              <p:nvSpPr>
                <p:cNvPr id="10307" name="Rectangle 29"/>
                <p:cNvSpPr>
                  <a:spLocks noChangeAspect="1"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08" name="Rectangle 30"/>
                <p:cNvSpPr>
                  <a:spLocks noChangeAspect="1"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09" name="Rectangle 31"/>
                <p:cNvSpPr>
                  <a:spLocks noChangeAspect="1"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10" name="Rectangle 32"/>
                <p:cNvSpPr>
                  <a:spLocks noChangeAspect="1"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57" name="Group 33"/>
              <p:cNvGrpSpPr>
                <a:grpSpLocks noChangeAspect="1"/>
              </p:cNvGrpSpPr>
              <p:nvPr userDrawn="1"/>
            </p:nvGrpSpPr>
            <p:grpSpPr bwMode="auto">
              <a:xfrm>
                <a:off x="5921" y="2387"/>
                <a:ext cx="409" cy="104"/>
                <a:chOff x="5893" y="2251"/>
                <a:chExt cx="466" cy="119"/>
              </a:xfrm>
            </p:grpSpPr>
            <p:sp>
              <p:nvSpPr>
                <p:cNvPr id="10303" name="Rectangle 34"/>
                <p:cNvSpPr>
                  <a:spLocks noChangeAspect="1"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04" name="Rectangle 35"/>
                <p:cNvSpPr>
                  <a:spLocks noChangeAspect="1"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05" name="Rectangle 36"/>
                <p:cNvSpPr>
                  <a:spLocks noChangeAspect="1"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06" name="Rectangle 37"/>
                <p:cNvSpPr>
                  <a:spLocks noChangeAspect="1"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58" name="Group 38"/>
              <p:cNvGrpSpPr>
                <a:grpSpLocks noChangeAspect="1"/>
              </p:cNvGrpSpPr>
              <p:nvPr userDrawn="1"/>
            </p:nvGrpSpPr>
            <p:grpSpPr bwMode="auto">
              <a:xfrm>
                <a:off x="5921" y="2944"/>
                <a:ext cx="409" cy="101"/>
                <a:chOff x="5893" y="2886"/>
                <a:chExt cx="466" cy="115"/>
              </a:xfrm>
            </p:grpSpPr>
            <p:sp>
              <p:nvSpPr>
                <p:cNvPr id="10299" name="Rectangle 39"/>
                <p:cNvSpPr>
                  <a:spLocks noChangeAspect="1"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00" name="Rectangle 40"/>
                <p:cNvSpPr>
                  <a:spLocks noChangeAspect="1"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01" name="Rectangle 41"/>
                <p:cNvSpPr>
                  <a:spLocks noChangeAspect="1"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02" name="Rectangle 42"/>
                <p:cNvSpPr>
                  <a:spLocks noChangeAspect="1"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59" name="Group 43"/>
              <p:cNvGrpSpPr>
                <a:grpSpLocks noChangeAspect="1"/>
              </p:cNvGrpSpPr>
              <p:nvPr userDrawn="1"/>
            </p:nvGrpSpPr>
            <p:grpSpPr bwMode="auto">
              <a:xfrm>
                <a:off x="5921" y="3064"/>
                <a:ext cx="409" cy="101"/>
                <a:chOff x="5893" y="3022"/>
                <a:chExt cx="466" cy="115"/>
              </a:xfrm>
            </p:grpSpPr>
            <p:sp>
              <p:nvSpPr>
                <p:cNvPr id="10295" name="Rectangle 44"/>
                <p:cNvSpPr>
                  <a:spLocks noChangeAspect="1"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96" name="Rectangle 45"/>
                <p:cNvSpPr>
                  <a:spLocks noChangeAspect="1"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97" name="Rectangle 46"/>
                <p:cNvSpPr>
                  <a:spLocks noChangeAspect="1"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98" name="Rectangle 47"/>
                <p:cNvSpPr>
                  <a:spLocks noChangeAspect="1"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60" name="Group 48"/>
              <p:cNvGrpSpPr>
                <a:grpSpLocks noChangeAspect="1"/>
              </p:cNvGrpSpPr>
              <p:nvPr userDrawn="1"/>
            </p:nvGrpSpPr>
            <p:grpSpPr bwMode="auto">
              <a:xfrm>
                <a:off x="5921" y="3183"/>
                <a:ext cx="409" cy="101"/>
                <a:chOff x="5893" y="3158"/>
                <a:chExt cx="466" cy="115"/>
              </a:xfrm>
            </p:grpSpPr>
            <p:sp>
              <p:nvSpPr>
                <p:cNvPr id="10291" name="Rectangle 49"/>
                <p:cNvSpPr>
                  <a:spLocks noChangeAspect="1"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92" name="Rectangle 50"/>
                <p:cNvSpPr>
                  <a:spLocks noChangeAspect="1"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93" name="Rectangle 51"/>
                <p:cNvSpPr>
                  <a:spLocks noChangeAspect="1"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94" name="Rectangle 52"/>
                <p:cNvSpPr>
                  <a:spLocks noChangeAspect="1"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61" name="Group 53"/>
              <p:cNvGrpSpPr>
                <a:grpSpLocks noChangeAspect="1"/>
              </p:cNvGrpSpPr>
              <p:nvPr userDrawn="1"/>
            </p:nvGrpSpPr>
            <p:grpSpPr bwMode="auto">
              <a:xfrm>
                <a:off x="5921" y="3383"/>
                <a:ext cx="409" cy="100"/>
                <a:chOff x="5893" y="3385"/>
                <a:chExt cx="466" cy="115"/>
              </a:xfrm>
            </p:grpSpPr>
            <p:sp>
              <p:nvSpPr>
                <p:cNvPr id="10287" name="Rectangle 54"/>
                <p:cNvSpPr>
                  <a:spLocks noChangeAspect="1"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88" name="Rectangle 55"/>
                <p:cNvSpPr>
                  <a:spLocks noChangeAspect="1"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89" name="Rectangle 56"/>
                <p:cNvSpPr>
                  <a:spLocks noChangeAspect="1"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90" name="Rectangle 57"/>
                <p:cNvSpPr>
                  <a:spLocks noChangeAspect="1"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62" name="Group 58"/>
              <p:cNvGrpSpPr>
                <a:grpSpLocks noChangeAspect="1"/>
              </p:cNvGrpSpPr>
              <p:nvPr userDrawn="1"/>
            </p:nvGrpSpPr>
            <p:grpSpPr bwMode="auto">
              <a:xfrm>
                <a:off x="5921" y="3502"/>
                <a:ext cx="409" cy="101"/>
                <a:chOff x="5893" y="3521"/>
                <a:chExt cx="466" cy="115"/>
              </a:xfrm>
            </p:grpSpPr>
            <p:sp>
              <p:nvSpPr>
                <p:cNvPr id="10283" name="Rectangle 59"/>
                <p:cNvSpPr>
                  <a:spLocks noChangeAspect="1"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84" name="Rectangle 60"/>
                <p:cNvSpPr>
                  <a:spLocks noChangeAspect="1"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85" name="Rectangle 61"/>
                <p:cNvSpPr>
                  <a:spLocks noChangeAspect="1"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86" name="Rectangle 62"/>
                <p:cNvSpPr>
                  <a:spLocks noChangeAspect="1"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63" name="Group 63"/>
              <p:cNvGrpSpPr>
                <a:grpSpLocks noChangeAspect="1"/>
              </p:cNvGrpSpPr>
              <p:nvPr userDrawn="1"/>
            </p:nvGrpSpPr>
            <p:grpSpPr bwMode="auto">
              <a:xfrm>
                <a:off x="5921" y="3621"/>
                <a:ext cx="409" cy="101"/>
                <a:chOff x="5893" y="3657"/>
                <a:chExt cx="466" cy="115"/>
              </a:xfrm>
            </p:grpSpPr>
            <p:sp>
              <p:nvSpPr>
                <p:cNvPr id="10279" name="Rectangle 64"/>
                <p:cNvSpPr>
                  <a:spLocks noChangeAspect="1"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80" name="Rectangle 65"/>
                <p:cNvSpPr>
                  <a:spLocks noChangeAspect="1"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81" name="Rectangle 66"/>
                <p:cNvSpPr>
                  <a:spLocks noChangeAspect="1"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82" name="Rectangle 67"/>
                <p:cNvSpPr>
                  <a:spLocks noChangeAspect="1"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64" name="Group 68"/>
              <p:cNvGrpSpPr>
                <a:grpSpLocks noChangeAspect="1"/>
              </p:cNvGrpSpPr>
              <p:nvPr userDrawn="1"/>
            </p:nvGrpSpPr>
            <p:grpSpPr bwMode="auto">
              <a:xfrm>
                <a:off x="5921" y="3821"/>
                <a:ext cx="409" cy="101"/>
                <a:chOff x="5893" y="3884"/>
                <a:chExt cx="466" cy="115"/>
              </a:xfrm>
            </p:grpSpPr>
            <p:sp>
              <p:nvSpPr>
                <p:cNvPr id="10275" name="Rectangle 69"/>
                <p:cNvSpPr>
                  <a:spLocks noChangeAspect="1"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76" name="Rectangle 70"/>
                <p:cNvSpPr>
                  <a:spLocks noChangeAspect="1"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77" name="Rectangle 71"/>
                <p:cNvSpPr>
                  <a:spLocks noChangeAspect="1"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78" name="Rectangle 72"/>
                <p:cNvSpPr>
                  <a:spLocks noChangeAspect="1"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65" name="Group 73"/>
              <p:cNvGrpSpPr>
                <a:grpSpLocks noChangeAspect="1"/>
              </p:cNvGrpSpPr>
              <p:nvPr userDrawn="1"/>
            </p:nvGrpSpPr>
            <p:grpSpPr bwMode="auto">
              <a:xfrm>
                <a:off x="5921" y="3945"/>
                <a:ext cx="409" cy="101"/>
                <a:chOff x="5893" y="4026"/>
                <a:chExt cx="466" cy="115"/>
              </a:xfrm>
            </p:grpSpPr>
            <p:sp>
              <p:nvSpPr>
                <p:cNvPr id="10271" name="Rectangle 74"/>
                <p:cNvSpPr>
                  <a:spLocks noChangeAspect="1"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72" name="Rectangle 75"/>
                <p:cNvSpPr>
                  <a:spLocks noChangeAspect="1"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73" name="Rectangle 76"/>
                <p:cNvSpPr>
                  <a:spLocks noChangeAspect="1"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74" name="Rectangle 77"/>
                <p:cNvSpPr>
                  <a:spLocks noChangeAspect="1"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66" name="Group 78"/>
              <p:cNvGrpSpPr>
                <a:grpSpLocks noChangeAspect="1"/>
              </p:cNvGrpSpPr>
              <p:nvPr userDrawn="1"/>
            </p:nvGrpSpPr>
            <p:grpSpPr bwMode="auto">
              <a:xfrm>
                <a:off x="5921" y="4069"/>
                <a:ext cx="409" cy="101"/>
                <a:chOff x="5893" y="4167"/>
                <a:chExt cx="466" cy="115"/>
              </a:xfrm>
            </p:grpSpPr>
            <p:sp>
              <p:nvSpPr>
                <p:cNvPr id="10267" name="Rectangle 79"/>
                <p:cNvSpPr>
                  <a:spLocks noChangeAspect="1"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68" name="Rectangle 80"/>
                <p:cNvSpPr>
                  <a:spLocks noChangeAspect="1"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69" name="Rectangle 81"/>
                <p:cNvSpPr>
                  <a:spLocks noChangeAspect="1"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70" name="Rectangle 82"/>
                <p:cNvSpPr>
                  <a:spLocks noChangeAspect="1"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grpSp>
      <p:sp>
        <p:nvSpPr>
          <p:cNvPr id="10321" name="Text Box 81"/>
          <p:cNvSpPr txBox="1">
            <a:spLocks noChangeArrowheads="1"/>
          </p:cNvSpPr>
          <p:nvPr/>
        </p:nvSpPr>
        <p:spPr bwMode="auto">
          <a:xfrm>
            <a:off x="-3845983" y="1330326"/>
            <a:ext cx="3702051" cy="5207580"/>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lgn="ctr">
                <a:solidFill>
                  <a:srgbClr val="B2B2B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04392" tIns="52195" rIns="104392" bIns="52195">
            <a:spAutoFit/>
          </a:bodyPr>
          <a:lstStyle>
            <a:lvl1pPr defTabSz="784225" eaLnBrk="0" hangingPunct="0">
              <a:defRPr>
                <a:solidFill>
                  <a:schemeClr val="tx1"/>
                </a:solidFill>
                <a:latin typeface="Calibri" pitchFamily="34" charset="0"/>
                <a:ea typeface="宋体" charset="-122"/>
              </a:defRPr>
            </a:lvl1pPr>
            <a:lvl2pPr marL="390525" defTabSz="784225" eaLnBrk="0" hangingPunct="0">
              <a:defRPr>
                <a:solidFill>
                  <a:schemeClr val="tx1"/>
                </a:solidFill>
                <a:latin typeface="Calibri" pitchFamily="34" charset="0"/>
                <a:ea typeface="宋体" charset="-122"/>
              </a:defRPr>
            </a:lvl2pPr>
            <a:lvl3pPr marL="784225" defTabSz="784225" eaLnBrk="0" hangingPunct="0">
              <a:defRPr>
                <a:solidFill>
                  <a:schemeClr val="tx1"/>
                </a:solidFill>
                <a:latin typeface="Calibri" pitchFamily="34" charset="0"/>
                <a:ea typeface="宋体" charset="-122"/>
              </a:defRPr>
            </a:lvl3pPr>
            <a:lvl4pPr marL="1174750" defTabSz="784225" eaLnBrk="0" hangingPunct="0">
              <a:defRPr>
                <a:solidFill>
                  <a:schemeClr val="tx1"/>
                </a:solidFill>
                <a:latin typeface="Calibri" pitchFamily="34" charset="0"/>
                <a:ea typeface="宋体" charset="-122"/>
              </a:defRPr>
            </a:lvl4pPr>
            <a:lvl5pPr marL="1566863" defTabSz="784225" eaLnBrk="0" hangingPunct="0">
              <a:defRPr>
                <a:solidFill>
                  <a:schemeClr val="tx1"/>
                </a:solidFill>
                <a:latin typeface="Calibri" pitchFamily="34" charset="0"/>
                <a:ea typeface="宋体" charset="-122"/>
              </a:defRPr>
            </a:lvl5pPr>
            <a:lvl6pPr marL="2024063" defTabSz="784225" eaLnBrk="0" fontAlgn="base" hangingPunct="0">
              <a:spcBef>
                <a:spcPct val="0"/>
              </a:spcBef>
              <a:spcAft>
                <a:spcPct val="0"/>
              </a:spcAft>
              <a:defRPr>
                <a:solidFill>
                  <a:schemeClr val="tx1"/>
                </a:solidFill>
                <a:latin typeface="Calibri" pitchFamily="34" charset="0"/>
                <a:ea typeface="宋体" charset="-122"/>
              </a:defRPr>
            </a:lvl6pPr>
            <a:lvl7pPr marL="2481263" defTabSz="784225" eaLnBrk="0" fontAlgn="base" hangingPunct="0">
              <a:spcBef>
                <a:spcPct val="0"/>
              </a:spcBef>
              <a:spcAft>
                <a:spcPct val="0"/>
              </a:spcAft>
              <a:defRPr>
                <a:solidFill>
                  <a:schemeClr val="tx1"/>
                </a:solidFill>
                <a:latin typeface="Calibri" pitchFamily="34" charset="0"/>
                <a:ea typeface="宋体" charset="-122"/>
              </a:defRPr>
            </a:lvl7pPr>
            <a:lvl8pPr marL="2938463" defTabSz="784225" eaLnBrk="0" fontAlgn="base" hangingPunct="0">
              <a:spcBef>
                <a:spcPct val="0"/>
              </a:spcBef>
              <a:spcAft>
                <a:spcPct val="0"/>
              </a:spcAft>
              <a:defRPr>
                <a:solidFill>
                  <a:schemeClr val="tx1"/>
                </a:solidFill>
                <a:latin typeface="Calibri" pitchFamily="34" charset="0"/>
                <a:ea typeface="宋体" charset="-122"/>
              </a:defRPr>
            </a:lvl8pPr>
            <a:lvl9pPr marL="3395663" defTabSz="784225" eaLnBrk="0" fontAlgn="base" hangingPunct="0">
              <a:spcBef>
                <a:spcPct val="0"/>
              </a:spcBef>
              <a:spcAft>
                <a:spcPct val="0"/>
              </a:spcAft>
              <a:defRPr>
                <a:solidFill>
                  <a:schemeClr val="tx1"/>
                </a:solidFill>
                <a:latin typeface="Calibri" pitchFamily="34" charset="0"/>
                <a:ea typeface="宋体" charset="-122"/>
              </a:defRPr>
            </a:lvl9pPr>
          </a:lstStyle>
          <a:p>
            <a:pPr algn="r" eaLnBrk="1" hangingPunct="1">
              <a:spcBef>
                <a:spcPct val="20000"/>
              </a:spcBef>
            </a:pPr>
            <a:r>
              <a:rPr lang="zh-CN" altLang="zh-CN" sz="1466" dirty="0">
                <a:solidFill>
                  <a:srgbClr val="FFFFFF"/>
                </a:solidFill>
                <a:latin typeface="FrutigerNext LT Regular" pitchFamily="34" charset="0"/>
              </a:rPr>
              <a:t>Slide title :32-35pt  </a:t>
            </a:r>
          </a:p>
          <a:p>
            <a:pPr algn="r" eaLnBrk="1" hangingPunct="1">
              <a:spcBef>
                <a:spcPct val="20000"/>
              </a:spcBef>
            </a:pPr>
            <a:r>
              <a:rPr lang="zh-CN" altLang="zh-CN" sz="1466" dirty="0">
                <a:solidFill>
                  <a:srgbClr val="FFFFFF"/>
                </a:solidFill>
                <a:latin typeface="FrutigerNext LT Regular" pitchFamily="34" charset="0"/>
              </a:rPr>
              <a:t>Color: R153 G0 B0</a:t>
            </a:r>
          </a:p>
          <a:p>
            <a:pPr algn="r" eaLnBrk="1" hangingPunct="1">
              <a:spcBef>
                <a:spcPct val="20000"/>
              </a:spcBef>
            </a:pPr>
            <a:r>
              <a:rPr lang="zh-CN" altLang="zh-CN" sz="1466" dirty="0">
                <a:solidFill>
                  <a:srgbClr val="FFFFFF"/>
                </a:solidFill>
                <a:latin typeface="FrutigerNext LT Regular" pitchFamily="34" charset="0"/>
              </a:rPr>
              <a:t>Corporate Font :</a:t>
            </a:r>
          </a:p>
          <a:p>
            <a:pPr algn="r" eaLnBrk="1" hangingPunct="1">
              <a:spcBef>
                <a:spcPct val="20000"/>
              </a:spcBef>
            </a:pPr>
            <a:r>
              <a:rPr lang="zh-CN" altLang="zh-CN" sz="1466" dirty="0">
                <a:solidFill>
                  <a:srgbClr val="FFFFFF"/>
                </a:solidFill>
                <a:latin typeface="FrutigerNext LT Regular" pitchFamily="34" charset="0"/>
              </a:rPr>
              <a:t>FrutigerNext LT Medium</a:t>
            </a:r>
          </a:p>
          <a:p>
            <a:pPr algn="r" eaLnBrk="1" hangingPunct="1">
              <a:spcBef>
                <a:spcPct val="20000"/>
              </a:spcBef>
            </a:pPr>
            <a:r>
              <a:rPr lang="zh-CN" altLang="zh-CN" sz="1466" dirty="0">
                <a:solidFill>
                  <a:srgbClr val="FFFFFF"/>
                </a:solidFill>
                <a:latin typeface="FrutigerNext LT Regular" pitchFamily="34" charset="0"/>
              </a:rPr>
              <a:t>Font to be used by customers and </a:t>
            </a:r>
          </a:p>
          <a:p>
            <a:pPr algn="r" eaLnBrk="1" hangingPunct="1">
              <a:spcBef>
                <a:spcPct val="20000"/>
              </a:spcBef>
            </a:pPr>
            <a:r>
              <a:rPr lang="zh-CN" altLang="zh-CN" sz="1466" dirty="0">
                <a:solidFill>
                  <a:srgbClr val="FFFFFF"/>
                </a:solidFill>
                <a:latin typeface="FrutigerNext LT Regular" pitchFamily="34" charset="0"/>
              </a:rPr>
              <a:t>partners : </a:t>
            </a:r>
          </a:p>
          <a:p>
            <a:pPr algn="r" eaLnBrk="1" hangingPunct="1">
              <a:spcBef>
                <a:spcPct val="20000"/>
              </a:spcBef>
            </a:pPr>
            <a:r>
              <a:rPr lang="zh-CN" altLang="zh-CN" sz="1466" dirty="0">
                <a:solidFill>
                  <a:srgbClr val="FFFFFF"/>
                </a:solidFill>
                <a:latin typeface="FrutigerNext LT Regular" pitchFamily="34" charset="0"/>
              </a:rPr>
              <a:t>Arial</a:t>
            </a:r>
          </a:p>
          <a:p>
            <a:pPr algn="r" eaLnBrk="1" hangingPunct="1">
              <a:spcBef>
                <a:spcPct val="20000"/>
              </a:spcBef>
            </a:pPr>
            <a:endParaRPr lang="zh-CN" altLang="zh-CN" sz="1466" dirty="0">
              <a:solidFill>
                <a:srgbClr val="FFFFFF"/>
              </a:solidFill>
              <a:latin typeface="FrutigerNext LT Regular" pitchFamily="34" charset="0"/>
            </a:endParaRPr>
          </a:p>
          <a:p>
            <a:pPr algn="r" eaLnBrk="1" hangingPunct="1">
              <a:spcBef>
                <a:spcPct val="20000"/>
              </a:spcBef>
            </a:pPr>
            <a:endParaRPr lang="zh-CN" altLang="zh-CN" sz="1466" dirty="0">
              <a:solidFill>
                <a:srgbClr val="FFFFFF"/>
              </a:solidFill>
              <a:latin typeface="FrutigerNext LT Regular" pitchFamily="34" charset="0"/>
            </a:endParaRPr>
          </a:p>
          <a:p>
            <a:pPr algn="r" eaLnBrk="1" hangingPunct="1">
              <a:spcBef>
                <a:spcPct val="20000"/>
              </a:spcBef>
            </a:pPr>
            <a:endParaRPr lang="zh-CN" altLang="zh-CN" sz="1466" dirty="0">
              <a:solidFill>
                <a:srgbClr val="FFFFFF"/>
              </a:solidFill>
              <a:latin typeface="FrutigerNext LT Regular" pitchFamily="34" charset="0"/>
            </a:endParaRPr>
          </a:p>
          <a:p>
            <a:pPr algn="r" eaLnBrk="1" hangingPunct="1">
              <a:spcBef>
                <a:spcPct val="20000"/>
              </a:spcBef>
            </a:pPr>
            <a:r>
              <a:rPr lang="zh-CN" altLang="zh-CN" sz="1466" dirty="0">
                <a:solidFill>
                  <a:srgbClr val="FFFFFF"/>
                </a:solidFill>
                <a:latin typeface="FrutigerNext LT Regular" pitchFamily="34" charset="0"/>
              </a:rPr>
              <a:t>Slide text :20-22pt</a:t>
            </a:r>
          </a:p>
          <a:p>
            <a:pPr algn="r" eaLnBrk="1" hangingPunct="1">
              <a:spcBef>
                <a:spcPct val="20000"/>
              </a:spcBef>
            </a:pPr>
            <a:r>
              <a:rPr lang="zh-CN" altLang="zh-CN" sz="1466" dirty="0">
                <a:solidFill>
                  <a:srgbClr val="FFFFFF"/>
                </a:solidFill>
                <a:latin typeface="FrutigerNext LT Regular" pitchFamily="34" charset="0"/>
              </a:rPr>
              <a:t>Bullets level 2-5:</a:t>
            </a:r>
          </a:p>
          <a:p>
            <a:pPr algn="r" eaLnBrk="1" hangingPunct="1">
              <a:spcBef>
                <a:spcPct val="20000"/>
              </a:spcBef>
            </a:pPr>
            <a:r>
              <a:rPr lang="zh-CN" altLang="zh-CN" sz="1466" dirty="0">
                <a:solidFill>
                  <a:srgbClr val="FFFFFF"/>
                </a:solidFill>
                <a:latin typeface="FrutigerNext LT Regular" pitchFamily="34" charset="0"/>
              </a:rPr>
              <a:t> 18pt  </a:t>
            </a:r>
          </a:p>
          <a:p>
            <a:pPr algn="r" eaLnBrk="1" hangingPunct="1">
              <a:spcBef>
                <a:spcPct val="20000"/>
              </a:spcBef>
            </a:pPr>
            <a:r>
              <a:rPr lang="zh-CN" altLang="zh-CN" sz="1466" dirty="0">
                <a:solidFill>
                  <a:srgbClr val="FFFFFF"/>
                </a:solidFill>
                <a:latin typeface="FrutigerNext LT Regular" pitchFamily="34" charset="0"/>
              </a:rPr>
              <a:t>Color:Black</a:t>
            </a:r>
          </a:p>
          <a:p>
            <a:pPr algn="r" eaLnBrk="1" hangingPunct="1">
              <a:spcBef>
                <a:spcPct val="20000"/>
              </a:spcBef>
            </a:pPr>
            <a:r>
              <a:rPr lang="zh-CN" altLang="zh-CN" sz="1466" dirty="0">
                <a:solidFill>
                  <a:srgbClr val="FFFFFF"/>
                </a:solidFill>
                <a:latin typeface="FrutigerNext LT Regular" pitchFamily="34" charset="0"/>
              </a:rPr>
              <a:t>Corporate Font :</a:t>
            </a:r>
          </a:p>
          <a:p>
            <a:pPr algn="r" eaLnBrk="1" hangingPunct="1">
              <a:spcBef>
                <a:spcPct val="20000"/>
              </a:spcBef>
            </a:pPr>
            <a:r>
              <a:rPr lang="zh-CN" altLang="zh-CN" sz="1466" dirty="0">
                <a:solidFill>
                  <a:srgbClr val="FFFFFF"/>
                </a:solidFill>
                <a:latin typeface="FrutigerNext LT Regular" pitchFamily="34" charset="0"/>
              </a:rPr>
              <a:t>FrutigerNext LT Medium</a:t>
            </a:r>
          </a:p>
          <a:p>
            <a:pPr algn="r" eaLnBrk="1" hangingPunct="1">
              <a:spcBef>
                <a:spcPct val="20000"/>
              </a:spcBef>
            </a:pPr>
            <a:r>
              <a:rPr lang="zh-CN" altLang="zh-CN" sz="1466" dirty="0">
                <a:solidFill>
                  <a:srgbClr val="FFFFFF"/>
                </a:solidFill>
                <a:latin typeface="FrutigerNext LT Regular" pitchFamily="34" charset="0"/>
              </a:rPr>
              <a:t>Font to be used by customers and </a:t>
            </a:r>
          </a:p>
          <a:p>
            <a:pPr algn="r" eaLnBrk="1" hangingPunct="1">
              <a:spcBef>
                <a:spcPct val="20000"/>
              </a:spcBef>
            </a:pPr>
            <a:r>
              <a:rPr lang="zh-CN" altLang="zh-CN" sz="1466" dirty="0">
                <a:solidFill>
                  <a:srgbClr val="FFFFFF"/>
                </a:solidFill>
                <a:latin typeface="FrutigerNext LT Regular" pitchFamily="34" charset="0"/>
              </a:rPr>
              <a:t>partners : </a:t>
            </a:r>
          </a:p>
          <a:p>
            <a:pPr algn="r" eaLnBrk="1" hangingPunct="1">
              <a:spcBef>
                <a:spcPct val="20000"/>
              </a:spcBef>
            </a:pPr>
            <a:r>
              <a:rPr lang="zh-CN" altLang="zh-CN" sz="1466" dirty="0">
                <a:solidFill>
                  <a:srgbClr val="FFFFFF"/>
                </a:solidFill>
                <a:latin typeface="FrutigerNext LT Regular" pitchFamily="34" charset="0"/>
              </a:rPr>
              <a:t>Arial</a:t>
            </a:r>
          </a:p>
        </p:txBody>
      </p:sp>
      <p:sp>
        <p:nvSpPr>
          <p:cNvPr id="10324" name="Text Box 84"/>
          <p:cNvSpPr txBox="1">
            <a:spLocks noChangeArrowheads="1"/>
          </p:cNvSpPr>
          <p:nvPr/>
        </p:nvSpPr>
        <p:spPr bwMode="auto">
          <a:xfrm>
            <a:off x="12335935" y="57151"/>
            <a:ext cx="1727200" cy="167270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6">
                <a:solidFill>
                  <a:srgbClr val="FFFFFF"/>
                </a:solidFill>
                <a:latin typeface="FrutigerNext LT Regular" pitchFamily="34" charset="0"/>
                <a:ea typeface="宋体" charset="-122"/>
              </a:rPr>
              <a:t>Top right  corner  for   field-mark, customer or partner logotypes. </a:t>
            </a:r>
          </a:p>
          <a:p>
            <a:endParaRPr lang="en-US" altLang="zh-CN" sz="1466">
              <a:solidFill>
                <a:srgbClr val="FFFFFF"/>
              </a:solidFill>
              <a:latin typeface="FrutigerNext LT Regular" pitchFamily="34" charset="0"/>
              <a:ea typeface="宋体" charset="-122"/>
            </a:endParaRPr>
          </a:p>
          <a:p>
            <a:r>
              <a:rPr lang="en-US" altLang="zh-CN" sz="1466">
                <a:solidFill>
                  <a:srgbClr val="FFFFFF"/>
                </a:solidFill>
                <a:latin typeface="FrutigerNext LT Regular" pitchFamily="34" charset="0"/>
                <a:ea typeface="宋体" charset="-122"/>
              </a:rPr>
              <a:t>----------------   </a:t>
            </a:r>
          </a:p>
          <a:p>
            <a:endParaRPr lang="zh-CN" altLang="en-US" sz="1466">
              <a:solidFill>
                <a:srgbClr val="FFFFFF"/>
              </a:solidFill>
              <a:latin typeface="FrutigerNext LT Regular" pitchFamily="34" charset="0"/>
              <a:ea typeface="宋体" charset="-122"/>
            </a:endParaRPr>
          </a:p>
        </p:txBody>
      </p:sp>
      <p:sp>
        <p:nvSpPr>
          <p:cNvPr id="10325" name="Text Box 85"/>
          <p:cNvSpPr txBox="1">
            <a:spLocks noChangeArrowheads="1"/>
          </p:cNvSpPr>
          <p:nvPr/>
        </p:nvSpPr>
        <p:spPr bwMode="auto">
          <a:xfrm>
            <a:off x="12335935" y="1196975"/>
            <a:ext cx="1727200" cy="347595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6" dirty="0">
                <a:solidFill>
                  <a:srgbClr val="FFFFFF"/>
                </a:solidFill>
                <a:latin typeface="FrutigerNext LT Regular" pitchFamily="34" charset="0"/>
                <a:ea typeface="宋体" charset="-122"/>
              </a:rPr>
              <a:t>The following nine groups of colors are an example of how our design colors can be used, please take note that you should only use one design color group per slide. </a:t>
            </a:r>
          </a:p>
          <a:p>
            <a:r>
              <a:rPr lang="en-US" altLang="zh-CN" sz="1466" dirty="0">
                <a:solidFill>
                  <a:srgbClr val="FFFFFF"/>
                </a:solidFill>
                <a:latin typeface="FrutigerNext LT Regular" pitchFamily="34" charset="0"/>
                <a:ea typeface="宋体" charset="-122"/>
              </a:rPr>
              <a:t> For specific usage details, refer to the “Typesetting Standard”.</a:t>
            </a:r>
          </a:p>
        </p:txBody>
      </p:sp>
      <p:sp>
        <p:nvSpPr>
          <p:cNvPr id="80" name="Rectangle 21"/>
          <p:cNvSpPr>
            <a:spLocks noChangeArrowheads="1"/>
          </p:cNvSpPr>
          <p:nvPr/>
        </p:nvSpPr>
        <p:spPr bwMode="auto">
          <a:xfrm>
            <a:off x="5047623" y="6465940"/>
            <a:ext cx="2488539" cy="246221"/>
          </a:xfrm>
          <a:prstGeom prst="rect">
            <a:avLst/>
          </a:prstGeom>
          <a:noFill/>
          <a:ln w="9525" algn="ctr">
            <a:noFill/>
            <a:miter lim="800000"/>
            <a:headEnd/>
            <a:tailEnd/>
          </a:ln>
          <a:effectLst/>
        </p:spPr>
        <p:txBody>
          <a:bodyPr wrap="square" lIns="106706" tIns="0" rIns="106706" bIns="0">
            <a:spAutoFit/>
          </a:bodyPr>
          <a:lstStyle/>
          <a:p>
            <a:pPr defTabSz="1068142" eaLnBrk="0" hangingPunct="0">
              <a:defRPr/>
            </a:pPr>
            <a:r>
              <a:rPr lang="en-US" altLang="zh-CN" sz="1599" dirty="0" smtClean="0">
                <a:solidFill>
                  <a:srgbClr val="000000"/>
                </a:solidFill>
                <a:latin typeface="FrutigerNext LT Medium"/>
                <a:ea typeface="华文细黑"/>
              </a:rPr>
              <a:t>Huawei Confidential</a:t>
            </a:r>
          </a:p>
        </p:txBody>
      </p:sp>
      <p:sp>
        <p:nvSpPr>
          <p:cNvPr id="82" name="Rectangle 5"/>
          <p:cNvSpPr>
            <a:spLocks noChangeArrowheads="1"/>
          </p:cNvSpPr>
          <p:nvPr/>
        </p:nvSpPr>
        <p:spPr bwMode="auto">
          <a:xfrm>
            <a:off x="8481486" y="6480630"/>
            <a:ext cx="2796116" cy="377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fld id="{334777C4-916E-458D-ABE7-87ACD557FBD2}" type="slidenum">
              <a:rPr lang="de-DE" altLang="zh-CN" sz="1599" smtClean="0">
                <a:solidFill>
                  <a:srgbClr val="000000"/>
                </a:solidFill>
                <a:latin typeface="FrutigerNext LT Bold" pitchFamily="34" charset="0"/>
                <a:ea typeface="ＭＳ Ｐゴシック" pitchFamily="34" charset="-128"/>
              </a:rPr>
              <a:pPr eaLnBrk="0" hangingPunct="0">
                <a:lnSpc>
                  <a:spcPct val="85000"/>
                </a:lnSpc>
              </a:pPr>
              <a:t>‹#›</a:t>
            </a:fld>
            <a:endParaRPr lang="en-GB" altLang="zh-CN" sz="1599" dirty="0">
              <a:solidFill>
                <a:srgbClr val="000000"/>
              </a:solidFill>
              <a:latin typeface="FrutigerNext LT Bold" pitchFamily="34" charset="0"/>
              <a:ea typeface="ＭＳ Ｐゴシック" pitchFamily="34" charset="-128"/>
            </a:endParaRPr>
          </a:p>
        </p:txBody>
      </p:sp>
    </p:spTree>
    <p:extLst>
      <p:ext uri="{BB962C8B-B14F-4D97-AF65-F5344CB8AC3E}">
        <p14:creationId xmlns:p14="http://schemas.microsoft.com/office/powerpoint/2010/main" val="939359646"/>
      </p:ext>
    </p:extLst>
  </p:cSld>
  <p:clrMap bg1="lt1" tx1="dk1" bg2="lt2" tx2="dk2" accent1="accent1" accent2="accent2" accent3="accent3" accent4="accent4" accent5="accent5" accent6="accent6" hlink="hlink" folHlink="folHlink"/>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txStyles>
    <p:titleStyle>
      <a:lvl1pPr algn="l" rtl="0" eaLnBrk="0" fontAlgn="base" hangingPunct="0">
        <a:spcBef>
          <a:spcPct val="0"/>
        </a:spcBef>
        <a:spcAft>
          <a:spcPct val="0"/>
        </a:spcAft>
        <a:defRPr sz="4264"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4264"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4264"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4264"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4264" b="1">
          <a:solidFill>
            <a:srgbClr val="990000"/>
          </a:solidFill>
          <a:latin typeface="FrutigerNext LT Medium" pitchFamily="34" charset="0"/>
          <a:ea typeface="黑体" pitchFamily="49" charset="-122"/>
          <a:cs typeface="宋体" charset="-122"/>
        </a:defRPr>
      </a:lvl5pPr>
      <a:lvl6pPr marL="609158" algn="l" rtl="0" eaLnBrk="1" fontAlgn="base" hangingPunct="1">
        <a:spcBef>
          <a:spcPct val="0"/>
        </a:spcBef>
        <a:spcAft>
          <a:spcPct val="0"/>
        </a:spcAft>
        <a:defRPr sz="4264" b="1">
          <a:solidFill>
            <a:srgbClr val="990000"/>
          </a:solidFill>
          <a:latin typeface="FrutigerNext LT Medium" pitchFamily="34" charset="0"/>
          <a:ea typeface="华文细黑" pitchFamily="2" charset="-122"/>
          <a:cs typeface="宋体" charset="-122"/>
        </a:defRPr>
      </a:lvl6pPr>
      <a:lvl7pPr marL="1218316" algn="l" rtl="0" eaLnBrk="1" fontAlgn="base" hangingPunct="1">
        <a:spcBef>
          <a:spcPct val="0"/>
        </a:spcBef>
        <a:spcAft>
          <a:spcPct val="0"/>
        </a:spcAft>
        <a:defRPr sz="4264" b="1">
          <a:solidFill>
            <a:srgbClr val="990000"/>
          </a:solidFill>
          <a:latin typeface="FrutigerNext LT Medium" pitchFamily="34" charset="0"/>
          <a:ea typeface="华文细黑" pitchFamily="2" charset="-122"/>
          <a:cs typeface="宋体" charset="-122"/>
        </a:defRPr>
      </a:lvl7pPr>
      <a:lvl8pPr marL="1827474" algn="l" rtl="0" eaLnBrk="1" fontAlgn="base" hangingPunct="1">
        <a:spcBef>
          <a:spcPct val="0"/>
        </a:spcBef>
        <a:spcAft>
          <a:spcPct val="0"/>
        </a:spcAft>
        <a:defRPr sz="4264" b="1">
          <a:solidFill>
            <a:srgbClr val="990000"/>
          </a:solidFill>
          <a:latin typeface="FrutigerNext LT Medium" pitchFamily="34" charset="0"/>
          <a:ea typeface="华文细黑" pitchFamily="2" charset="-122"/>
          <a:cs typeface="宋体" charset="-122"/>
        </a:defRPr>
      </a:lvl8pPr>
      <a:lvl9pPr marL="2436633" algn="l" rtl="0" eaLnBrk="1" fontAlgn="base" hangingPunct="1">
        <a:spcBef>
          <a:spcPct val="0"/>
        </a:spcBef>
        <a:spcAft>
          <a:spcPct val="0"/>
        </a:spcAft>
        <a:defRPr sz="4264" b="1">
          <a:solidFill>
            <a:srgbClr val="990000"/>
          </a:solidFill>
          <a:latin typeface="FrutigerNext LT Medium" pitchFamily="34" charset="0"/>
          <a:ea typeface="华文细黑" pitchFamily="2" charset="-122"/>
          <a:cs typeface="宋体" charset="-122"/>
        </a:defRPr>
      </a:lvl9pPr>
    </p:titleStyle>
    <p:bodyStyle>
      <a:lvl1pPr marL="456869" indent="-456869" algn="l" rtl="0" eaLnBrk="0" fontAlgn="base" hangingPunct="0">
        <a:lnSpc>
          <a:spcPct val="140000"/>
        </a:lnSpc>
        <a:spcBef>
          <a:spcPct val="0"/>
        </a:spcBef>
        <a:spcAft>
          <a:spcPct val="0"/>
        </a:spcAft>
        <a:buClr>
          <a:srgbClr val="777777"/>
        </a:buClr>
        <a:buSzPct val="60000"/>
        <a:buFont typeface="Wingdings" pitchFamily="2" charset="2"/>
        <a:buChar char="l"/>
        <a:defRPr sz="2665" b="1">
          <a:solidFill>
            <a:schemeClr val="tx1"/>
          </a:solidFill>
          <a:latin typeface="FrutigerNext LT Regular" pitchFamily="34" charset="0"/>
          <a:ea typeface="黑体" pitchFamily="49" charset="-122"/>
          <a:cs typeface="+mn-cs"/>
        </a:defRPr>
      </a:lvl1pPr>
      <a:lvl2pPr marL="989882" indent="-380724"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522895" indent="-304579" algn="l" rtl="0" eaLnBrk="0" fontAlgn="base" hangingPunct="0">
        <a:lnSpc>
          <a:spcPct val="140000"/>
        </a:lnSpc>
        <a:spcBef>
          <a:spcPct val="0"/>
        </a:spcBef>
        <a:spcAft>
          <a:spcPct val="0"/>
        </a:spcAft>
        <a:buSzPct val="50000"/>
        <a:buFont typeface="Wingdings" pitchFamily="2" charset="2"/>
        <a:buChar char="n"/>
        <a:defRPr sz="2131">
          <a:solidFill>
            <a:schemeClr val="tx1"/>
          </a:solidFill>
          <a:latin typeface="FrutigerNext LT Regular" pitchFamily="34" charset="0"/>
          <a:ea typeface="+mn-ea"/>
          <a:cs typeface="+mn-cs"/>
        </a:defRPr>
      </a:lvl3pPr>
      <a:lvl4pPr marL="2132054" indent="-304579" algn="l" rtl="0" eaLnBrk="0" fontAlgn="base" hangingPunct="0">
        <a:lnSpc>
          <a:spcPct val="140000"/>
        </a:lnSpc>
        <a:spcBef>
          <a:spcPct val="0"/>
        </a:spcBef>
        <a:spcAft>
          <a:spcPct val="0"/>
        </a:spcAft>
        <a:buChar char="–"/>
        <a:defRPr sz="1865">
          <a:solidFill>
            <a:schemeClr val="tx1"/>
          </a:solidFill>
          <a:latin typeface="FrutigerNext LT Regular" pitchFamily="34" charset="0"/>
          <a:ea typeface="+mn-ea"/>
          <a:cs typeface="+mn-cs"/>
        </a:defRPr>
      </a:lvl4pPr>
      <a:lvl5pPr marL="2741211" indent="-304579" algn="l" rtl="0" eaLnBrk="0" fontAlgn="base" hangingPunct="0">
        <a:lnSpc>
          <a:spcPct val="140000"/>
        </a:lnSpc>
        <a:spcBef>
          <a:spcPct val="0"/>
        </a:spcBef>
        <a:spcAft>
          <a:spcPct val="0"/>
        </a:spcAft>
        <a:buFont typeface="Arial" charset="0"/>
        <a:buChar char="~"/>
        <a:defRPr sz="1599">
          <a:solidFill>
            <a:schemeClr val="tx1"/>
          </a:solidFill>
          <a:latin typeface="FrutigerNext LT Regular" pitchFamily="34" charset="0"/>
          <a:ea typeface="+mn-ea"/>
          <a:cs typeface="+mn-cs"/>
        </a:defRPr>
      </a:lvl5pPr>
      <a:lvl6pPr marL="3350370" indent="-304579" algn="l" rtl="0" eaLnBrk="1" fontAlgn="base" hangingPunct="1">
        <a:spcBef>
          <a:spcPct val="20000"/>
        </a:spcBef>
        <a:spcAft>
          <a:spcPct val="0"/>
        </a:spcAft>
        <a:buFont typeface="Arial" charset="0"/>
        <a:buChar char="~"/>
        <a:defRPr sz="2131">
          <a:solidFill>
            <a:schemeClr val="tx1"/>
          </a:solidFill>
          <a:latin typeface="+mn-lt"/>
          <a:ea typeface="+mn-ea"/>
          <a:cs typeface="+mn-cs"/>
        </a:defRPr>
      </a:lvl6pPr>
      <a:lvl7pPr marL="3959528" indent="-304579" algn="l" rtl="0" eaLnBrk="1" fontAlgn="base" hangingPunct="1">
        <a:spcBef>
          <a:spcPct val="20000"/>
        </a:spcBef>
        <a:spcAft>
          <a:spcPct val="0"/>
        </a:spcAft>
        <a:buFont typeface="Arial" charset="0"/>
        <a:buChar char="~"/>
        <a:defRPr sz="2131">
          <a:solidFill>
            <a:schemeClr val="tx1"/>
          </a:solidFill>
          <a:latin typeface="+mn-lt"/>
          <a:ea typeface="+mn-ea"/>
          <a:cs typeface="+mn-cs"/>
        </a:defRPr>
      </a:lvl7pPr>
      <a:lvl8pPr marL="4568686" indent="-304579" algn="l" rtl="0" eaLnBrk="1" fontAlgn="base" hangingPunct="1">
        <a:spcBef>
          <a:spcPct val="20000"/>
        </a:spcBef>
        <a:spcAft>
          <a:spcPct val="0"/>
        </a:spcAft>
        <a:buFont typeface="Arial" charset="0"/>
        <a:buChar char="~"/>
        <a:defRPr sz="2131">
          <a:solidFill>
            <a:schemeClr val="tx1"/>
          </a:solidFill>
          <a:latin typeface="+mn-lt"/>
          <a:ea typeface="+mn-ea"/>
          <a:cs typeface="+mn-cs"/>
        </a:defRPr>
      </a:lvl8pPr>
      <a:lvl9pPr marL="5177843" indent="-304579" algn="l" rtl="0" eaLnBrk="1" fontAlgn="base" hangingPunct="1">
        <a:spcBef>
          <a:spcPct val="20000"/>
        </a:spcBef>
        <a:spcAft>
          <a:spcPct val="0"/>
        </a:spcAft>
        <a:buFont typeface="Arial" charset="0"/>
        <a:buChar char="~"/>
        <a:defRPr sz="2131">
          <a:solidFill>
            <a:schemeClr val="tx1"/>
          </a:solidFill>
          <a:latin typeface="+mn-lt"/>
          <a:ea typeface="+mn-ea"/>
          <a:cs typeface="+mn-cs"/>
        </a:defRPr>
      </a:lvl9pPr>
    </p:bodyStyle>
    <p:otherStyle>
      <a:defPPr>
        <a:defRPr lang="zh-CN"/>
      </a:defPPr>
      <a:lvl1pPr marL="0" algn="l" defTabSz="1218316" rtl="0" eaLnBrk="1" latinLnBrk="0" hangingPunct="1">
        <a:defRPr sz="2398" kern="1200">
          <a:solidFill>
            <a:schemeClr val="tx1"/>
          </a:solidFill>
          <a:latin typeface="+mn-lt"/>
          <a:ea typeface="+mn-ea"/>
          <a:cs typeface="+mn-cs"/>
        </a:defRPr>
      </a:lvl1pPr>
      <a:lvl2pPr marL="609158" algn="l" defTabSz="1218316" rtl="0" eaLnBrk="1" latinLnBrk="0" hangingPunct="1">
        <a:defRPr sz="2398" kern="1200">
          <a:solidFill>
            <a:schemeClr val="tx1"/>
          </a:solidFill>
          <a:latin typeface="+mn-lt"/>
          <a:ea typeface="+mn-ea"/>
          <a:cs typeface="+mn-cs"/>
        </a:defRPr>
      </a:lvl2pPr>
      <a:lvl3pPr marL="1218316" algn="l" defTabSz="1218316" rtl="0" eaLnBrk="1" latinLnBrk="0" hangingPunct="1">
        <a:defRPr sz="2398" kern="1200">
          <a:solidFill>
            <a:schemeClr val="tx1"/>
          </a:solidFill>
          <a:latin typeface="+mn-lt"/>
          <a:ea typeface="+mn-ea"/>
          <a:cs typeface="+mn-cs"/>
        </a:defRPr>
      </a:lvl3pPr>
      <a:lvl4pPr marL="1827474" algn="l" defTabSz="1218316" rtl="0" eaLnBrk="1" latinLnBrk="0" hangingPunct="1">
        <a:defRPr sz="2398" kern="1200">
          <a:solidFill>
            <a:schemeClr val="tx1"/>
          </a:solidFill>
          <a:latin typeface="+mn-lt"/>
          <a:ea typeface="+mn-ea"/>
          <a:cs typeface="+mn-cs"/>
        </a:defRPr>
      </a:lvl4pPr>
      <a:lvl5pPr marL="2436633" algn="l" defTabSz="1218316" rtl="0" eaLnBrk="1" latinLnBrk="0" hangingPunct="1">
        <a:defRPr sz="2398" kern="1200">
          <a:solidFill>
            <a:schemeClr val="tx1"/>
          </a:solidFill>
          <a:latin typeface="+mn-lt"/>
          <a:ea typeface="+mn-ea"/>
          <a:cs typeface="+mn-cs"/>
        </a:defRPr>
      </a:lvl5pPr>
      <a:lvl6pPr marL="3045791" algn="l" defTabSz="1218316" rtl="0" eaLnBrk="1" latinLnBrk="0" hangingPunct="1">
        <a:defRPr sz="2398" kern="1200">
          <a:solidFill>
            <a:schemeClr val="tx1"/>
          </a:solidFill>
          <a:latin typeface="+mn-lt"/>
          <a:ea typeface="+mn-ea"/>
          <a:cs typeface="+mn-cs"/>
        </a:defRPr>
      </a:lvl6pPr>
      <a:lvl7pPr marL="3654949" algn="l" defTabSz="1218316" rtl="0" eaLnBrk="1" latinLnBrk="0" hangingPunct="1">
        <a:defRPr sz="2398" kern="1200">
          <a:solidFill>
            <a:schemeClr val="tx1"/>
          </a:solidFill>
          <a:latin typeface="+mn-lt"/>
          <a:ea typeface="+mn-ea"/>
          <a:cs typeface="+mn-cs"/>
        </a:defRPr>
      </a:lvl7pPr>
      <a:lvl8pPr marL="4264106" algn="l" defTabSz="1218316" rtl="0" eaLnBrk="1" latinLnBrk="0" hangingPunct="1">
        <a:defRPr sz="2398" kern="1200">
          <a:solidFill>
            <a:schemeClr val="tx1"/>
          </a:solidFill>
          <a:latin typeface="+mn-lt"/>
          <a:ea typeface="+mn-ea"/>
          <a:cs typeface="+mn-cs"/>
        </a:defRPr>
      </a:lvl8pPr>
      <a:lvl9pPr marL="4873265" algn="l" defTabSz="1218316" rtl="0" eaLnBrk="1" latinLnBrk="0" hangingPunct="1">
        <a:defRPr sz="2398"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78530" name="Picture 2"/>
          <p:cNvPicPr>
            <a:picLocks noChangeAspect="1" noChangeArrowheads="1"/>
          </p:cNvPicPr>
          <p:nvPr userDrawn="1"/>
        </p:nvPicPr>
        <p:blipFill>
          <a:blip r:embed="rId50" cstate="print"/>
          <a:srcRect/>
          <a:stretch>
            <a:fillRect/>
          </a:stretch>
        </p:blipFill>
        <p:spPr bwMode="auto">
          <a:xfrm>
            <a:off x="0" y="6223000"/>
            <a:ext cx="12192000" cy="635000"/>
          </a:xfrm>
          <a:prstGeom prst="rect">
            <a:avLst/>
          </a:prstGeom>
          <a:noFill/>
          <a:ln w="9525" algn="ctr">
            <a:noFill/>
            <a:miter lim="800000"/>
            <a:headEnd/>
            <a:tailEnd/>
          </a:ln>
          <a:effectLst/>
        </p:spPr>
      </p:pic>
      <p:sp>
        <p:nvSpPr>
          <p:cNvPr id="278531" name="Text Box 3"/>
          <p:cNvSpPr txBox="1">
            <a:spLocks noChangeArrowheads="1"/>
          </p:cNvSpPr>
          <p:nvPr/>
        </p:nvSpPr>
        <p:spPr bwMode="auto">
          <a:xfrm>
            <a:off x="869953" y="6438904"/>
            <a:ext cx="2958206" cy="301432"/>
          </a:xfrm>
          <a:prstGeom prst="rect">
            <a:avLst/>
          </a:prstGeom>
          <a:noFill/>
          <a:ln w="9525">
            <a:noFill/>
            <a:miter lim="800000"/>
            <a:headEnd/>
            <a:tailEnd/>
          </a:ln>
        </p:spPr>
        <p:txBody>
          <a:bodyPr wrap="none" lIns="95288" tIns="47645" rIns="95288" bIns="47645">
            <a:spAutoFit/>
          </a:bodyPr>
          <a:lstStyle/>
          <a:p>
            <a:pPr defTabSz="953528" eaLnBrk="0" hangingPunct="0"/>
            <a:r>
              <a:rPr lang="en-US" altLang="zh-CN" sz="1300" dirty="0">
                <a:solidFill>
                  <a:srgbClr val="000000"/>
                </a:solidFill>
                <a:latin typeface="FrutigerNext LT Bold" pitchFamily="1" charset="0"/>
                <a:ea typeface="ＭＳ Ｐゴシック" pitchFamily="34" charset="-128"/>
              </a:rPr>
              <a:t>HUAWEI TECHNOLOGIES CO., LTD.</a:t>
            </a:r>
            <a:endParaRPr lang="en-US" altLang="zh-CN" sz="2500" dirty="0">
              <a:solidFill>
                <a:srgbClr val="000000"/>
              </a:solidFill>
              <a:latin typeface="Arial" charset="0"/>
              <a:ea typeface="ＭＳ Ｐゴシック" pitchFamily="34" charset="-128"/>
            </a:endParaRPr>
          </a:p>
        </p:txBody>
      </p:sp>
      <p:pic>
        <p:nvPicPr>
          <p:cNvPr id="278532" name="Picture 4" descr="8"/>
          <p:cNvPicPr>
            <a:picLocks noChangeAspect="1" noChangeArrowheads="1"/>
          </p:cNvPicPr>
          <p:nvPr userDrawn="1"/>
        </p:nvPicPr>
        <p:blipFill>
          <a:blip r:embed="rId51" cstate="print"/>
          <a:srcRect/>
          <a:stretch>
            <a:fillRect/>
          </a:stretch>
        </p:blipFill>
        <p:spPr bwMode="auto">
          <a:xfrm>
            <a:off x="10011834" y="6399215"/>
            <a:ext cx="1748367" cy="312736"/>
          </a:xfrm>
          <a:prstGeom prst="rect">
            <a:avLst/>
          </a:prstGeom>
          <a:noFill/>
        </p:spPr>
      </p:pic>
      <p:sp>
        <p:nvSpPr>
          <p:cNvPr id="278534" name="Rectangle 6"/>
          <p:cNvSpPr>
            <a:spLocks noGrp="1" noChangeArrowheads="1"/>
          </p:cNvSpPr>
          <p:nvPr>
            <p:ph type="title"/>
          </p:nvPr>
        </p:nvSpPr>
        <p:spPr bwMode="auto">
          <a:xfrm>
            <a:off x="814919" y="212643"/>
            <a:ext cx="10657416" cy="863600"/>
          </a:xfrm>
          <a:prstGeom prst="rect">
            <a:avLst/>
          </a:prstGeom>
          <a:noFill/>
          <a:ln w="9525">
            <a:noFill/>
            <a:miter lim="800000"/>
            <a:headEnd/>
            <a:tailEnd/>
          </a:ln>
          <a:effectLst/>
        </p:spPr>
        <p:txBody>
          <a:bodyPr vert="horz" wrap="square" lIns="71488" tIns="35742" rIns="71488" bIns="35742" numCol="1" anchor="ctr" anchorCtr="0" compatLnSpc="1">
            <a:prstTxWarp prst="textNoShape">
              <a:avLst/>
            </a:prstTxWarp>
          </a:bodyPr>
          <a:lstStyle/>
          <a:p>
            <a:pPr lvl="0"/>
            <a:r>
              <a:rPr lang="zh-CN" altLang="en-US" dirty="0" smtClean="0"/>
              <a:t>单击此处编辑母版标题样式</a:t>
            </a:r>
          </a:p>
        </p:txBody>
      </p:sp>
      <p:sp>
        <p:nvSpPr>
          <p:cNvPr id="278535" name="Rectangle 7"/>
          <p:cNvSpPr>
            <a:spLocks noChangeArrowheads="1"/>
          </p:cNvSpPr>
          <p:nvPr userDrawn="1"/>
        </p:nvSpPr>
        <p:spPr bwMode="auto">
          <a:xfrm>
            <a:off x="5190072" y="6438909"/>
            <a:ext cx="1801329" cy="296239"/>
          </a:xfrm>
          <a:prstGeom prst="rect">
            <a:avLst/>
          </a:prstGeom>
          <a:noFill/>
          <a:ln w="9525" algn="ctr">
            <a:noFill/>
            <a:miter lim="800000"/>
            <a:headEnd/>
            <a:tailEnd/>
          </a:ln>
          <a:effectLst/>
        </p:spPr>
        <p:txBody>
          <a:bodyPr wrap="none" lIns="95249" tIns="47621" rIns="95249" bIns="47621">
            <a:spAutoFit/>
          </a:bodyPr>
          <a:lstStyle/>
          <a:p>
            <a:pPr defTabSz="953528" eaLnBrk="0" hangingPunct="0"/>
            <a:r>
              <a:rPr lang="en-US" altLang="zh-CN" sz="1300" dirty="0" err="1">
                <a:solidFill>
                  <a:srgbClr val="000000"/>
                </a:solidFill>
                <a:latin typeface="FrutigerNext LT Bold" pitchFamily="1" charset="0"/>
                <a:ea typeface="ＭＳ Ｐゴシック" pitchFamily="34" charset="-128"/>
              </a:rPr>
              <a:t>Huawei</a:t>
            </a:r>
            <a:r>
              <a:rPr lang="en-US" altLang="zh-CN" sz="1300" dirty="0">
                <a:solidFill>
                  <a:srgbClr val="000000"/>
                </a:solidFill>
                <a:latin typeface="FrutigerNext LT Bold" pitchFamily="1" charset="0"/>
                <a:ea typeface="ＭＳ Ｐゴシック" pitchFamily="34" charset="-128"/>
              </a:rPr>
              <a:t> Confidential </a:t>
            </a:r>
          </a:p>
        </p:txBody>
      </p:sp>
      <p:sp>
        <p:nvSpPr>
          <p:cNvPr id="278536" name="Rectangle 8"/>
          <p:cNvSpPr>
            <a:spLocks noChangeArrowheads="1"/>
          </p:cNvSpPr>
          <p:nvPr/>
        </p:nvSpPr>
        <p:spPr bwMode="auto">
          <a:xfrm>
            <a:off x="-2544220" y="528644"/>
            <a:ext cx="2459566" cy="4845051"/>
          </a:xfrm>
          <a:prstGeom prst="rect">
            <a:avLst/>
          </a:prstGeom>
          <a:noFill/>
          <a:ln w="9525">
            <a:noFill/>
            <a:miter lim="800000"/>
            <a:headEnd/>
            <a:tailEnd/>
          </a:ln>
          <a:effectLst/>
        </p:spPr>
        <p:txBody>
          <a:bodyPr lIns="95288" tIns="47645" rIns="95288" bIns="47645"/>
          <a:lstStyle/>
          <a:p>
            <a:pPr algn="r" defTabSz="953528">
              <a:lnSpc>
                <a:spcPct val="125000"/>
              </a:lnSpc>
              <a:buClr>
                <a:srgbClr val="777777"/>
              </a:buClr>
              <a:buSzPct val="60000"/>
              <a:buFont typeface="Wingdings" pitchFamily="2" charset="2"/>
              <a:buNone/>
            </a:pPr>
            <a:r>
              <a:rPr lang="zh-CN" altLang="en-US" sz="1300" b="1" dirty="0">
                <a:solidFill>
                  <a:srgbClr val="FFFFFF"/>
                </a:solidFill>
                <a:latin typeface="Arial" charset="0"/>
                <a:ea typeface="宋体"/>
              </a:rPr>
              <a:t>英文标题</a:t>
            </a:r>
            <a:r>
              <a:rPr lang="en-US" altLang="zh-CN" sz="1300" b="1" dirty="0">
                <a:solidFill>
                  <a:srgbClr val="FFFFFF"/>
                </a:solidFill>
                <a:latin typeface="Arial" charset="0"/>
                <a:ea typeface="宋体"/>
              </a:rPr>
              <a:t>:32-35pt  </a:t>
            </a:r>
          </a:p>
          <a:p>
            <a:pPr algn="r" defTabSz="953528">
              <a:lnSpc>
                <a:spcPct val="125000"/>
              </a:lnSpc>
              <a:buClr>
                <a:srgbClr val="777777"/>
              </a:buClr>
              <a:buSzPct val="60000"/>
              <a:buFont typeface="Wingdings" pitchFamily="2" charset="2"/>
              <a:buNone/>
            </a:pPr>
            <a:r>
              <a:rPr lang="zh-CN" altLang="en-US" sz="1300" b="1" dirty="0">
                <a:solidFill>
                  <a:srgbClr val="FFFFFF"/>
                </a:solidFill>
                <a:latin typeface="Arial" charset="0"/>
                <a:ea typeface="宋体"/>
              </a:rPr>
              <a:t>颜色</a:t>
            </a:r>
            <a:r>
              <a:rPr lang="en-US" altLang="zh-CN" sz="1300" b="1" dirty="0">
                <a:solidFill>
                  <a:srgbClr val="FFFFFF"/>
                </a:solidFill>
                <a:latin typeface="Arial" charset="0"/>
                <a:ea typeface="宋体"/>
              </a:rPr>
              <a:t>: R153 G0 B0</a:t>
            </a:r>
          </a:p>
          <a:p>
            <a:pPr algn="r" defTabSz="953528">
              <a:lnSpc>
                <a:spcPct val="125000"/>
              </a:lnSpc>
              <a:buClr>
                <a:srgbClr val="777777"/>
              </a:buClr>
              <a:buSzPct val="60000"/>
              <a:buFont typeface="Wingdings" pitchFamily="2" charset="2"/>
              <a:buNone/>
            </a:pPr>
            <a:r>
              <a:rPr lang="zh-CN" altLang="en-US" sz="1300" b="1" dirty="0">
                <a:solidFill>
                  <a:srgbClr val="FFFFFF"/>
                </a:solidFill>
                <a:latin typeface="FrutigerNext LT Regular"/>
                <a:ea typeface="宋体"/>
              </a:rPr>
              <a:t>内部使用字体 </a:t>
            </a:r>
            <a:r>
              <a:rPr lang="en-US" altLang="zh-CN" sz="1300" b="1" dirty="0">
                <a:solidFill>
                  <a:srgbClr val="FFFFFF"/>
                </a:solidFill>
                <a:latin typeface="FrutigerNext LT Regular"/>
                <a:ea typeface="宋体"/>
              </a:rPr>
              <a:t>:</a:t>
            </a:r>
          </a:p>
          <a:p>
            <a:pPr algn="r" defTabSz="953528">
              <a:lnSpc>
                <a:spcPct val="125000"/>
              </a:lnSpc>
              <a:buClr>
                <a:srgbClr val="777777"/>
              </a:buClr>
              <a:buSzPct val="60000"/>
              <a:buFont typeface="Wingdings" pitchFamily="2" charset="2"/>
              <a:buNone/>
            </a:pPr>
            <a:r>
              <a:rPr lang="en-US" altLang="zh-CN" sz="1300" b="1" dirty="0" err="1">
                <a:solidFill>
                  <a:srgbClr val="FFFFFF"/>
                </a:solidFill>
                <a:latin typeface="FrutigerNext LT Regular"/>
                <a:ea typeface="宋体"/>
              </a:rPr>
              <a:t>FrutigerNext</a:t>
            </a:r>
            <a:r>
              <a:rPr lang="en-US" altLang="zh-CN" sz="1300" b="1" dirty="0">
                <a:solidFill>
                  <a:srgbClr val="FFFFFF"/>
                </a:solidFill>
                <a:latin typeface="FrutigerNext LT Regular"/>
                <a:ea typeface="宋体"/>
              </a:rPr>
              <a:t> LT Medium</a:t>
            </a:r>
          </a:p>
          <a:p>
            <a:pPr algn="r" defTabSz="953528">
              <a:lnSpc>
                <a:spcPct val="125000"/>
              </a:lnSpc>
              <a:buClr>
                <a:srgbClr val="777777"/>
              </a:buClr>
              <a:buSzPct val="60000"/>
              <a:buFont typeface="Wingdings" pitchFamily="2" charset="2"/>
              <a:buNone/>
            </a:pPr>
            <a:r>
              <a:rPr lang="zh-CN" altLang="en-US" sz="1300" b="1" dirty="0">
                <a:solidFill>
                  <a:srgbClr val="FFFFFF"/>
                </a:solidFill>
                <a:latin typeface="FrutigerNext LT Regular"/>
                <a:ea typeface="宋体"/>
              </a:rPr>
              <a:t>外部使用字体 </a:t>
            </a:r>
            <a:r>
              <a:rPr lang="en-US" altLang="zh-CN" sz="1300" b="1" dirty="0">
                <a:solidFill>
                  <a:srgbClr val="FFFFFF"/>
                </a:solidFill>
                <a:latin typeface="FrutigerNext LT Regular"/>
                <a:ea typeface="宋体"/>
              </a:rPr>
              <a:t>: Arial</a:t>
            </a:r>
          </a:p>
          <a:p>
            <a:pPr algn="r" defTabSz="953528">
              <a:lnSpc>
                <a:spcPct val="75000"/>
              </a:lnSpc>
              <a:buClr>
                <a:srgbClr val="777777"/>
              </a:buClr>
              <a:buSzPct val="60000"/>
              <a:buFont typeface="Wingdings" pitchFamily="2" charset="2"/>
              <a:buNone/>
            </a:pPr>
            <a:endParaRPr lang="en-US" altLang="zh-CN" sz="1300" b="1" dirty="0">
              <a:solidFill>
                <a:srgbClr val="FFFFFF"/>
              </a:solidFill>
              <a:latin typeface="Arial" charset="0"/>
              <a:ea typeface="宋体"/>
            </a:endParaRPr>
          </a:p>
          <a:p>
            <a:pPr algn="r" defTabSz="953528">
              <a:lnSpc>
                <a:spcPct val="125000"/>
              </a:lnSpc>
              <a:buClr>
                <a:srgbClr val="777777"/>
              </a:buClr>
              <a:buSzPct val="60000"/>
              <a:buFont typeface="Wingdings" pitchFamily="2" charset="2"/>
              <a:buNone/>
            </a:pPr>
            <a:r>
              <a:rPr lang="zh-CN" altLang="en-US" sz="1300" b="1" dirty="0">
                <a:solidFill>
                  <a:srgbClr val="FFFFFF"/>
                </a:solidFill>
                <a:latin typeface="Arial" charset="0"/>
                <a:ea typeface="宋体"/>
              </a:rPr>
              <a:t>中文标题</a:t>
            </a:r>
            <a:r>
              <a:rPr lang="en-US" altLang="zh-CN" sz="1300" b="1" dirty="0">
                <a:solidFill>
                  <a:srgbClr val="FFFFFF"/>
                </a:solidFill>
                <a:latin typeface="Arial" charset="0"/>
                <a:ea typeface="宋体"/>
              </a:rPr>
              <a:t>:30-32pt  </a:t>
            </a:r>
          </a:p>
          <a:p>
            <a:pPr algn="r" defTabSz="953528">
              <a:lnSpc>
                <a:spcPct val="125000"/>
              </a:lnSpc>
              <a:buClr>
                <a:srgbClr val="777777"/>
              </a:buClr>
              <a:buSzPct val="60000"/>
              <a:buFont typeface="Wingdings" pitchFamily="2" charset="2"/>
              <a:buNone/>
            </a:pPr>
            <a:r>
              <a:rPr lang="zh-CN" altLang="en-US" sz="1300" b="1" dirty="0">
                <a:solidFill>
                  <a:srgbClr val="FFFFFF"/>
                </a:solidFill>
                <a:latin typeface="Arial" charset="0"/>
                <a:ea typeface="宋体"/>
              </a:rPr>
              <a:t>颜色</a:t>
            </a:r>
            <a:r>
              <a:rPr lang="en-US" altLang="zh-CN" sz="1300" b="1" dirty="0">
                <a:solidFill>
                  <a:srgbClr val="FFFFFF"/>
                </a:solidFill>
                <a:latin typeface="Arial" charset="0"/>
                <a:ea typeface="宋体"/>
              </a:rPr>
              <a:t>: R153 G0 B0</a:t>
            </a:r>
          </a:p>
          <a:p>
            <a:pPr algn="r" defTabSz="953528">
              <a:lnSpc>
                <a:spcPct val="125000"/>
              </a:lnSpc>
              <a:buClr>
                <a:srgbClr val="777777"/>
              </a:buClr>
              <a:buSzPct val="60000"/>
              <a:buFont typeface="Wingdings" pitchFamily="2" charset="2"/>
              <a:buNone/>
            </a:pPr>
            <a:r>
              <a:rPr lang="zh-CN" altLang="en-US" sz="1300" b="1" dirty="0">
                <a:solidFill>
                  <a:srgbClr val="FFFFFF"/>
                </a:solidFill>
                <a:latin typeface="Arial" charset="0"/>
                <a:ea typeface="宋体"/>
              </a:rPr>
              <a:t>字体</a:t>
            </a:r>
            <a:r>
              <a:rPr lang="en-US" altLang="zh-CN" sz="1300" b="1" dirty="0">
                <a:solidFill>
                  <a:srgbClr val="FFFFFF"/>
                </a:solidFill>
                <a:latin typeface="Arial" charset="0"/>
                <a:ea typeface="宋体"/>
              </a:rPr>
              <a:t>:</a:t>
            </a:r>
            <a:r>
              <a:rPr lang="zh-CN" altLang="en-US" sz="1300" b="1" dirty="0">
                <a:solidFill>
                  <a:srgbClr val="FFFFFF"/>
                </a:solidFill>
                <a:latin typeface="Arial" charset="0"/>
                <a:ea typeface="宋体"/>
              </a:rPr>
              <a:t>黑体</a:t>
            </a:r>
          </a:p>
          <a:p>
            <a:pPr algn="r" defTabSz="953528">
              <a:lnSpc>
                <a:spcPct val="125000"/>
              </a:lnSpc>
              <a:buClr>
                <a:srgbClr val="777777"/>
              </a:buClr>
              <a:buSzPct val="60000"/>
              <a:buFont typeface="Wingdings" pitchFamily="2" charset="2"/>
              <a:buNone/>
            </a:pPr>
            <a:endParaRPr lang="zh-CN" altLang="en-US" sz="1300" b="1" dirty="0">
              <a:solidFill>
                <a:srgbClr val="FFFFFF"/>
              </a:solidFill>
              <a:latin typeface="Arial" charset="0"/>
              <a:ea typeface="宋体"/>
            </a:endParaRPr>
          </a:p>
          <a:p>
            <a:pPr algn="r" defTabSz="953528">
              <a:lnSpc>
                <a:spcPct val="125000"/>
              </a:lnSpc>
              <a:buClr>
                <a:srgbClr val="777777"/>
              </a:buClr>
              <a:buSzPct val="60000"/>
              <a:buFont typeface="Wingdings" pitchFamily="2" charset="2"/>
              <a:buNone/>
            </a:pPr>
            <a:endParaRPr lang="zh-CN" altLang="en-US" sz="1300" b="1" dirty="0">
              <a:solidFill>
                <a:srgbClr val="FFFFFF"/>
              </a:solidFill>
              <a:latin typeface="Arial" charset="0"/>
              <a:ea typeface="宋体"/>
            </a:endParaRPr>
          </a:p>
          <a:p>
            <a:pPr algn="r" defTabSz="953528">
              <a:lnSpc>
                <a:spcPct val="125000"/>
              </a:lnSpc>
              <a:buClr>
                <a:srgbClr val="777777"/>
              </a:buClr>
              <a:buSzPct val="60000"/>
              <a:buFont typeface="Wingdings" pitchFamily="2" charset="2"/>
              <a:buNone/>
            </a:pPr>
            <a:endParaRPr lang="zh-CN" altLang="en-US" sz="1300" b="1" dirty="0">
              <a:solidFill>
                <a:srgbClr val="FFFFFF"/>
              </a:solidFill>
              <a:latin typeface="Arial" charset="0"/>
              <a:ea typeface="宋体"/>
            </a:endParaRPr>
          </a:p>
          <a:p>
            <a:pPr algn="r" defTabSz="953528">
              <a:lnSpc>
                <a:spcPct val="125000"/>
              </a:lnSpc>
              <a:buClr>
                <a:srgbClr val="777777"/>
              </a:buClr>
              <a:buSzPct val="60000"/>
              <a:buFont typeface="Wingdings" pitchFamily="2" charset="2"/>
              <a:buNone/>
            </a:pPr>
            <a:r>
              <a:rPr lang="zh-CN" altLang="en-US" sz="1300" b="1" dirty="0">
                <a:solidFill>
                  <a:srgbClr val="FFFFFF"/>
                </a:solidFill>
                <a:latin typeface="Arial" charset="0"/>
                <a:ea typeface="宋体"/>
              </a:rPr>
              <a:t>英文正文</a:t>
            </a:r>
            <a:r>
              <a:rPr lang="en-US" altLang="zh-CN" sz="1300" b="1" dirty="0">
                <a:solidFill>
                  <a:srgbClr val="FFFFFF"/>
                </a:solidFill>
                <a:latin typeface="Arial" charset="0"/>
                <a:ea typeface="宋体"/>
              </a:rPr>
              <a:t>:20-22pt</a:t>
            </a:r>
          </a:p>
          <a:p>
            <a:pPr algn="r" defTabSz="953528">
              <a:lnSpc>
                <a:spcPct val="125000"/>
              </a:lnSpc>
              <a:buClr>
                <a:srgbClr val="777777"/>
              </a:buClr>
              <a:buSzPct val="60000"/>
              <a:buFont typeface="Wingdings" pitchFamily="2" charset="2"/>
              <a:buNone/>
            </a:pPr>
            <a:r>
              <a:rPr lang="zh-CN" altLang="en-US" sz="1300" b="1" dirty="0">
                <a:solidFill>
                  <a:srgbClr val="FFFFFF"/>
                </a:solidFill>
                <a:latin typeface="Arial" charset="0"/>
                <a:ea typeface="宋体"/>
              </a:rPr>
              <a:t>子目录 </a:t>
            </a:r>
            <a:r>
              <a:rPr lang="en-US" altLang="zh-CN" sz="1300" b="1" dirty="0">
                <a:solidFill>
                  <a:srgbClr val="FFFFFF"/>
                </a:solidFill>
                <a:latin typeface="Arial" charset="0"/>
                <a:ea typeface="宋体"/>
              </a:rPr>
              <a:t>(2-5</a:t>
            </a:r>
            <a:r>
              <a:rPr lang="zh-CN" altLang="en-US" sz="1300" b="1" dirty="0">
                <a:solidFill>
                  <a:srgbClr val="FFFFFF"/>
                </a:solidFill>
                <a:latin typeface="Arial" charset="0"/>
                <a:ea typeface="宋体"/>
              </a:rPr>
              <a:t>级</a:t>
            </a:r>
            <a:r>
              <a:rPr lang="en-US" altLang="zh-CN" sz="1300" b="1" dirty="0">
                <a:solidFill>
                  <a:srgbClr val="FFFFFF"/>
                </a:solidFill>
                <a:latin typeface="Arial" charset="0"/>
                <a:ea typeface="宋体"/>
              </a:rPr>
              <a:t>) :18pt  </a:t>
            </a:r>
          </a:p>
          <a:p>
            <a:pPr algn="r" defTabSz="953528">
              <a:lnSpc>
                <a:spcPct val="125000"/>
              </a:lnSpc>
              <a:buClr>
                <a:srgbClr val="777777"/>
              </a:buClr>
              <a:buSzPct val="60000"/>
              <a:buFont typeface="Wingdings" pitchFamily="2" charset="2"/>
              <a:buNone/>
            </a:pPr>
            <a:r>
              <a:rPr lang="zh-CN" altLang="en-US" sz="1300" b="1" dirty="0">
                <a:solidFill>
                  <a:srgbClr val="FFFFFF"/>
                </a:solidFill>
                <a:latin typeface="Arial" charset="0"/>
                <a:ea typeface="宋体"/>
              </a:rPr>
              <a:t>颜色</a:t>
            </a:r>
            <a:r>
              <a:rPr lang="en-US" altLang="zh-CN" sz="1300" b="1" dirty="0">
                <a:solidFill>
                  <a:srgbClr val="FFFFFF"/>
                </a:solidFill>
                <a:latin typeface="Arial" charset="0"/>
                <a:ea typeface="宋体"/>
              </a:rPr>
              <a:t>:</a:t>
            </a:r>
            <a:r>
              <a:rPr lang="zh-CN" altLang="en-US" sz="1300" b="1" dirty="0">
                <a:solidFill>
                  <a:srgbClr val="FFFFFF"/>
                </a:solidFill>
                <a:latin typeface="Arial" charset="0"/>
                <a:ea typeface="宋体"/>
              </a:rPr>
              <a:t>黑色</a:t>
            </a:r>
          </a:p>
          <a:p>
            <a:pPr algn="r" defTabSz="953528">
              <a:lnSpc>
                <a:spcPct val="125000"/>
              </a:lnSpc>
              <a:buClr>
                <a:srgbClr val="777777"/>
              </a:buClr>
              <a:buSzPct val="60000"/>
              <a:buFont typeface="Wingdings" pitchFamily="2" charset="2"/>
              <a:buNone/>
            </a:pPr>
            <a:r>
              <a:rPr lang="zh-CN" altLang="en-US" sz="1300" b="1" dirty="0">
                <a:solidFill>
                  <a:srgbClr val="FFFFFF"/>
                </a:solidFill>
                <a:latin typeface="FrutigerNext LT Regular"/>
                <a:ea typeface="宋体"/>
              </a:rPr>
              <a:t>内部使用字体 </a:t>
            </a:r>
            <a:r>
              <a:rPr lang="en-US" altLang="zh-CN" sz="1300" b="1" dirty="0">
                <a:solidFill>
                  <a:srgbClr val="FFFFFF"/>
                </a:solidFill>
                <a:latin typeface="FrutigerNext LT Regular"/>
                <a:ea typeface="宋体"/>
              </a:rPr>
              <a:t>:</a:t>
            </a:r>
          </a:p>
          <a:p>
            <a:pPr algn="r" defTabSz="953528">
              <a:lnSpc>
                <a:spcPct val="125000"/>
              </a:lnSpc>
              <a:buClr>
                <a:srgbClr val="777777"/>
              </a:buClr>
              <a:buSzPct val="60000"/>
              <a:buFont typeface="Wingdings" pitchFamily="2" charset="2"/>
              <a:buNone/>
            </a:pPr>
            <a:r>
              <a:rPr lang="en-US" altLang="zh-CN" sz="1300" b="1" dirty="0" err="1">
                <a:solidFill>
                  <a:srgbClr val="FFFFFF"/>
                </a:solidFill>
                <a:latin typeface="FrutigerNext LT Regular"/>
                <a:ea typeface="宋体"/>
              </a:rPr>
              <a:t>FrutigerNext</a:t>
            </a:r>
            <a:r>
              <a:rPr lang="en-US" altLang="zh-CN" sz="1300" b="1" dirty="0">
                <a:solidFill>
                  <a:srgbClr val="FFFFFF"/>
                </a:solidFill>
                <a:latin typeface="FrutigerNext LT Regular"/>
                <a:ea typeface="宋体"/>
              </a:rPr>
              <a:t> LT Regular</a:t>
            </a:r>
          </a:p>
          <a:p>
            <a:pPr algn="r" defTabSz="953528">
              <a:lnSpc>
                <a:spcPct val="125000"/>
              </a:lnSpc>
              <a:buClr>
                <a:srgbClr val="777777"/>
              </a:buClr>
              <a:buSzPct val="60000"/>
              <a:buFont typeface="Wingdings" pitchFamily="2" charset="2"/>
              <a:buNone/>
            </a:pPr>
            <a:r>
              <a:rPr lang="zh-CN" altLang="en-US" sz="1300" b="1" dirty="0">
                <a:solidFill>
                  <a:srgbClr val="FFFFFF"/>
                </a:solidFill>
                <a:latin typeface="FrutigerNext LT Regular"/>
                <a:ea typeface="宋体"/>
              </a:rPr>
              <a:t>外部使用字体 </a:t>
            </a:r>
            <a:r>
              <a:rPr lang="en-US" altLang="zh-CN" sz="1300" b="1" dirty="0">
                <a:solidFill>
                  <a:srgbClr val="FFFFFF"/>
                </a:solidFill>
                <a:latin typeface="FrutigerNext LT Regular"/>
                <a:ea typeface="宋体"/>
              </a:rPr>
              <a:t>: Arial</a:t>
            </a:r>
          </a:p>
          <a:p>
            <a:pPr algn="r" defTabSz="953528">
              <a:lnSpc>
                <a:spcPct val="75000"/>
              </a:lnSpc>
              <a:buClr>
                <a:srgbClr val="777777"/>
              </a:buClr>
              <a:buSzPct val="60000"/>
              <a:buFont typeface="Wingdings" pitchFamily="2" charset="2"/>
              <a:buNone/>
            </a:pPr>
            <a:endParaRPr lang="en-US" altLang="zh-CN" sz="1300" b="1" dirty="0">
              <a:solidFill>
                <a:srgbClr val="FFFFFF"/>
              </a:solidFill>
              <a:latin typeface="Arial" charset="0"/>
              <a:ea typeface="宋体"/>
            </a:endParaRPr>
          </a:p>
          <a:p>
            <a:pPr algn="r" defTabSz="953528">
              <a:lnSpc>
                <a:spcPct val="125000"/>
              </a:lnSpc>
              <a:buClr>
                <a:srgbClr val="777777"/>
              </a:buClr>
              <a:buSzPct val="60000"/>
              <a:buFont typeface="Wingdings" pitchFamily="2" charset="2"/>
              <a:buNone/>
            </a:pPr>
            <a:r>
              <a:rPr lang="zh-CN" altLang="en-US" sz="1300" b="1" dirty="0">
                <a:solidFill>
                  <a:srgbClr val="FFFFFF"/>
                </a:solidFill>
                <a:latin typeface="Arial" charset="0"/>
                <a:ea typeface="宋体"/>
              </a:rPr>
              <a:t>中文正文</a:t>
            </a:r>
            <a:r>
              <a:rPr lang="en-US" altLang="zh-CN" sz="1300" b="1" dirty="0">
                <a:solidFill>
                  <a:srgbClr val="FFFFFF"/>
                </a:solidFill>
                <a:latin typeface="Arial" charset="0"/>
                <a:ea typeface="宋体"/>
              </a:rPr>
              <a:t>:18-20pt</a:t>
            </a:r>
          </a:p>
          <a:p>
            <a:pPr algn="r" defTabSz="953528">
              <a:lnSpc>
                <a:spcPct val="125000"/>
              </a:lnSpc>
              <a:buClr>
                <a:srgbClr val="777777"/>
              </a:buClr>
              <a:buSzPct val="60000"/>
              <a:buFont typeface="Wingdings" pitchFamily="2" charset="2"/>
              <a:buNone/>
            </a:pPr>
            <a:r>
              <a:rPr lang="zh-CN" altLang="en-US" sz="1300" b="1" dirty="0">
                <a:solidFill>
                  <a:srgbClr val="FFFFFF"/>
                </a:solidFill>
                <a:latin typeface="Arial" charset="0"/>
                <a:ea typeface="宋体"/>
              </a:rPr>
              <a:t>子目录</a:t>
            </a:r>
            <a:r>
              <a:rPr lang="en-US" altLang="zh-CN" sz="1300" b="1" dirty="0">
                <a:solidFill>
                  <a:srgbClr val="FFFFFF"/>
                </a:solidFill>
                <a:latin typeface="Arial" charset="0"/>
                <a:ea typeface="宋体"/>
              </a:rPr>
              <a:t>(2-5</a:t>
            </a:r>
            <a:r>
              <a:rPr lang="zh-CN" altLang="en-US" sz="1300" b="1" dirty="0">
                <a:solidFill>
                  <a:srgbClr val="FFFFFF"/>
                </a:solidFill>
                <a:latin typeface="Arial" charset="0"/>
                <a:ea typeface="宋体"/>
              </a:rPr>
              <a:t>级</a:t>
            </a:r>
            <a:r>
              <a:rPr lang="en-US" altLang="zh-CN" sz="1300" b="1" dirty="0">
                <a:solidFill>
                  <a:srgbClr val="FFFFFF"/>
                </a:solidFill>
                <a:latin typeface="Arial" charset="0"/>
                <a:ea typeface="宋体"/>
              </a:rPr>
              <a:t>):18pt </a:t>
            </a:r>
          </a:p>
          <a:p>
            <a:pPr algn="r" defTabSz="953528">
              <a:lnSpc>
                <a:spcPct val="125000"/>
              </a:lnSpc>
              <a:buClr>
                <a:srgbClr val="777777"/>
              </a:buClr>
              <a:buSzPct val="60000"/>
              <a:buFont typeface="Wingdings" pitchFamily="2" charset="2"/>
              <a:buNone/>
            </a:pPr>
            <a:r>
              <a:rPr lang="zh-CN" altLang="en-US" sz="1300" b="1" dirty="0">
                <a:solidFill>
                  <a:srgbClr val="FFFFFF"/>
                </a:solidFill>
                <a:latin typeface="Arial" charset="0"/>
                <a:ea typeface="宋体"/>
              </a:rPr>
              <a:t>颜色</a:t>
            </a:r>
            <a:r>
              <a:rPr lang="en-US" altLang="zh-CN" sz="1300" b="1" dirty="0">
                <a:solidFill>
                  <a:srgbClr val="FFFFFF"/>
                </a:solidFill>
                <a:latin typeface="Arial" charset="0"/>
                <a:ea typeface="宋体"/>
              </a:rPr>
              <a:t>:</a:t>
            </a:r>
            <a:r>
              <a:rPr lang="zh-CN" altLang="en-US" sz="1300" b="1" dirty="0">
                <a:solidFill>
                  <a:srgbClr val="FFFFFF"/>
                </a:solidFill>
                <a:latin typeface="Arial" charset="0"/>
                <a:ea typeface="宋体"/>
              </a:rPr>
              <a:t>黑色</a:t>
            </a:r>
          </a:p>
          <a:p>
            <a:pPr algn="r" defTabSz="953528">
              <a:lnSpc>
                <a:spcPct val="125000"/>
              </a:lnSpc>
              <a:buClr>
                <a:srgbClr val="777777"/>
              </a:buClr>
              <a:buSzPct val="60000"/>
              <a:buFont typeface="Wingdings" pitchFamily="2" charset="2"/>
              <a:buNone/>
            </a:pPr>
            <a:r>
              <a:rPr lang="zh-CN" altLang="en-US" sz="1300" b="1" dirty="0">
                <a:solidFill>
                  <a:srgbClr val="FFFFFF"/>
                </a:solidFill>
                <a:latin typeface="Arial" charset="0"/>
                <a:ea typeface="宋体"/>
              </a:rPr>
              <a:t>字体</a:t>
            </a:r>
            <a:r>
              <a:rPr lang="en-US" altLang="zh-CN" sz="1300" b="1" dirty="0">
                <a:solidFill>
                  <a:srgbClr val="FFFFFF"/>
                </a:solidFill>
                <a:latin typeface="Arial" charset="0"/>
                <a:ea typeface="宋体"/>
              </a:rPr>
              <a:t>:</a:t>
            </a:r>
            <a:r>
              <a:rPr lang="zh-CN" altLang="en-US" sz="1300" b="1" dirty="0">
                <a:solidFill>
                  <a:srgbClr val="FFFFFF"/>
                </a:solidFill>
                <a:latin typeface="Arial" charset="0"/>
                <a:ea typeface="宋体"/>
              </a:rPr>
              <a:t>细黑体</a:t>
            </a:r>
            <a:endParaRPr lang="zh-CN" altLang="en-US" sz="1300" b="1" dirty="0">
              <a:solidFill>
                <a:srgbClr val="000000"/>
              </a:solidFill>
              <a:latin typeface="Arial" charset="0"/>
              <a:ea typeface="宋体"/>
            </a:endParaRPr>
          </a:p>
        </p:txBody>
      </p:sp>
      <p:sp>
        <p:nvSpPr>
          <p:cNvPr id="278537" name="Rectangle 9"/>
          <p:cNvSpPr>
            <a:spLocks noChangeArrowheads="1"/>
          </p:cNvSpPr>
          <p:nvPr/>
        </p:nvSpPr>
        <p:spPr bwMode="auto">
          <a:xfrm>
            <a:off x="12266085" y="1424003"/>
            <a:ext cx="1399116" cy="1933575"/>
          </a:xfrm>
          <a:prstGeom prst="rect">
            <a:avLst/>
          </a:prstGeom>
          <a:noFill/>
          <a:ln w="9525">
            <a:noFill/>
            <a:miter lim="800000"/>
            <a:headEnd/>
            <a:tailEnd/>
          </a:ln>
          <a:effectLst/>
        </p:spPr>
        <p:txBody>
          <a:bodyPr lIns="95288" tIns="47645" rIns="95288" bIns="47645"/>
          <a:lstStyle/>
          <a:p>
            <a:pPr defTabSz="953528">
              <a:lnSpc>
                <a:spcPct val="120000"/>
              </a:lnSpc>
              <a:buClr>
                <a:srgbClr val="777777"/>
              </a:buClr>
              <a:buSzPct val="60000"/>
              <a:buFont typeface="Wingdings" pitchFamily="2" charset="2"/>
              <a:buNone/>
            </a:pPr>
            <a:r>
              <a:rPr lang="zh-CN" altLang="en-US" sz="1300" b="1" dirty="0">
                <a:solidFill>
                  <a:srgbClr val="FFFFFF"/>
                </a:solidFill>
                <a:latin typeface="华文细黑" pitchFamily="2" charset="-122"/>
                <a:ea typeface="宋体"/>
              </a:rPr>
              <a:t>配色参考方案：</a:t>
            </a:r>
          </a:p>
          <a:p>
            <a:pPr defTabSz="953528">
              <a:lnSpc>
                <a:spcPct val="120000"/>
              </a:lnSpc>
              <a:buClr>
                <a:srgbClr val="777777"/>
              </a:buClr>
              <a:buSzPct val="60000"/>
              <a:buFont typeface="Wingdings" pitchFamily="2" charset="2"/>
              <a:buNone/>
            </a:pPr>
            <a:r>
              <a:rPr lang="zh-CN" altLang="en-US" sz="1300" b="1" dirty="0">
                <a:solidFill>
                  <a:srgbClr val="FFFFFF"/>
                </a:solidFill>
                <a:latin typeface="华文细黑" pitchFamily="2" charset="-122"/>
                <a:ea typeface="宋体"/>
              </a:rPr>
              <a:t>建议同一页面内不超过四种颜色，以下是</a:t>
            </a:r>
            <a:r>
              <a:rPr lang="en-US" altLang="zh-CN" sz="1300" b="1" dirty="0">
                <a:solidFill>
                  <a:srgbClr val="FFFFFF"/>
                </a:solidFill>
                <a:latin typeface="华文细黑" pitchFamily="2" charset="-122"/>
                <a:ea typeface="宋体"/>
              </a:rPr>
              <a:t>13</a:t>
            </a:r>
            <a:r>
              <a:rPr lang="zh-CN" altLang="en-US" sz="1300" b="1" dirty="0">
                <a:solidFill>
                  <a:srgbClr val="FFFFFF"/>
                </a:solidFill>
                <a:latin typeface="华文细黑" pitchFamily="2" charset="-122"/>
                <a:ea typeface="宋体"/>
              </a:rPr>
              <a:t>组配色方案，同一页面内只选择一组使用。（仅供参考）</a:t>
            </a:r>
          </a:p>
        </p:txBody>
      </p:sp>
      <p:sp>
        <p:nvSpPr>
          <p:cNvPr id="278538" name="Rectangle 10"/>
          <p:cNvSpPr>
            <a:spLocks noChangeArrowheads="1"/>
          </p:cNvSpPr>
          <p:nvPr/>
        </p:nvSpPr>
        <p:spPr bwMode="auto">
          <a:xfrm>
            <a:off x="12266085" y="-61909"/>
            <a:ext cx="1399116" cy="682625"/>
          </a:xfrm>
          <a:prstGeom prst="rect">
            <a:avLst/>
          </a:prstGeom>
          <a:noFill/>
          <a:ln w="9525">
            <a:noFill/>
            <a:miter lim="800000"/>
            <a:headEnd/>
            <a:tailEnd/>
          </a:ln>
          <a:effectLst/>
        </p:spPr>
        <p:txBody>
          <a:bodyPr lIns="95288" tIns="47645" rIns="95288" bIns="47645"/>
          <a:lstStyle/>
          <a:p>
            <a:pPr defTabSz="953528">
              <a:lnSpc>
                <a:spcPct val="120000"/>
              </a:lnSpc>
              <a:buClr>
                <a:srgbClr val="777777"/>
              </a:buClr>
              <a:buSzPct val="60000"/>
              <a:buFont typeface="Wingdings" pitchFamily="2" charset="2"/>
              <a:buNone/>
            </a:pPr>
            <a:r>
              <a:rPr lang="zh-CN" altLang="en-US" sz="1300" b="1" dirty="0">
                <a:solidFill>
                  <a:srgbClr val="FFFFFF"/>
                </a:solidFill>
                <a:latin typeface="华文细黑" pitchFamily="2" charset="-122"/>
                <a:ea typeface="宋体"/>
              </a:rPr>
              <a:t>客户或者合作伙伴的标志放在右上角</a:t>
            </a:r>
            <a:r>
              <a:rPr lang="en-US" altLang="zh-CN" sz="1300" b="1" dirty="0">
                <a:solidFill>
                  <a:srgbClr val="FFFFFF"/>
                </a:solidFill>
                <a:latin typeface="华文细黑" pitchFamily="2" charset="-122"/>
                <a:ea typeface="宋体"/>
              </a:rPr>
              <a:t>.</a:t>
            </a:r>
          </a:p>
        </p:txBody>
      </p:sp>
      <p:sp>
        <p:nvSpPr>
          <p:cNvPr id="278539" name="Rectangle 11"/>
          <p:cNvSpPr>
            <a:spLocks noGrp="1" noChangeArrowheads="1"/>
          </p:cNvSpPr>
          <p:nvPr>
            <p:ph type="body" idx="1"/>
          </p:nvPr>
        </p:nvSpPr>
        <p:spPr bwMode="auto">
          <a:xfrm>
            <a:off x="814919" y="1412876"/>
            <a:ext cx="10657416" cy="4392613"/>
          </a:xfrm>
          <a:prstGeom prst="rect">
            <a:avLst/>
          </a:prstGeom>
          <a:noFill/>
          <a:ln w="9525">
            <a:noFill/>
            <a:miter lim="800000"/>
            <a:headEnd/>
            <a:tailEnd/>
          </a:ln>
          <a:effectLst/>
        </p:spPr>
        <p:txBody>
          <a:bodyPr vert="horz" wrap="square" lIns="71500" tIns="35747" rIns="71500" bIns="35747"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p>
        </p:txBody>
      </p:sp>
      <p:pic>
        <p:nvPicPr>
          <p:cNvPr id="278540" name="Picture 12"/>
          <p:cNvPicPr>
            <a:picLocks noChangeAspect="1" noChangeArrowheads="1"/>
          </p:cNvPicPr>
          <p:nvPr/>
        </p:nvPicPr>
        <p:blipFill>
          <a:blip r:embed="rId52" cstate="print"/>
          <a:srcRect/>
          <a:stretch>
            <a:fillRect/>
          </a:stretch>
        </p:blipFill>
        <p:spPr bwMode="auto">
          <a:xfrm>
            <a:off x="12335934" y="3354391"/>
            <a:ext cx="1242484" cy="3503612"/>
          </a:xfrm>
          <a:prstGeom prst="rect">
            <a:avLst/>
          </a:prstGeom>
          <a:noFill/>
          <a:ln w="9525" algn="ctr">
            <a:noFill/>
            <a:miter lim="800000"/>
            <a:headEnd/>
            <a:tailEnd/>
          </a:ln>
          <a:effectLst/>
        </p:spPr>
      </p:pic>
      <p:sp>
        <p:nvSpPr>
          <p:cNvPr id="13" name="Line 9"/>
          <p:cNvSpPr>
            <a:spLocks noChangeShapeType="1"/>
          </p:cNvSpPr>
          <p:nvPr userDrawn="1"/>
        </p:nvSpPr>
        <p:spPr bwMode="auto">
          <a:xfrm>
            <a:off x="167225" y="921603"/>
            <a:ext cx="11689423" cy="11123"/>
          </a:xfrm>
          <a:prstGeom prst="line">
            <a:avLst/>
          </a:prstGeom>
          <a:noFill/>
          <a:ln w="38100">
            <a:solidFill>
              <a:srgbClr val="990000"/>
            </a:solidFill>
            <a:round/>
            <a:headEnd/>
            <a:tailEnd/>
          </a:ln>
          <a:effectLst/>
        </p:spPr>
        <p:txBody>
          <a:bodyPr lIns="121465" tIns="60729" rIns="121465" bIns="60729"/>
          <a:lstStyle/>
          <a:p>
            <a:pPr>
              <a:defRPr/>
            </a:pPr>
            <a:endParaRPr lang="zh-CN" altLang="en-US" sz="1900" dirty="0">
              <a:solidFill>
                <a:srgbClr val="000000"/>
              </a:solidFill>
              <a:latin typeface="Arial"/>
              <a:ea typeface="宋体"/>
            </a:endParaRPr>
          </a:p>
        </p:txBody>
      </p:sp>
      <p:sp>
        <p:nvSpPr>
          <p:cNvPr id="19" name="灯片编号占位符 18"/>
          <p:cNvSpPr>
            <a:spLocks noGrp="1"/>
          </p:cNvSpPr>
          <p:nvPr>
            <p:ph type="sldNum" sz="quarter" idx="4"/>
          </p:nvPr>
        </p:nvSpPr>
        <p:spPr>
          <a:xfrm>
            <a:off x="6048000" y="6405342"/>
            <a:ext cx="2844800" cy="366183"/>
          </a:xfrm>
          <a:prstGeom prst="rect">
            <a:avLst/>
          </a:prstGeom>
        </p:spPr>
        <p:txBody>
          <a:bodyPr vert="horz" lIns="91401" tIns="45700" rIns="91401" bIns="45700" rtlCol="0" anchor="ctr"/>
          <a:lstStyle>
            <a:lvl1pPr algn="r">
              <a:defRPr sz="1300">
                <a:solidFill>
                  <a:srgbClr val="080808"/>
                </a:solidFill>
                <a:latin typeface="+mn-lt"/>
              </a:defRPr>
            </a:lvl1pPr>
          </a:lstStyle>
          <a:p>
            <a:r>
              <a:rPr lang="en-US" altLang="zh-CN" dirty="0" smtClean="0">
                <a:ea typeface="MS PGothic" pitchFamily="34" charset="-128"/>
              </a:rPr>
              <a:t>Page</a:t>
            </a:r>
            <a:fld id="{746F8B60-0984-44C0-B921-DB27E9DE8921}" type="slidenum">
              <a:rPr lang="zh-CN" altLang="en-US" smtClean="0">
                <a:ea typeface="MS PGothic" pitchFamily="34" charset="-128"/>
              </a:rPr>
              <a:pPr/>
              <a:t>‹#›</a:t>
            </a:fld>
            <a:endParaRPr lang="zh-CN" altLang="en-US" dirty="0">
              <a:ea typeface="MS PGothic" pitchFamily="34" charset="-128"/>
            </a:endParaRPr>
          </a:p>
        </p:txBody>
      </p:sp>
    </p:spTree>
    <p:extLst>
      <p:ext uri="{BB962C8B-B14F-4D97-AF65-F5344CB8AC3E}">
        <p14:creationId xmlns:p14="http://schemas.microsoft.com/office/powerpoint/2010/main" val="131494562"/>
      </p:ext>
    </p:extLst>
  </p:cSld>
  <p:clrMap bg1="lt1" tx1="dk1" bg2="lt2" tx2="dk2" accent1="accent1" accent2="accent2" accent3="accent3" accent4="accent4" accent5="accent5" accent6="accent6" hlink="hlink" folHlink="folHlink"/>
  <p:sldLayoutIdLst>
    <p:sldLayoutId id="2147484043" r:id="rId1"/>
    <p:sldLayoutId id="2147484044" r:id="rId2"/>
    <p:sldLayoutId id="2147484045" r:id="rId3"/>
    <p:sldLayoutId id="2147484046" r:id="rId4"/>
    <p:sldLayoutId id="2147484047" r:id="rId5"/>
    <p:sldLayoutId id="2147484048" r:id="rId6"/>
    <p:sldLayoutId id="2147484049" r:id="rId7"/>
    <p:sldLayoutId id="2147484050" r:id="rId8"/>
    <p:sldLayoutId id="2147484051" r:id="rId9"/>
    <p:sldLayoutId id="2147484052" r:id="rId10"/>
    <p:sldLayoutId id="2147484053" r:id="rId11"/>
    <p:sldLayoutId id="2147484054" r:id="rId12"/>
    <p:sldLayoutId id="2147484055" r:id="rId13"/>
    <p:sldLayoutId id="2147484056" r:id="rId14"/>
    <p:sldLayoutId id="2147484057" r:id="rId15"/>
    <p:sldLayoutId id="2147484058" r:id="rId16"/>
    <p:sldLayoutId id="2147484059" r:id="rId17"/>
    <p:sldLayoutId id="2147484060" r:id="rId18"/>
    <p:sldLayoutId id="2147484061" r:id="rId19"/>
    <p:sldLayoutId id="2147484062" r:id="rId20"/>
    <p:sldLayoutId id="2147484063" r:id="rId21"/>
    <p:sldLayoutId id="2147484064" r:id="rId22"/>
    <p:sldLayoutId id="2147484065" r:id="rId23"/>
    <p:sldLayoutId id="2147484066" r:id="rId24"/>
    <p:sldLayoutId id="2147484067" r:id="rId25"/>
    <p:sldLayoutId id="2147484068" r:id="rId26"/>
    <p:sldLayoutId id="2147484069" r:id="rId27"/>
    <p:sldLayoutId id="2147484070" r:id="rId28"/>
    <p:sldLayoutId id="2147484071" r:id="rId29"/>
    <p:sldLayoutId id="2147484072" r:id="rId30"/>
    <p:sldLayoutId id="2147484073" r:id="rId31"/>
    <p:sldLayoutId id="2147484074" r:id="rId32"/>
    <p:sldLayoutId id="2147484075" r:id="rId33"/>
    <p:sldLayoutId id="2147484076" r:id="rId34"/>
    <p:sldLayoutId id="2147484077" r:id="rId35"/>
    <p:sldLayoutId id="2147484078" r:id="rId36"/>
    <p:sldLayoutId id="2147484079" r:id="rId37"/>
    <p:sldLayoutId id="2147484080" r:id="rId38"/>
    <p:sldLayoutId id="2147484081" r:id="rId39"/>
    <p:sldLayoutId id="2147484082" r:id="rId40"/>
    <p:sldLayoutId id="2147484083" r:id="rId41"/>
    <p:sldLayoutId id="2147484084" r:id="rId42"/>
    <p:sldLayoutId id="2147484085" r:id="rId43"/>
    <p:sldLayoutId id="2147484086" r:id="rId44"/>
    <p:sldLayoutId id="2147484087" r:id="rId45"/>
    <p:sldLayoutId id="2147484088" r:id="rId46"/>
    <p:sldLayoutId id="2147484089" r:id="rId47"/>
    <p:sldLayoutId id="2147484090" r:id="rId48"/>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hf hdr="0" ftr="0" dt="0"/>
  <p:txStyles>
    <p:titleStyle>
      <a:lvl1pPr algn="l" defTabSz="953528" rtl="0" fontAlgn="base">
        <a:spcBef>
          <a:spcPct val="0"/>
        </a:spcBef>
        <a:spcAft>
          <a:spcPct val="0"/>
        </a:spcAft>
        <a:defRPr sz="3700" b="1">
          <a:solidFill>
            <a:srgbClr val="990000"/>
          </a:solidFill>
          <a:latin typeface="微软雅黑" pitchFamily="34" charset="-122"/>
          <a:ea typeface="微软雅黑" pitchFamily="34" charset="-122"/>
          <a:cs typeface="+mj-cs"/>
        </a:defRPr>
      </a:lvl1pPr>
      <a:lvl2pPr algn="ctr" defTabSz="953528" rtl="0" fontAlgn="base">
        <a:spcBef>
          <a:spcPct val="0"/>
        </a:spcBef>
        <a:spcAft>
          <a:spcPct val="0"/>
        </a:spcAft>
        <a:defRPr sz="3700" b="1">
          <a:solidFill>
            <a:srgbClr val="990000"/>
          </a:solidFill>
          <a:latin typeface="FrutigerNext LT Medium" pitchFamily="34" charset="0"/>
          <a:ea typeface="华文细黑" pitchFamily="2" charset="-122"/>
        </a:defRPr>
      </a:lvl2pPr>
      <a:lvl3pPr algn="ctr" defTabSz="953528" rtl="0" fontAlgn="base">
        <a:spcBef>
          <a:spcPct val="0"/>
        </a:spcBef>
        <a:spcAft>
          <a:spcPct val="0"/>
        </a:spcAft>
        <a:defRPr sz="3700" b="1">
          <a:solidFill>
            <a:srgbClr val="990000"/>
          </a:solidFill>
          <a:latin typeface="FrutigerNext LT Medium" pitchFamily="34" charset="0"/>
          <a:ea typeface="华文细黑" pitchFamily="2" charset="-122"/>
        </a:defRPr>
      </a:lvl3pPr>
      <a:lvl4pPr algn="ctr" defTabSz="953528" rtl="0" fontAlgn="base">
        <a:spcBef>
          <a:spcPct val="0"/>
        </a:spcBef>
        <a:spcAft>
          <a:spcPct val="0"/>
        </a:spcAft>
        <a:defRPr sz="3700" b="1">
          <a:solidFill>
            <a:srgbClr val="990000"/>
          </a:solidFill>
          <a:latin typeface="FrutigerNext LT Medium" pitchFamily="34" charset="0"/>
          <a:ea typeface="华文细黑" pitchFamily="2" charset="-122"/>
        </a:defRPr>
      </a:lvl4pPr>
      <a:lvl5pPr algn="ctr" defTabSz="953528" rtl="0" fontAlgn="base">
        <a:spcBef>
          <a:spcPct val="0"/>
        </a:spcBef>
        <a:spcAft>
          <a:spcPct val="0"/>
        </a:spcAft>
        <a:defRPr sz="3700" b="1">
          <a:solidFill>
            <a:srgbClr val="990000"/>
          </a:solidFill>
          <a:latin typeface="FrutigerNext LT Medium" pitchFamily="34" charset="0"/>
          <a:ea typeface="华文细黑" pitchFamily="2" charset="-122"/>
        </a:defRPr>
      </a:lvl5pPr>
      <a:lvl6pPr marL="543794" algn="ctr" defTabSz="953528" rtl="0" fontAlgn="base">
        <a:spcBef>
          <a:spcPct val="0"/>
        </a:spcBef>
        <a:spcAft>
          <a:spcPct val="0"/>
        </a:spcAft>
        <a:defRPr sz="3700" b="1">
          <a:solidFill>
            <a:srgbClr val="990000"/>
          </a:solidFill>
          <a:latin typeface="FrutigerNext LT Medium" pitchFamily="34" charset="0"/>
          <a:ea typeface="华文细黑" pitchFamily="2" charset="-122"/>
        </a:defRPr>
      </a:lvl6pPr>
      <a:lvl7pPr marL="1087588" algn="ctr" defTabSz="953528" rtl="0" fontAlgn="base">
        <a:spcBef>
          <a:spcPct val="0"/>
        </a:spcBef>
        <a:spcAft>
          <a:spcPct val="0"/>
        </a:spcAft>
        <a:defRPr sz="3700" b="1">
          <a:solidFill>
            <a:srgbClr val="990000"/>
          </a:solidFill>
          <a:latin typeface="FrutigerNext LT Medium" pitchFamily="34" charset="0"/>
          <a:ea typeface="华文细黑" pitchFamily="2" charset="-122"/>
        </a:defRPr>
      </a:lvl7pPr>
      <a:lvl8pPr marL="1631382" algn="ctr" defTabSz="953528" rtl="0" fontAlgn="base">
        <a:spcBef>
          <a:spcPct val="0"/>
        </a:spcBef>
        <a:spcAft>
          <a:spcPct val="0"/>
        </a:spcAft>
        <a:defRPr sz="3700" b="1">
          <a:solidFill>
            <a:srgbClr val="990000"/>
          </a:solidFill>
          <a:latin typeface="FrutigerNext LT Medium" pitchFamily="34" charset="0"/>
          <a:ea typeface="华文细黑" pitchFamily="2" charset="-122"/>
        </a:defRPr>
      </a:lvl8pPr>
      <a:lvl9pPr marL="2175175" algn="ctr" defTabSz="953528" rtl="0" fontAlgn="base">
        <a:spcBef>
          <a:spcPct val="0"/>
        </a:spcBef>
        <a:spcAft>
          <a:spcPct val="0"/>
        </a:spcAft>
        <a:defRPr sz="3700" b="1">
          <a:solidFill>
            <a:srgbClr val="990000"/>
          </a:solidFill>
          <a:latin typeface="FrutigerNext LT Medium" pitchFamily="34" charset="0"/>
          <a:ea typeface="华文细黑" pitchFamily="2" charset="-122"/>
        </a:defRPr>
      </a:lvl9pPr>
    </p:titleStyle>
    <p:bodyStyle>
      <a:lvl1pPr marL="356865" indent="-356865" algn="l" defTabSz="953528" rtl="0" fontAlgn="base">
        <a:lnSpc>
          <a:spcPct val="140000"/>
        </a:lnSpc>
        <a:spcBef>
          <a:spcPct val="0"/>
        </a:spcBef>
        <a:spcAft>
          <a:spcPct val="0"/>
        </a:spcAft>
        <a:buClr>
          <a:schemeClr val="bg2"/>
        </a:buClr>
        <a:buSzPct val="60000"/>
        <a:buFont typeface="Wingdings" pitchFamily="2" charset="2"/>
        <a:buChar char="l"/>
        <a:defRPr sz="2400">
          <a:solidFill>
            <a:schemeClr val="tx1"/>
          </a:solidFill>
          <a:latin typeface="微软雅黑" pitchFamily="34" charset="-122"/>
          <a:ea typeface="微软雅黑" pitchFamily="34" charset="-122"/>
          <a:cs typeface="+mn-cs"/>
        </a:defRPr>
      </a:lvl1pPr>
      <a:lvl2pPr marL="776038" indent="-298333" algn="l" defTabSz="953528" rtl="0" fontAlgn="base">
        <a:lnSpc>
          <a:spcPct val="140000"/>
        </a:lnSpc>
        <a:spcBef>
          <a:spcPct val="0"/>
        </a:spcBef>
        <a:spcAft>
          <a:spcPct val="0"/>
        </a:spcAft>
        <a:buClr>
          <a:schemeClr val="tx1"/>
        </a:buClr>
        <a:buSzPct val="50000"/>
        <a:buFont typeface="Wingdings" pitchFamily="2" charset="2"/>
        <a:buChar char="p"/>
        <a:defRPr sz="2100">
          <a:solidFill>
            <a:schemeClr val="tx1"/>
          </a:solidFill>
          <a:latin typeface="微软雅黑" pitchFamily="34" charset="-122"/>
          <a:ea typeface="微软雅黑" pitchFamily="34" charset="-122"/>
        </a:defRPr>
      </a:lvl2pPr>
      <a:lvl3pPr marL="1193327" indent="-239799" algn="l" defTabSz="953528" rtl="0" fontAlgn="base">
        <a:lnSpc>
          <a:spcPct val="140000"/>
        </a:lnSpc>
        <a:spcBef>
          <a:spcPct val="0"/>
        </a:spcBef>
        <a:spcAft>
          <a:spcPct val="0"/>
        </a:spcAft>
        <a:buSzPct val="50000"/>
        <a:buFont typeface="Wingdings" pitchFamily="2" charset="2"/>
        <a:buChar char="n"/>
        <a:defRPr sz="1900">
          <a:solidFill>
            <a:schemeClr val="tx1"/>
          </a:solidFill>
          <a:latin typeface="微软雅黑" pitchFamily="34" charset="-122"/>
          <a:ea typeface="微软雅黑" pitchFamily="34" charset="-122"/>
        </a:defRPr>
      </a:lvl3pPr>
      <a:lvl4pPr marL="1667256" indent="-237908" algn="l" defTabSz="953528" rtl="0" fontAlgn="base">
        <a:lnSpc>
          <a:spcPct val="140000"/>
        </a:lnSpc>
        <a:spcBef>
          <a:spcPct val="0"/>
        </a:spcBef>
        <a:spcAft>
          <a:spcPct val="0"/>
        </a:spcAft>
        <a:buChar char="–"/>
        <a:defRPr sz="1700">
          <a:solidFill>
            <a:schemeClr val="tx1"/>
          </a:solidFill>
          <a:latin typeface="微软雅黑" pitchFamily="34" charset="-122"/>
          <a:ea typeface="微软雅黑" pitchFamily="34" charset="-122"/>
        </a:defRPr>
      </a:lvl4pPr>
      <a:lvl5pPr marL="2144962" indent="-239799" algn="l" defTabSz="953528" rtl="0" fontAlgn="base">
        <a:lnSpc>
          <a:spcPct val="140000"/>
        </a:lnSpc>
        <a:spcBef>
          <a:spcPct val="0"/>
        </a:spcBef>
        <a:spcAft>
          <a:spcPct val="0"/>
        </a:spcAft>
        <a:buFont typeface="FrutigerNext LT Medium" pitchFamily="34" charset="0"/>
        <a:buChar char="~"/>
        <a:defRPr sz="1300">
          <a:solidFill>
            <a:schemeClr val="tx1"/>
          </a:solidFill>
          <a:latin typeface="微软雅黑" pitchFamily="34" charset="-122"/>
          <a:ea typeface="微软雅黑" pitchFamily="34" charset="-122"/>
        </a:defRPr>
      </a:lvl5pPr>
      <a:lvl6pPr marL="2688756" indent="-239799" algn="l" defTabSz="953528" rtl="0" fontAlgn="base">
        <a:lnSpc>
          <a:spcPct val="140000"/>
        </a:lnSpc>
        <a:spcBef>
          <a:spcPct val="0"/>
        </a:spcBef>
        <a:spcAft>
          <a:spcPct val="0"/>
        </a:spcAft>
        <a:buFont typeface="FrutigerNext LT Medium" pitchFamily="34" charset="0"/>
        <a:buChar char="~"/>
        <a:defRPr sz="1300">
          <a:solidFill>
            <a:schemeClr val="tx1"/>
          </a:solidFill>
          <a:latin typeface="+mj-lt"/>
          <a:ea typeface="+mn-ea"/>
        </a:defRPr>
      </a:lvl6pPr>
      <a:lvl7pPr marL="3232552" indent="-239799" algn="l" defTabSz="953528" rtl="0" fontAlgn="base">
        <a:lnSpc>
          <a:spcPct val="140000"/>
        </a:lnSpc>
        <a:spcBef>
          <a:spcPct val="0"/>
        </a:spcBef>
        <a:spcAft>
          <a:spcPct val="0"/>
        </a:spcAft>
        <a:buFont typeface="FrutigerNext LT Medium" pitchFamily="34" charset="0"/>
        <a:buChar char="~"/>
        <a:defRPr sz="1300">
          <a:solidFill>
            <a:schemeClr val="tx1"/>
          </a:solidFill>
          <a:latin typeface="+mj-lt"/>
          <a:ea typeface="+mn-ea"/>
        </a:defRPr>
      </a:lvl7pPr>
      <a:lvl8pPr marL="3776347" indent="-239799" algn="l" defTabSz="953528" rtl="0" fontAlgn="base">
        <a:lnSpc>
          <a:spcPct val="140000"/>
        </a:lnSpc>
        <a:spcBef>
          <a:spcPct val="0"/>
        </a:spcBef>
        <a:spcAft>
          <a:spcPct val="0"/>
        </a:spcAft>
        <a:buFont typeface="FrutigerNext LT Medium" pitchFamily="34" charset="0"/>
        <a:buChar char="~"/>
        <a:defRPr sz="1300">
          <a:solidFill>
            <a:schemeClr val="tx1"/>
          </a:solidFill>
          <a:latin typeface="+mj-lt"/>
          <a:ea typeface="+mn-ea"/>
        </a:defRPr>
      </a:lvl8pPr>
      <a:lvl9pPr marL="4320143" indent="-239799" algn="l" defTabSz="953528" rtl="0" fontAlgn="base">
        <a:lnSpc>
          <a:spcPct val="140000"/>
        </a:lnSpc>
        <a:spcBef>
          <a:spcPct val="0"/>
        </a:spcBef>
        <a:spcAft>
          <a:spcPct val="0"/>
        </a:spcAft>
        <a:buFont typeface="FrutigerNext LT Medium" pitchFamily="34" charset="0"/>
        <a:buChar char="~"/>
        <a:defRPr sz="1300">
          <a:solidFill>
            <a:schemeClr val="tx1"/>
          </a:solidFill>
          <a:latin typeface="+mj-lt"/>
          <a:ea typeface="+mn-ea"/>
        </a:defRPr>
      </a:lvl9pPr>
    </p:bodyStyle>
    <p:otherStyle>
      <a:defPPr>
        <a:defRPr lang="zh-CN"/>
      </a:defPPr>
      <a:lvl1pPr marL="0" algn="l" defTabSz="1087588" rtl="0" eaLnBrk="1" latinLnBrk="0" hangingPunct="1">
        <a:defRPr sz="2100" kern="1200">
          <a:solidFill>
            <a:schemeClr val="tx1"/>
          </a:solidFill>
          <a:latin typeface="+mn-lt"/>
          <a:ea typeface="+mn-ea"/>
          <a:cs typeface="+mn-cs"/>
        </a:defRPr>
      </a:lvl1pPr>
      <a:lvl2pPr marL="543794" algn="l" defTabSz="1087588" rtl="0" eaLnBrk="1" latinLnBrk="0" hangingPunct="1">
        <a:defRPr sz="2100" kern="1200">
          <a:solidFill>
            <a:schemeClr val="tx1"/>
          </a:solidFill>
          <a:latin typeface="+mn-lt"/>
          <a:ea typeface="+mn-ea"/>
          <a:cs typeface="+mn-cs"/>
        </a:defRPr>
      </a:lvl2pPr>
      <a:lvl3pPr marL="1087588" algn="l" defTabSz="1087588" rtl="0" eaLnBrk="1" latinLnBrk="0" hangingPunct="1">
        <a:defRPr sz="2100" kern="1200">
          <a:solidFill>
            <a:schemeClr val="tx1"/>
          </a:solidFill>
          <a:latin typeface="+mn-lt"/>
          <a:ea typeface="+mn-ea"/>
          <a:cs typeface="+mn-cs"/>
        </a:defRPr>
      </a:lvl3pPr>
      <a:lvl4pPr marL="1631382" algn="l" defTabSz="1087588" rtl="0" eaLnBrk="1" latinLnBrk="0" hangingPunct="1">
        <a:defRPr sz="2100" kern="1200">
          <a:solidFill>
            <a:schemeClr val="tx1"/>
          </a:solidFill>
          <a:latin typeface="+mn-lt"/>
          <a:ea typeface="+mn-ea"/>
          <a:cs typeface="+mn-cs"/>
        </a:defRPr>
      </a:lvl4pPr>
      <a:lvl5pPr marL="2175175" algn="l" defTabSz="1087588" rtl="0" eaLnBrk="1" latinLnBrk="0" hangingPunct="1">
        <a:defRPr sz="2100" kern="1200">
          <a:solidFill>
            <a:schemeClr val="tx1"/>
          </a:solidFill>
          <a:latin typeface="+mn-lt"/>
          <a:ea typeface="+mn-ea"/>
          <a:cs typeface="+mn-cs"/>
        </a:defRPr>
      </a:lvl5pPr>
      <a:lvl6pPr marL="2718971" algn="l" defTabSz="1087588" rtl="0" eaLnBrk="1" latinLnBrk="0" hangingPunct="1">
        <a:defRPr sz="2100" kern="1200">
          <a:solidFill>
            <a:schemeClr val="tx1"/>
          </a:solidFill>
          <a:latin typeface="+mn-lt"/>
          <a:ea typeface="+mn-ea"/>
          <a:cs typeface="+mn-cs"/>
        </a:defRPr>
      </a:lvl6pPr>
      <a:lvl7pPr marL="3262763" algn="l" defTabSz="1087588" rtl="0" eaLnBrk="1" latinLnBrk="0" hangingPunct="1">
        <a:defRPr sz="2100" kern="1200">
          <a:solidFill>
            <a:schemeClr val="tx1"/>
          </a:solidFill>
          <a:latin typeface="+mn-lt"/>
          <a:ea typeface="+mn-ea"/>
          <a:cs typeface="+mn-cs"/>
        </a:defRPr>
      </a:lvl7pPr>
      <a:lvl8pPr marL="3806556" algn="l" defTabSz="1087588" rtl="0" eaLnBrk="1" latinLnBrk="0" hangingPunct="1">
        <a:defRPr sz="2100" kern="1200">
          <a:solidFill>
            <a:schemeClr val="tx1"/>
          </a:solidFill>
          <a:latin typeface="+mn-lt"/>
          <a:ea typeface="+mn-ea"/>
          <a:cs typeface="+mn-cs"/>
        </a:defRPr>
      </a:lvl8pPr>
      <a:lvl9pPr marL="4350353" algn="l" defTabSz="1087588" rtl="0" eaLnBrk="1" latinLnBrk="0" hangingPunct="1">
        <a:defRPr sz="21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1" y="6224591"/>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4" y="6451604"/>
            <a:ext cx="3568522" cy="2460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106777"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599" dirty="0" smtClean="0">
                <a:solidFill>
                  <a:srgbClr val="000000"/>
                </a:solidFill>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0011837" y="6386516"/>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534" y="325442"/>
            <a:ext cx="10176934"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en-US" altLang="zh-CN" dirty="0" smtClean="0"/>
              <a:t>Click to edit Master title style</a:t>
            </a:r>
            <a:endParaRPr lang="zh-CN" altLang="en-US" dirty="0" smtClean="0"/>
          </a:p>
        </p:txBody>
      </p:sp>
      <p:sp>
        <p:nvSpPr>
          <p:cNvPr id="10248" name="Rectangle 68"/>
          <p:cNvSpPr>
            <a:spLocks noGrp="1" noChangeArrowheads="1"/>
          </p:cNvSpPr>
          <p:nvPr>
            <p:ph type="body" idx="1"/>
          </p:nvPr>
        </p:nvSpPr>
        <p:spPr bwMode="auto">
          <a:xfrm>
            <a:off x="1007534" y="1628779"/>
            <a:ext cx="10176934"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en-US" altLang="zh-CN" dirty="0" smtClean="0"/>
              <a:t>Click to edit Master text styles</a:t>
            </a:r>
            <a:endParaRPr lang="zh-CN" altLang="en-US" dirty="0" smtClean="0"/>
          </a:p>
          <a:p>
            <a:pPr lvl="1"/>
            <a:r>
              <a:rPr lang="en-US" altLang="zh-CN" dirty="0" smtClean="0"/>
              <a:t>Second level</a:t>
            </a:r>
            <a:endParaRPr lang="zh-CN" altLang="en-US" dirty="0" smtClean="0"/>
          </a:p>
          <a:p>
            <a:pPr lvl="2"/>
            <a:r>
              <a:rPr lang="en-US" altLang="zh-CN" dirty="0" smtClean="0"/>
              <a:t>Third level</a:t>
            </a:r>
            <a:endParaRPr lang="zh-CN" altLang="en-US" dirty="0" smtClean="0"/>
          </a:p>
          <a:p>
            <a:pPr lvl="3"/>
            <a:r>
              <a:rPr lang="en-US" altLang="zh-CN" dirty="0" smtClean="0"/>
              <a:t>Fourth level</a:t>
            </a:r>
            <a:endParaRPr lang="zh-CN" altLang="en-US" dirty="0" smtClean="0"/>
          </a:p>
          <a:p>
            <a:pPr lvl="4"/>
            <a:r>
              <a:rPr lang="en-US" altLang="zh-CN" dirty="0" smtClean="0"/>
              <a:t>Fifth level</a:t>
            </a:r>
            <a:endParaRPr lang="zh-CN" altLang="en-US" dirty="0" smtClean="0"/>
          </a:p>
        </p:txBody>
      </p:sp>
      <p:grpSp>
        <p:nvGrpSpPr>
          <p:cNvPr id="10328" name="Group 88"/>
          <p:cNvGrpSpPr>
            <a:grpSpLocks/>
          </p:cNvGrpSpPr>
          <p:nvPr/>
        </p:nvGrpSpPr>
        <p:grpSpPr bwMode="auto">
          <a:xfrm>
            <a:off x="12433301" y="3832228"/>
            <a:ext cx="1151467" cy="3025775"/>
            <a:chOff x="5874" y="2414"/>
            <a:chExt cx="544" cy="1906"/>
          </a:xfrm>
        </p:grpSpPr>
        <p:sp>
          <p:nvSpPr>
            <p:cNvPr id="10326" name="Rectangle 86"/>
            <p:cNvSpPr>
              <a:spLocks noChangeArrowheads="1"/>
            </p:cNvSpPr>
            <p:nvPr userDrawn="1"/>
          </p:nvSpPr>
          <p:spPr bwMode="auto">
            <a:xfrm>
              <a:off x="5874" y="2414"/>
              <a:ext cx="544" cy="1906"/>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399">
                <a:solidFill>
                  <a:srgbClr val="000000"/>
                </a:solidFill>
                <a:ea typeface="宋体" charset="-122"/>
              </a:endParaRPr>
            </a:p>
          </p:txBody>
        </p:sp>
        <p:grpSp>
          <p:nvGrpSpPr>
            <p:cNvPr id="10327" name="Group 87"/>
            <p:cNvGrpSpPr>
              <a:grpSpLocks/>
            </p:cNvGrpSpPr>
            <p:nvPr userDrawn="1"/>
          </p:nvGrpSpPr>
          <p:grpSpPr bwMode="auto">
            <a:xfrm>
              <a:off x="5941" y="2475"/>
              <a:ext cx="409" cy="1783"/>
              <a:chOff x="5921" y="2387"/>
              <a:chExt cx="409" cy="1783"/>
            </a:xfrm>
          </p:grpSpPr>
          <p:grpSp>
            <p:nvGrpSpPr>
              <p:cNvPr id="10254" name="Group 18"/>
              <p:cNvGrpSpPr>
                <a:grpSpLocks noChangeAspect="1"/>
              </p:cNvGrpSpPr>
              <p:nvPr userDrawn="1"/>
            </p:nvGrpSpPr>
            <p:grpSpPr bwMode="auto">
              <a:xfrm>
                <a:off x="5921" y="2506"/>
                <a:ext cx="409" cy="101"/>
                <a:chOff x="5893" y="2387"/>
                <a:chExt cx="466" cy="115"/>
              </a:xfrm>
            </p:grpSpPr>
            <p:sp>
              <p:nvSpPr>
                <p:cNvPr id="10315" name="Rectangle 19"/>
                <p:cNvSpPr>
                  <a:spLocks noChangeAspect="1"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6" name="Rectangle 20"/>
                <p:cNvSpPr>
                  <a:spLocks noChangeAspect="1"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7" name="Rectangle 21"/>
                <p:cNvSpPr>
                  <a:spLocks noChangeAspect="1"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8" name="Rectangle 22"/>
                <p:cNvSpPr>
                  <a:spLocks noChangeAspect="1"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5" name="Group 23"/>
              <p:cNvGrpSpPr>
                <a:grpSpLocks noChangeAspect="1"/>
              </p:cNvGrpSpPr>
              <p:nvPr userDrawn="1"/>
            </p:nvGrpSpPr>
            <p:grpSpPr bwMode="auto">
              <a:xfrm>
                <a:off x="5921" y="2626"/>
                <a:ext cx="409" cy="101"/>
                <a:chOff x="5893" y="2523"/>
                <a:chExt cx="466" cy="115"/>
              </a:xfrm>
            </p:grpSpPr>
            <p:sp>
              <p:nvSpPr>
                <p:cNvPr id="10311" name="Rectangle 24"/>
                <p:cNvSpPr>
                  <a:spLocks noChangeAspect="1"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2" name="Rectangle 25"/>
                <p:cNvSpPr>
                  <a:spLocks noChangeAspect="1"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3" name="Rectangle 26"/>
                <p:cNvSpPr>
                  <a:spLocks noChangeAspect="1"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4" name="Rectangle 27"/>
                <p:cNvSpPr>
                  <a:spLocks noChangeAspect="1"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6" name="Group 28"/>
              <p:cNvGrpSpPr>
                <a:grpSpLocks noChangeAspect="1"/>
              </p:cNvGrpSpPr>
              <p:nvPr userDrawn="1"/>
            </p:nvGrpSpPr>
            <p:grpSpPr bwMode="auto">
              <a:xfrm>
                <a:off x="5921" y="2745"/>
                <a:ext cx="409" cy="101"/>
                <a:chOff x="5893" y="2659"/>
                <a:chExt cx="466" cy="115"/>
              </a:xfrm>
            </p:grpSpPr>
            <p:sp>
              <p:nvSpPr>
                <p:cNvPr id="10307" name="Rectangle 29"/>
                <p:cNvSpPr>
                  <a:spLocks noChangeAspect="1"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8" name="Rectangle 30"/>
                <p:cNvSpPr>
                  <a:spLocks noChangeAspect="1"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9" name="Rectangle 31"/>
                <p:cNvSpPr>
                  <a:spLocks noChangeAspect="1"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0" name="Rectangle 32"/>
                <p:cNvSpPr>
                  <a:spLocks noChangeAspect="1"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7" name="Group 33"/>
              <p:cNvGrpSpPr>
                <a:grpSpLocks noChangeAspect="1"/>
              </p:cNvGrpSpPr>
              <p:nvPr userDrawn="1"/>
            </p:nvGrpSpPr>
            <p:grpSpPr bwMode="auto">
              <a:xfrm>
                <a:off x="5921" y="2387"/>
                <a:ext cx="409" cy="104"/>
                <a:chOff x="5893" y="2251"/>
                <a:chExt cx="466" cy="119"/>
              </a:xfrm>
            </p:grpSpPr>
            <p:sp>
              <p:nvSpPr>
                <p:cNvPr id="10303" name="Rectangle 34"/>
                <p:cNvSpPr>
                  <a:spLocks noChangeAspect="1"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4" name="Rectangle 35"/>
                <p:cNvSpPr>
                  <a:spLocks noChangeAspect="1"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5" name="Rectangle 36"/>
                <p:cNvSpPr>
                  <a:spLocks noChangeAspect="1"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6" name="Rectangle 37"/>
                <p:cNvSpPr>
                  <a:spLocks noChangeAspect="1"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8" name="Group 38"/>
              <p:cNvGrpSpPr>
                <a:grpSpLocks noChangeAspect="1"/>
              </p:cNvGrpSpPr>
              <p:nvPr userDrawn="1"/>
            </p:nvGrpSpPr>
            <p:grpSpPr bwMode="auto">
              <a:xfrm>
                <a:off x="5921" y="2944"/>
                <a:ext cx="409" cy="101"/>
                <a:chOff x="5893" y="2886"/>
                <a:chExt cx="466" cy="115"/>
              </a:xfrm>
            </p:grpSpPr>
            <p:sp>
              <p:nvSpPr>
                <p:cNvPr id="10299" name="Rectangle 39"/>
                <p:cNvSpPr>
                  <a:spLocks noChangeAspect="1"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0" name="Rectangle 40"/>
                <p:cNvSpPr>
                  <a:spLocks noChangeAspect="1"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1" name="Rectangle 41"/>
                <p:cNvSpPr>
                  <a:spLocks noChangeAspect="1"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2" name="Rectangle 42"/>
                <p:cNvSpPr>
                  <a:spLocks noChangeAspect="1"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9" name="Group 43"/>
              <p:cNvGrpSpPr>
                <a:grpSpLocks noChangeAspect="1"/>
              </p:cNvGrpSpPr>
              <p:nvPr userDrawn="1"/>
            </p:nvGrpSpPr>
            <p:grpSpPr bwMode="auto">
              <a:xfrm>
                <a:off x="5921" y="3064"/>
                <a:ext cx="409" cy="101"/>
                <a:chOff x="5893" y="3022"/>
                <a:chExt cx="466" cy="115"/>
              </a:xfrm>
            </p:grpSpPr>
            <p:sp>
              <p:nvSpPr>
                <p:cNvPr id="10295" name="Rectangle 44"/>
                <p:cNvSpPr>
                  <a:spLocks noChangeAspect="1"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6" name="Rectangle 45"/>
                <p:cNvSpPr>
                  <a:spLocks noChangeAspect="1"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7" name="Rectangle 46"/>
                <p:cNvSpPr>
                  <a:spLocks noChangeAspect="1"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8" name="Rectangle 47"/>
                <p:cNvSpPr>
                  <a:spLocks noChangeAspect="1"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0" name="Group 48"/>
              <p:cNvGrpSpPr>
                <a:grpSpLocks noChangeAspect="1"/>
              </p:cNvGrpSpPr>
              <p:nvPr userDrawn="1"/>
            </p:nvGrpSpPr>
            <p:grpSpPr bwMode="auto">
              <a:xfrm>
                <a:off x="5921" y="3183"/>
                <a:ext cx="409" cy="101"/>
                <a:chOff x="5893" y="3158"/>
                <a:chExt cx="466" cy="115"/>
              </a:xfrm>
            </p:grpSpPr>
            <p:sp>
              <p:nvSpPr>
                <p:cNvPr id="10291" name="Rectangle 49"/>
                <p:cNvSpPr>
                  <a:spLocks noChangeAspect="1"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2" name="Rectangle 50"/>
                <p:cNvSpPr>
                  <a:spLocks noChangeAspect="1"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3" name="Rectangle 51"/>
                <p:cNvSpPr>
                  <a:spLocks noChangeAspect="1"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4" name="Rectangle 52"/>
                <p:cNvSpPr>
                  <a:spLocks noChangeAspect="1"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1" name="Group 53"/>
              <p:cNvGrpSpPr>
                <a:grpSpLocks noChangeAspect="1"/>
              </p:cNvGrpSpPr>
              <p:nvPr userDrawn="1"/>
            </p:nvGrpSpPr>
            <p:grpSpPr bwMode="auto">
              <a:xfrm>
                <a:off x="5921" y="3383"/>
                <a:ext cx="409" cy="100"/>
                <a:chOff x="5893" y="3385"/>
                <a:chExt cx="466" cy="115"/>
              </a:xfrm>
            </p:grpSpPr>
            <p:sp>
              <p:nvSpPr>
                <p:cNvPr id="10287" name="Rectangle 54"/>
                <p:cNvSpPr>
                  <a:spLocks noChangeAspect="1"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8" name="Rectangle 55"/>
                <p:cNvSpPr>
                  <a:spLocks noChangeAspect="1"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9" name="Rectangle 56"/>
                <p:cNvSpPr>
                  <a:spLocks noChangeAspect="1"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0" name="Rectangle 57"/>
                <p:cNvSpPr>
                  <a:spLocks noChangeAspect="1"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2" name="Group 58"/>
              <p:cNvGrpSpPr>
                <a:grpSpLocks noChangeAspect="1"/>
              </p:cNvGrpSpPr>
              <p:nvPr userDrawn="1"/>
            </p:nvGrpSpPr>
            <p:grpSpPr bwMode="auto">
              <a:xfrm>
                <a:off x="5921" y="3502"/>
                <a:ext cx="409" cy="101"/>
                <a:chOff x="5893" y="3521"/>
                <a:chExt cx="466" cy="115"/>
              </a:xfrm>
            </p:grpSpPr>
            <p:sp>
              <p:nvSpPr>
                <p:cNvPr id="10283" name="Rectangle 59"/>
                <p:cNvSpPr>
                  <a:spLocks noChangeAspect="1"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4" name="Rectangle 60"/>
                <p:cNvSpPr>
                  <a:spLocks noChangeAspect="1"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5" name="Rectangle 61"/>
                <p:cNvSpPr>
                  <a:spLocks noChangeAspect="1"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6" name="Rectangle 62"/>
                <p:cNvSpPr>
                  <a:spLocks noChangeAspect="1"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3" name="Group 63"/>
              <p:cNvGrpSpPr>
                <a:grpSpLocks noChangeAspect="1"/>
              </p:cNvGrpSpPr>
              <p:nvPr userDrawn="1"/>
            </p:nvGrpSpPr>
            <p:grpSpPr bwMode="auto">
              <a:xfrm>
                <a:off x="5921" y="3621"/>
                <a:ext cx="409" cy="101"/>
                <a:chOff x="5893" y="3657"/>
                <a:chExt cx="466" cy="115"/>
              </a:xfrm>
            </p:grpSpPr>
            <p:sp>
              <p:nvSpPr>
                <p:cNvPr id="10279" name="Rectangle 64"/>
                <p:cNvSpPr>
                  <a:spLocks noChangeAspect="1"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0" name="Rectangle 65"/>
                <p:cNvSpPr>
                  <a:spLocks noChangeAspect="1"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1" name="Rectangle 66"/>
                <p:cNvSpPr>
                  <a:spLocks noChangeAspect="1"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2" name="Rectangle 67"/>
                <p:cNvSpPr>
                  <a:spLocks noChangeAspect="1"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4" name="Group 68"/>
              <p:cNvGrpSpPr>
                <a:grpSpLocks noChangeAspect="1"/>
              </p:cNvGrpSpPr>
              <p:nvPr userDrawn="1"/>
            </p:nvGrpSpPr>
            <p:grpSpPr bwMode="auto">
              <a:xfrm>
                <a:off x="5921" y="3821"/>
                <a:ext cx="409" cy="101"/>
                <a:chOff x="5893" y="3884"/>
                <a:chExt cx="466" cy="115"/>
              </a:xfrm>
            </p:grpSpPr>
            <p:sp>
              <p:nvSpPr>
                <p:cNvPr id="10275" name="Rectangle 69"/>
                <p:cNvSpPr>
                  <a:spLocks noChangeAspect="1"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6" name="Rectangle 70"/>
                <p:cNvSpPr>
                  <a:spLocks noChangeAspect="1"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7" name="Rectangle 71"/>
                <p:cNvSpPr>
                  <a:spLocks noChangeAspect="1"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8" name="Rectangle 72"/>
                <p:cNvSpPr>
                  <a:spLocks noChangeAspect="1"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5" name="Group 73"/>
              <p:cNvGrpSpPr>
                <a:grpSpLocks noChangeAspect="1"/>
              </p:cNvGrpSpPr>
              <p:nvPr userDrawn="1"/>
            </p:nvGrpSpPr>
            <p:grpSpPr bwMode="auto">
              <a:xfrm>
                <a:off x="5921" y="3945"/>
                <a:ext cx="409" cy="101"/>
                <a:chOff x="5893" y="4026"/>
                <a:chExt cx="466" cy="115"/>
              </a:xfrm>
            </p:grpSpPr>
            <p:sp>
              <p:nvSpPr>
                <p:cNvPr id="10271" name="Rectangle 74"/>
                <p:cNvSpPr>
                  <a:spLocks noChangeAspect="1"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2" name="Rectangle 75"/>
                <p:cNvSpPr>
                  <a:spLocks noChangeAspect="1"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3" name="Rectangle 76"/>
                <p:cNvSpPr>
                  <a:spLocks noChangeAspect="1"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4" name="Rectangle 77"/>
                <p:cNvSpPr>
                  <a:spLocks noChangeAspect="1"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6" name="Group 78"/>
              <p:cNvGrpSpPr>
                <a:grpSpLocks noChangeAspect="1"/>
              </p:cNvGrpSpPr>
              <p:nvPr userDrawn="1"/>
            </p:nvGrpSpPr>
            <p:grpSpPr bwMode="auto">
              <a:xfrm>
                <a:off x="5921" y="4069"/>
                <a:ext cx="409" cy="101"/>
                <a:chOff x="5893" y="4167"/>
                <a:chExt cx="466" cy="115"/>
              </a:xfrm>
            </p:grpSpPr>
            <p:sp>
              <p:nvSpPr>
                <p:cNvPr id="10267" name="Rectangle 79"/>
                <p:cNvSpPr>
                  <a:spLocks noChangeAspect="1"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68" name="Rectangle 80"/>
                <p:cNvSpPr>
                  <a:spLocks noChangeAspect="1"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69" name="Rectangle 81"/>
                <p:cNvSpPr>
                  <a:spLocks noChangeAspect="1"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0" name="Rectangle 82"/>
                <p:cNvSpPr>
                  <a:spLocks noChangeAspect="1"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grpSp>
      <p:sp>
        <p:nvSpPr>
          <p:cNvPr id="10321" name="Text Box 81"/>
          <p:cNvSpPr txBox="1">
            <a:spLocks noChangeArrowheads="1"/>
          </p:cNvSpPr>
          <p:nvPr/>
        </p:nvSpPr>
        <p:spPr bwMode="auto">
          <a:xfrm>
            <a:off x="-3845983" y="1330326"/>
            <a:ext cx="3702051" cy="5207580"/>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lgn="ctr">
                <a:solidFill>
                  <a:srgbClr val="B2B2B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04419" tIns="52209" rIns="104419" bIns="52209">
            <a:spAutoFit/>
          </a:bodyPr>
          <a:lstStyle>
            <a:lvl1pPr defTabSz="784225" eaLnBrk="0" hangingPunct="0">
              <a:defRPr>
                <a:solidFill>
                  <a:schemeClr val="tx1"/>
                </a:solidFill>
                <a:latin typeface="Calibri" pitchFamily="34" charset="0"/>
                <a:ea typeface="宋体" charset="-122"/>
              </a:defRPr>
            </a:lvl1pPr>
            <a:lvl2pPr marL="390525" defTabSz="784225" eaLnBrk="0" hangingPunct="0">
              <a:defRPr>
                <a:solidFill>
                  <a:schemeClr val="tx1"/>
                </a:solidFill>
                <a:latin typeface="Calibri" pitchFamily="34" charset="0"/>
                <a:ea typeface="宋体" charset="-122"/>
              </a:defRPr>
            </a:lvl2pPr>
            <a:lvl3pPr marL="784225" defTabSz="784225" eaLnBrk="0" hangingPunct="0">
              <a:defRPr>
                <a:solidFill>
                  <a:schemeClr val="tx1"/>
                </a:solidFill>
                <a:latin typeface="Calibri" pitchFamily="34" charset="0"/>
                <a:ea typeface="宋体" charset="-122"/>
              </a:defRPr>
            </a:lvl3pPr>
            <a:lvl4pPr marL="1174750" defTabSz="784225" eaLnBrk="0" hangingPunct="0">
              <a:defRPr>
                <a:solidFill>
                  <a:schemeClr val="tx1"/>
                </a:solidFill>
                <a:latin typeface="Calibri" pitchFamily="34" charset="0"/>
                <a:ea typeface="宋体" charset="-122"/>
              </a:defRPr>
            </a:lvl4pPr>
            <a:lvl5pPr marL="1566863" defTabSz="784225" eaLnBrk="0" hangingPunct="0">
              <a:defRPr>
                <a:solidFill>
                  <a:schemeClr val="tx1"/>
                </a:solidFill>
                <a:latin typeface="Calibri" pitchFamily="34" charset="0"/>
                <a:ea typeface="宋体" charset="-122"/>
              </a:defRPr>
            </a:lvl5pPr>
            <a:lvl6pPr marL="2024063" defTabSz="784225" eaLnBrk="0" fontAlgn="base" hangingPunct="0">
              <a:spcBef>
                <a:spcPct val="0"/>
              </a:spcBef>
              <a:spcAft>
                <a:spcPct val="0"/>
              </a:spcAft>
              <a:defRPr>
                <a:solidFill>
                  <a:schemeClr val="tx1"/>
                </a:solidFill>
                <a:latin typeface="Calibri" pitchFamily="34" charset="0"/>
                <a:ea typeface="宋体" charset="-122"/>
              </a:defRPr>
            </a:lvl6pPr>
            <a:lvl7pPr marL="2481263" defTabSz="784225" eaLnBrk="0" fontAlgn="base" hangingPunct="0">
              <a:spcBef>
                <a:spcPct val="0"/>
              </a:spcBef>
              <a:spcAft>
                <a:spcPct val="0"/>
              </a:spcAft>
              <a:defRPr>
                <a:solidFill>
                  <a:schemeClr val="tx1"/>
                </a:solidFill>
                <a:latin typeface="Calibri" pitchFamily="34" charset="0"/>
                <a:ea typeface="宋体" charset="-122"/>
              </a:defRPr>
            </a:lvl7pPr>
            <a:lvl8pPr marL="2938463" defTabSz="784225" eaLnBrk="0" fontAlgn="base" hangingPunct="0">
              <a:spcBef>
                <a:spcPct val="0"/>
              </a:spcBef>
              <a:spcAft>
                <a:spcPct val="0"/>
              </a:spcAft>
              <a:defRPr>
                <a:solidFill>
                  <a:schemeClr val="tx1"/>
                </a:solidFill>
                <a:latin typeface="Calibri" pitchFamily="34" charset="0"/>
                <a:ea typeface="宋体" charset="-122"/>
              </a:defRPr>
            </a:lvl8pPr>
            <a:lvl9pPr marL="3395663" defTabSz="784225" eaLnBrk="0" fontAlgn="base" hangingPunct="0">
              <a:spcBef>
                <a:spcPct val="0"/>
              </a:spcBef>
              <a:spcAft>
                <a:spcPct val="0"/>
              </a:spcAft>
              <a:defRPr>
                <a:solidFill>
                  <a:schemeClr val="tx1"/>
                </a:solidFill>
                <a:latin typeface="Calibri" pitchFamily="34" charset="0"/>
                <a:ea typeface="宋体" charset="-122"/>
              </a:defRPr>
            </a:lvl9pPr>
          </a:lstStyle>
          <a:p>
            <a:pPr algn="r" eaLnBrk="1" hangingPunct="1">
              <a:spcBef>
                <a:spcPct val="20000"/>
              </a:spcBef>
            </a:pPr>
            <a:r>
              <a:rPr lang="zh-CN" altLang="zh-CN" sz="1466" dirty="0">
                <a:solidFill>
                  <a:srgbClr val="FFFFFF"/>
                </a:solidFill>
                <a:latin typeface="FrutigerNext LT Regular" pitchFamily="34" charset="0"/>
              </a:rPr>
              <a:t>Slide title :32-35pt  </a:t>
            </a:r>
          </a:p>
          <a:p>
            <a:pPr algn="r" eaLnBrk="1" hangingPunct="1">
              <a:spcBef>
                <a:spcPct val="20000"/>
              </a:spcBef>
            </a:pPr>
            <a:r>
              <a:rPr lang="zh-CN" altLang="zh-CN" sz="1466" dirty="0">
                <a:solidFill>
                  <a:srgbClr val="FFFFFF"/>
                </a:solidFill>
                <a:latin typeface="FrutigerNext LT Regular" pitchFamily="34" charset="0"/>
              </a:rPr>
              <a:t>Color: R153 G0 B0</a:t>
            </a:r>
          </a:p>
          <a:p>
            <a:pPr algn="r" eaLnBrk="1" hangingPunct="1">
              <a:spcBef>
                <a:spcPct val="20000"/>
              </a:spcBef>
            </a:pPr>
            <a:r>
              <a:rPr lang="zh-CN" altLang="zh-CN" sz="1466" dirty="0">
                <a:solidFill>
                  <a:srgbClr val="FFFFFF"/>
                </a:solidFill>
                <a:latin typeface="FrutigerNext LT Regular" pitchFamily="34" charset="0"/>
              </a:rPr>
              <a:t>Corporate Font :</a:t>
            </a:r>
          </a:p>
          <a:p>
            <a:pPr algn="r" eaLnBrk="1" hangingPunct="1">
              <a:spcBef>
                <a:spcPct val="20000"/>
              </a:spcBef>
            </a:pPr>
            <a:r>
              <a:rPr lang="zh-CN" altLang="zh-CN" sz="1466" dirty="0">
                <a:solidFill>
                  <a:srgbClr val="FFFFFF"/>
                </a:solidFill>
                <a:latin typeface="FrutigerNext LT Regular" pitchFamily="34" charset="0"/>
              </a:rPr>
              <a:t>FrutigerNext LT Medium</a:t>
            </a:r>
          </a:p>
          <a:p>
            <a:pPr algn="r" eaLnBrk="1" hangingPunct="1">
              <a:spcBef>
                <a:spcPct val="20000"/>
              </a:spcBef>
            </a:pPr>
            <a:r>
              <a:rPr lang="zh-CN" altLang="zh-CN" sz="1466" dirty="0">
                <a:solidFill>
                  <a:srgbClr val="FFFFFF"/>
                </a:solidFill>
                <a:latin typeface="FrutigerNext LT Regular" pitchFamily="34" charset="0"/>
              </a:rPr>
              <a:t>Font to be used by customers and </a:t>
            </a:r>
          </a:p>
          <a:p>
            <a:pPr algn="r" eaLnBrk="1" hangingPunct="1">
              <a:spcBef>
                <a:spcPct val="20000"/>
              </a:spcBef>
            </a:pPr>
            <a:r>
              <a:rPr lang="zh-CN" altLang="zh-CN" sz="1466" dirty="0">
                <a:solidFill>
                  <a:srgbClr val="FFFFFF"/>
                </a:solidFill>
                <a:latin typeface="FrutigerNext LT Regular" pitchFamily="34" charset="0"/>
              </a:rPr>
              <a:t>partners : </a:t>
            </a:r>
          </a:p>
          <a:p>
            <a:pPr algn="r" eaLnBrk="1" hangingPunct="1">
              <a:spcBef>
                <a:spcPct val="20000"/>
              </a:spcBef>
            </a:pPr>
            <a:r>
              <a:rPr lang="zh-CN" altLang="zh-CN" sz="1466" dirty="0">
                <a:solidFill>
                  <a:srgbClr val="FFFFFF"/>
                </a:solidFill>
                <a:latin typeface="FrutigerNext LT Regular" pitchFamily="34" charset="0"/>
              </a:rPr>
              <a:t>Arial</a:t>
            </a:r>
          </a:p>
          <a:p>
            <a:pPr algn="r" eaLnBrk="1" hangingPunct="1">
              <a:spcBef>
                <a:spcPct val="20000"/>
              </a:spcBef>
            </a:pPr>
            <a:endParaRPr lang="zh-CN" altLang="zh-CN" sz="1466" dirty="0">
              <a:solidFill>
                <a:srgbClr val="FFFFFF"/>
              </a:solidFill>
              <a:latin typeface="FrutigerNext LT Regular" pitchFamily="34" charset="0"/>
            </a:endParaRPr>
          </a:p>
          <a:p>
            <a:pPr algn="r" eaLnBrk="1" hangingPunct="1">
              <a:spcBef>
                <a:spcPct val="20000"/>
              </a:spcBef>
            </a:pPr>
            <a:endParaRPr lang="zh-CN" altLang="zh-CN" sz="1466" dirty="0">
              <a:solidFill>
                <a:srgbClr val="FFFFFF"/>
              </a:solidFill>
              <a:latin typeface="FrutigerNext LT Regular" pitchFamily="34" charset="0"/>
            </a:endParaRPr>
          </a:p>
          <a:p>
            <a:pPr algn="r" eaLnBrk="1" hangingPunct="1">
              <a:spcBef>
                <a:spcPct val="20000"/>
              </a:spcBef>
            </a:pPr>
            <a:endParaRPr lang="zh-CN" altLang="zh-CN" sz="1466" dirty="0">
              <a:solidFill>
                <a:srgbClr val="FFFFFF"/>
              </a:solidFill>
              <a:latin typeface="FrutigerNext LT Regular" pitchFamily="34" charset="0"/>
            </a:endParaRPr>
          </a:p>
          <a:p>
            <a:pPr algn="r" eaLnBrk="1" hangingPunct="1">
              <a:spcBef>
                <a:spcPct val="20000"/>
              </a:spcBef>
            </a:pPr>
            <a:r>
              <a:rPr lang="zh-CN" altLang="zh-CN" sz="1466" dirty="0">
                <a:solidFill>
                  <a:srgbClr val="FFFFFF"/>
                </a:solidFill>
                <a:latin typeface="FrutigerNext LT Regular" pitchFamily="34" charset="0"/>
              </a:rPr>
              <a:t>Slide text :20-22pt</a:t>
            </a:r>
          </a:p>
          <a:p>
            <a:pPr algn="r" eaLnBrk="1" hangingPunct="1">
              <a:spcBef>
                <a:spcPct val="20000"/>
              </a:spcBef>
            </a:pPr>
            <a:r>
              <a:rPr lang="zh-CN" altLang="zh-CN" sz="1466" dirty="0">
                <a:solidFill>
                  <a:srgbClr val="FFFFFF"/>
                </a:solidFill>
                <a:latin typeface="FrutigerNext LT Regular" pitchFamily="34" charset="0"/>
              </a:rPr>
              <a:t>Bullets level 2-5:</a:t>
            </a:r>
          </a:p>
          <a:p>
            <a:pPr algn="r" eaLnBrk="1" hangingPunct="1">
              <a:spcBef>
                <a:spcPct val="20000"/>
              </a:spcBef>
            </a:pPr>
            <a:r>
              <a:rPr lang="zh-CN" altLang="zh-CN" sz="1466" dirty="0">
                <a:solidFill>
                  <a:srgbClr val="FFFFFF"/>
                </a:solidFill>
                <a:latin typeface="FrutigerNext LT Regular" pitchFamily="34" charset="0"/>
              </a:rPr>
              <a:t> 18pt  </a:t>
            </a:r>
          </a:p>
          <a:p>
            <a:pPr algn="r" eaLnBrk="1" hangingPunct="1">
              <a:spcBef>
                <a:spcPct val="20000"/>
              </a:spcBef>
            </a:pPr>
            <a:r>
              <a:rPr lang="zh-CN" altLang="zh-CN" sz="1466" dirty="0">
                <a:solidFill>
                  <a:srgbClr val="FFFFFF"/>
                </a:solidFill>
                <a:latin typeface="FrutigerNext LT Regular" pitchFamily="34" charset="0"/>
              </a:rPr>
              <a:t>Color:Black</a:t>
            </a:r>
          </a:p>
          <a:p>
            <a:pPr algn="r" eaLnBrk="1" hangingPunct="1">
              <a:spcBef>
                <a:spcPct val="20000"/>
              </a:spcBef>
            </a:pPr>
            <a:r>
              <a:rPr lang="zh-CN" altLang="zh-CN" sz="1466" dirty="0">
                <a:solidFill>
                  <a:srgbClr val="FFFFFF"/>
                </a:solidFill>
                <a:latin typeface="FrutigerNext LT Regular" pitchFamily="34" charset="0"/>
              </a:rPr>
              <a:t>Corporate Font :</a:t>
            </a:r>
          </a:p>
          <a:p>
            <a:pPr algn="r" eaLnBrk="1" hangingPunct="1">
              <a:spcBef>
                <a:spcPct val="20000"/>
              </a:spcBef>
            </a:pPr>
            <a:r>
              <a:rPr lang="zh-CN" altLang="zh-CN" sz="1466" dirty="0">
                <a:solidFill>
                  <a:srgbClr val="FFFFFF"/>
                </a:solidFill>
                <a:latin typeface="FrutigerNext LT Regular" pitchFamily="34" charset="0"/>
              </a:rPr>
              <a:t>FrutigerNext LT Medium</a:t>
            </a:r>
          </a:p>
          <a:p>
            <a:pPr algn="r" eaLnBrk="1" hangingPunct="1">
              <a:spcBef>
                <a:spcPct val="20000"/>
              </a:spcBef>
            </a:pPr>
            <a:r>
              <a:rPr lang="zh-CN" altLang="zh-CN" sz="1466" dirty="0">
                <a:solidFill>
                  <a:srgbClr val="FFFFFF"/>
                </a:solidFill>
                <a:latin typeface="FrutigerNext LT Regular" pitchFamily="34" charset="0"/>
              </a:rPr>
              <a:t>Font to be used by customers and </a:t>
            </a:r>
          </a:p>
          <a:p>
            <a:pPr algn="r" eaLnBrk="1" hangingPunct="1">
              <a:spcBef>
                <a:spcPct val="20000"/>
              </a:spcBef>
            </a:pPr>
            <a:r>
              <a:rPr lang="zh-CN" altLang="zh-CN" sz="1466" dirty="0">
                <a:solidFill>
                  <a:srgbClr val="FFFFFF"/>
                </a:solidFill>
                <a:latin typeface="FrutigerNext LT Regular" pitchFamily="34" charset="0"/>
              </a:rPr>
              <a:t>partners : </a:t>
            </a:r>
          </a:p>
          <a:p>
            <a:pPr algn="r" eaLnBrk="1" hangingPunct="1">
              <a:spcBef>
                <a:spcPct val="20000"/>
              </a:spcBef>
            </a:pPr>
            <a:r>
              <a:rPr lang="zh-CN" altLang="zh-CN" sz="1466" dirty="0">
                <a:solidFill>
                  <a:srgbClr val="FFFFFF"/>
                </a:solidFill>
                <a:latin typeface="FrutigerNext LT Regular" pitchFamily="34" charset="0"/>
              </a:rPr>
              <a:t>Arial</a:t>
            </a:r>
          </a:p>
        </p:txBody>
      </p:sp>
      <p:sp>
        <p:nvSpPr>
          <p:cNvPr id="10324" name="Text Box 84"/>
          <p:cNvSpPr txBox="1">
            <a:spLocks noChangeArrowheads="1"/>
          </p:cNvSpPr>
          <p:nvPr/>
        </p:nvSpPr>
        <p:spPr bwMode="auto">
          <a:xfrm>
            <a:off x="12335934" y="57151"/>
            <a:ext cx="1727200" cy="167270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6">
                <a:solidFill>
                  <a:srgbClr val="FFFFFF"/>
                </a:solidFill>
                <a:latin typeface="FrutigerNext LT Regular" pitchFamily="34" charset="0"/>
                <a:ea typeface="宋体" charset="-122"/>
              </a:rPr>
              <a:t>Top right  corner  for   field-mark, customer or partner logotypes. </a:t>
            </a:r>
          </a:p>
          <a:p>
            <a:endParaRPr lang="en-US" altLang="zh-CN" sz="1466">
              <a:solidFill>
                <a:srgbClr val="FFFFFF"/>
              </a:solidFill>
              <a:latin typeface="FrutigerNext LT Regular" pitchFamily="34" charset="0"/>
              <a:ea typeface="宋体" charset="-122"/>
            </a:endParaRPr>
          </a:p>
          <a:p>
            <a:r>
              <a:rPr lang="en-US" altLang="zh-CN" sz="1466">
                <a:solidFill>
                  <a:srgbClr val="FFFFFF"/>
                </a:solidFill>
                <a:latin typeface="FrutigerNext LT Regular" pitchFamily="34" charset="0"/>
                <a:ea typeface="宋体" charset="-122"/>
              </a:rPr>
              <a:t>----------------   </a:t>
            </a:r>
          </a:p>
          <a:p>
            <a:endParaRPr lang="zh-CN" altLang="en-US" sz="1466">
              <a:solidFill>
                <a:srgbClr val="FFFFFF"/>
              </a:solidFill>
              <a:latin typeface="FrutigerNext LT Regular" pitchFamily="34" charset="0"/>
              <a:ea typeface="宋体" charset="-122"/>
            </a:endParaRPr>
          </a:p>
        </p:txBody>
      </p:sp>
      <p:sp>
        <p:nvSpPr>
          <p:cNvPr id="10325" name="Text Box 85"/>
          <p:cNvSpPr txBox="1">
            <a:spLocks noChangeArrowheads="1"/>
          </p:cNvSpPr>
          <p:nvPr/>
        </p:nvSpPr>
        <p:spPr bwMode="auto">
          <a:xfrm>
            <a:off x="12335934" y="1196975"/>
            <a:ext cx="1727200" cy="347595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6" dirty="0">
                <a:solidFill>
                  <a:srgbClr val="FFFFFF"/>
                </a:solidFill>
                <a:latin typeface="FrutigerNext LT Regular" pitchFamily="34" charset="0"/>
                <a:ea typeface="宋体" charset="-122"/>
              </a:rPr>
              <a:t>The following nine groups of colors are an example of how our design colors can be used, please take note that you should only use one design color group per slide. </a:t>
            </a:r>
          </a:p>
          <a:p>
            <a:r>
              <a:rPr lang="en-US" altLang="zh-CN" sz="1466" dirty="0">
                <a:solidFill>
                  <a:srgbClr val="FFFFFF"/>
                </a:solidFill>
                <a:latin typeface="FrutigerNext LT Regular" pitchFamily="34" charset="0"/>
                <a:ea typeface="宋体" charset="-122"/>
              </a:rPr>
              <a:t> For specific usage details, refer to the “Typesetting Standard”.</a:t>
            </a:r>
          </a:p>
        </p:txBody>
      </p:sp>
      <p:sp>
        <p:nvSpPr>
          <p:cNvPr id="80" name="Rectangle 21"/>
          <p:cNvSpPr>
            <a:spLocks noChangeArrowheads="1"/>
          </p:cNvSpPr>
          <p:nvPr/>
        </p:nvSpPr>
        <p:spPr bwMode="auto">
          <a:xfrm>
            <a:off x="5047622" y="6465939"/>
            <a:ext cx="2488539" cy="246221"/>
          </a:xfrm>
          <a:prstGeom prst="rect">
            <a:avLst/>
          </a:prstGeom>
          <a:noFill/>
          <a:ln w="9525" algn="ctr">
            <a:noFill/>
            <a:miter lim="800000"/>
            <a:headEnd/>
            <a:tailEnd/>
          </a:ln>
          <a:effectLst/>
        </p:spPr>
        <p:txBody>
          <a:bodyPr wrap="square" lIns="106734" tIns="0" rIns="106734" bIns="0">
            <a:spAutoFit/>
          </a:bodyPr>
          <a:lstStyle/>
          <a:p>
            <a:pPr defTabSz="1068463" eaLnBrk="0" hangingPunct="0">
              <a:defRPr/>
            </a:pPr>
            <a:r>
              <a:rPr lang="en-US" altLang="zh-CN" sz="1599" dirty="0" smtClean="0">
                <a:solidFill>
                  <a:srgbClr val="000000"/>
                </a:solidFill>
                <a:latin typeface="FrutigerNext LT Medium"/>
                <a:ea typeface="华文细黑"/>
              </a:rPr>
              <a:t>Huawei Confidential</a:t>
            </a:r>
          </a:p>
        </p:txBody>
      </p:sp>
      <p:sp>
        <p:nvSpPr>
          <p:cNvPr id="82" name="Rectangle 5"/>
          <p:cNvSpPr>
            <a:spLocks noChangeArrowheads="1"/>
          </p:cNvSpPr>
          <p:nvPr/>
        </p:nvSpPr>
        <p:spPr bwMode="auto">
          <a:xfrm>
            <a:off x="8481486" y="6480630"/>
            <a:ext cx="2796116" cy="377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fld id="{334777C4-916E-458D-ABE7-87ACD557FBD2}" type="slidenum">
              <a:rPr lang="de-DE" altLang="zh-CN" sz="1599" smtClean="0">
                <a:solidFill>
                  <a:srgbClr val="000000"/>
                </a:solidFill>
                <a:latin typeface="FrutigerNext LT Bold" pitchFamily="34" charset="0"/>
                <a:ea typeface="ＭＳ Ｐゴシック" pitchFamily="34" charset="-128"/>
              </a:rPr>
              <a:pPr eaLnBrk="0" hangingPunct="0">
                <a:lnSpc>
                  <a:spcPct val="85000"/>
                </a:lnSpc>
              </a:pPr>
              <a:t>‹#›</a:t>
            </a:fld>
            <a:endParaRPr lang="en-GB" altLang="zh-CN" sz="1599" dirty="0">
              <a:solidFill>
                <a:srgbClr val="000000"/>
              </a:solidFill>
              <a:latin typeface="FrutigerNext LT Bold" pitchFamily="34" charset="0"/>
              <a:ea typeface="ＭＳ Ｐゴシック" pitchFamily="34" charset="-128"/>
            </a:endParaRPr>
          </a:p>
        </p:txBody>
      </p:sp>
    </p:spTree>
    <p:extLst>
      <p:ext uri="{BB962C8B-B14F-4D97-AF65-F5344CB8AC3E}">
        <p14:creationId xmlns:p14="http://schemas.microsoft.com/office/powerpoint/2010/main" val="2074503329"/>
      </p:ext>
    </p:extLst>
  </p:cSld>
  <p:clrMap bg1="lt1" tx1="dk1" bg2="lt2" tx2="dk2" accent1="accent1" accent2="accent2" accent3="accent3" accent4="accent4" accent5="accent5" accent6="accent6" hlink="hlink" folHlink="folHlink"/>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txStyles>
    <p:titleStyle>
      <a:lvl1pPr algn="l" rtl="0" eaLnBrk="0" fontAlgn="base" hangingPunct="0">
        <a:spcBef>
          <a:spcPct val="0"/>
        </a:spcBef>
        <a:spcAft>
          <a:spcPct val="0"/>
        </a:spcAft>
        <a:defRPr sz="4265"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4265"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4265"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4265"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4265" b="1">
          <a:solidFill>
            <a:srgbClr val="990000"/>
          </a:solidFill>
          <a:latin typeface="FrutigerNext LT Medium" pitchFamily="34" charset="0"/>
          <a:ea typeface="黑体" pitchFamily="49" charset="-122"/>
          <a:cs typeface="宋体" charset="-122"/>
        </a:defRPr>
      </a:lvl5pPr>
      <a:lvl6pPr marL="609341"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68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02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36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06" indent="-457006" algn="l" rtl="0" eaLnBrk="0" fontAlgn="base" hangingPunct="0">
        <a:lnSpc>
          <a:spcPct val="140000"/>
        </a:lnSpc>
        <a:spcBef>
          <a:spcPct val="0"/>
        </a:spcBef>
        <a:spcAft>
          <a:spcPct val="0"/>
        </a:spcAft>
        <a:buClr>
          <a:srgbClr val="777777"/>
        </a:buClr>
        <a:buSzPct val="60000"/>
        <a:buFont typeface="Wingdings" pitchFamily="2" charset="2"/>
        <a:buChar char="l"/>
        <a:defRPr sz="2666" b="1">
          <a:solidFill>
            <a:schemeClr val="tx1"/>
          </a:solidFill>
          <a:latin typeface="FrutigerNext LT Regular" pitchFamily="34" charset="0"/>
          <a:ea typeface="黑体" pitchFamily="49" charset="-122"/>
          <a:cs typeface="+mn-cs"/>
        </a:defRPr>
      </a:lvl1pPr>
      <a:lvl2pPr marL="990179" indent="-380838"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523352" indent="-304670" algn="l" rtl="0" eaLnBrk="0" fontAlgn="base" hangingPunct="0">
        <a:lnSpc>
          <a:spcPct val="140000"/>
        </a:lnSpc>
        <a:spcBef>
          <a:spcPct val="0"/>
        </a:spcBef>
        <a:spcAft>
          <a:spcPct val="0"/>
        </a:spcAft>
        <a:buSzPct val="50000"/>
        <a:buFont typeface="Wingdings" pitchFamily="2" charset="2"/>
        <a:buChar char="n"/>
        <a:defRPr sz="2132">
          <a:solidFill>
            <a:schemeClr val="tx1"/>
          </a:solidFill>
          <a:latin typeface="FrutigerNext LT Regular" pitchFamily="34" charset="0"/>
          <a:ea typeface="+mn-ea"/>
          <a:cs typeface="+mn-cs"/>
        </a:defRPr>
      </a:lvl3pPr>
      <a:lvl4pPr marL="2132694" indent="-304670" algn="l" rtl="0" eaLnBrk="0" fontAlgn="base" hangingPunct="0">
        <a:lnSpc>
          <a:spcPct val="140000"/>
        </a:lnSpc>
        <a:spcBef>
          <a:spcPct val="0"/>
        </a:spcBef>
        <a:spcAft>
          <a:spcPct val="0"/>
        </a:spcAft>
        <a:buChar char="–"/>
        <a:defRPr sz="1866">
          <a:solidFill>
            <a:schemeClr val="tx1"/>
          </a:solidFill>
          <a:latin typeface="FrutigerNext LT Regular" pitchFamily="34" charset="0"/>
          <a:ea typeface="+mn-ea"/>
          <a:cs typeface="+mn-cs"/>
        </a:defRPr>
      </a:lvl4pPr>
      <a:lvl5pPr marL="2742034" indent="-304670" algn="l" rtl="0" eaLnBrk="0" fontAlgn="base" hangingPunct="0">
        <a:lnSpc>
          <a:spcPct val="140000"/>
        </a:lnSpc>
        <a:spcBef>
          <a:spcPct val="0"/>
        </a:spcBef>
        <a:spcAft>
          <a:spcPct val="0"/>
        </a:spcAft>
        <a:buFont typeface="Arial" charset="0"/>
        <a:buChar char="~"/>
        <a:defRPr sz="1599">
          <a:solidFill>
            <a:schemeClr val="tx1"/>
          </a:solidFill>
          <a:latin typeface="FrutigerNext LT Regular" pitchFamily="34" charset="0"/>
          <a:ea typeface="+mn-ea"/>
          <a:cs typeface="+mn-cs"/>
        </a:defRPr>
      </a:lvl5pPr>
      <a:lvl6pPr marL="3351375" indent="-304670" algn="l" rtl="0" eaLnBrk="1" fontAlgn="base" hangingPunct="1">
        <a:spcBef>
          <a:spcPct val="20000"/>
        </a:spcBef>
        <a:spcAft>
          <a:spcPct val="0"/>
        </a:spcAft>
        <a:buFont typeface="Arial" charset="0"/>
        <a:buChar char="~"/>
        <a:defRPr sz="2132">
          <a:solidFill>
            <a:schemeClr val="tx1"/>
          </a:solidFill>
          <a:latin typeface="+mn-lt"/>
          <a:ea typeface="+mn-ea"/>
          <a:cs typeface="+mn-cs"/>
        </a:defRPr>
      </a:lvl6pPr>
      <a:lvl7pPr marL="3960716" indent="-304670" algn="l" rtl="0" eaLnBrk="1" fontAlgn="base" hangingPunct="1">
        <a:spcBef>
          <a:spcPct val="20000"/>
        </a:spcBef>
        <a:spcAft>
          <a:spcPct val="0"/>
        </a:spcAft>
        <a:buFont typeface="Arial" charset="0"/>
        <a:buChar char="~"/>
        <a:defRPr sz="2132">
          <a:solidFill>
            <a:schemeClr val="tx1"/>
          </a:solidFill>
          <a:latin typeface="+mn-lt"/>
          <a:ea typeface="+mn-ea"/>
          <a:cs typeface="+mn-cs"/>
        </a:defRPr>
      </a:lvl7pPr>
      <a:lvl8pPr marL="4570057" indent="-304670" algn="l" rtl="0" eaLnBrk="1" fontAlgn="base" hangingPunct="1">
        <a:spcBef>
          <a:spcPct val="20000"/>
        </a:spcBef>
        <a:spcAft>
          <a:spcPct val="0"/>
        </a:spcAft>
        <a:buFont typeface="Arial" charset="0"/>
        <a:buChar char="~"/>
        <a:defRPr sz="2132">
          <a:solidFill>
            <a:schemeClr val="tx1"/>
          </a:solidFill>
          <a:latin typeface="+mn-lt"/>
          <a:ea typeface="+mn-ea"/>
          <a:cs typeface="+mn-cs"/>
        </a:defRPr>
      </a:lvl8pPr>
      <a:lvl9pPr marL="5179397" indent="-304670" algn="l" rtl="0" eaLnBrk="1" fontAlgn="base" hangingPunct="1">
        <a:spcBef>
          <a:spcPct val="20000"/>
        </a:spcBef>
        <a:spcAft>
          <a:spcPct val="0"/>
        </a:spcAft>
        <a:buFont typeface="Arial" charset="0"/>
        <a:buChar char="~"/>
        <a:defRPr sz="2132">
          <a:solidFill>
            <a:schemeClr val="tx1"/>
          </a:solidFill>
          <a:latin typeface="+mn-lt"/>
          <a:ea typeface="+mn-ea"/>
          <a:cs typeface="+mn-cs"/>
        </a:defRPr>
      </a:lvl9pPr>
    </p:bodyStyle>
    <p:otherStyle>
      <a:defPPr>
        <a:defRPr lang="zh-CN"/>
      </a:defPPr>
      <a:lvl1pPr marL="0" algn="l" defTabSz="1218682" rtl="0" eaLnBrk="1" latinLnBrk="0" hangingPunct="1">
        <a:defRPr sz="2399" kern="1200">
          <a:solidFill>
            <a:schemeClr val="tx1"/>
          </a:solidFill>
          <a:latin typeface="+mn-lt"/>
          <a:ea typeface="+mn-ea"/>
          <a:cs typeface="+mn-cs"/>
        </a:defRPr>
      </a:lvl1pPr>
      <a:lvl2pPr marL="609341" algn="l" defTabSz="1218682" rtl="0" eaLnBrk="1" latinLnBrk="0" hangingPunct="1">
        <a:defRPr sz="2399" kern="1200">
          <a:solidFill>
            <a:schemeClr val="tx1"/>
          </a:solidFill>
          <a:latin typeface="+mn-lt"/>
          <a:ea typeface="+mn-ea"/>
          <a:cs typeface="+mn-cs"/>
        </a:defRPr>
      </a:lvl2pPr>
      <a:lvl3pPr marL="1218682" algn="l" defTabSz="1218682" rtl="0" eaLnBrk="1" latinLnBrk="0" hangingPunct="1">
        <a:defRPr sz="2399" kern="1200">
          <a:solidFill>
            <a:schemeClr val="tx1"/>
          </a:solidFill>
          <a:latin typeface="+mn-lt"/>
          <a:ea typeface="+mn-ea"/>
          <a:cs typeface="+mn-cs"/>
        </a:defRPr>
      </a:lvl3pPr>
      <a:lvl4pPr marL="1828022" algn="l" defTabSz="1218682" rtl="0" eaLnBrk="1" latinLnBrk="0" hangingPunct="1">
        <a:defRPr sz="2399" kern="1200">
          <a:solidFill>
            <a:schemeClr val="tx1"/>
          </a:solidFill>
          <a:latin typeface="+mn-lt"/>
          <a:ea typeface="+mn-ea"/>
          <a:cs typeface="+mn-cs"/>
        </a:defRPr>
      </a:lvl4pPr>
      <a:lvl5pPr marL="2437364" algn="l" defTabSz="1218682" rtl="0" eaLnBrk="1" latinLnBrk="0" hangingPunct="1">
        <a:defRPr sz="2399" kern="1200">
          <a:solidFill>
            <a:schemeClr val="tx1"/>
          </a:solidFill>
          <a:latin typeface="+mn-lt"/>
          <a:ea typeface="+mn-ea"/>
          <a:cs typeface="+mn-cs"/>
        </a:defRPr>
      </a:lvl5pPr>
      <a:lvl6pPr marL="3046705" algn="l" defTabSz="1218682" rtl="0" eaLnBrk="1" latinLnBrk="0" hangingPunct="1">
        <a:defRPr sz="2399" kern="1200">
          <a:solidFill>
            <a:schemeClr val="tx1"/>
          </a:solidFill>
          <a:latin typeface="+mn-lt"/>
          <a:ea typeface="+mn-ea"/>
          <a:cs typeface="+mn-cs"/>
        </a:defRPr>
      </a:lvl6pPr>
      <a:lvl7pPr marL="3656046" algn="l" defTabSz="1218682" rtl="0" eaLnBrk="1" latinLnBrk="0" hangingPunct="1">
        <a:defRPr sz="2399" kern="1200">
          <a:solidFill>
            <a:schemeClr val="tx1"/>
          </a:solidFill>
          <a:latin typeface="+mn-lt"/>
          <a:ea typeface="+mn-ea"/>
          <a:cs typeface="+mn-cs"/>
        </a:defRPr>
      </a:lvl7pPr>
      <a:lvl8pPr marL="4265386" algn="l" defTabSz="1218682" rtl="0" eaLnBrk="1" latinLnBrk="0" hangingPunct="1">
        <a:defRPr sz="2399" kern="1200">
          <a:solidFill>
            <a:schemeClr val="tx1"/>
          </a:solidFill>
          <a:latin typeface="+mn-lt"/>
          <a:ea typeface="+mn-ea"/>
          <a:cs typeface="+mn-cs"/>
        </a:defRPr>
      </a:lvl8pPr>
      <a:lvl9pPr marL="4874727" algn="l" defTabSz="1218682" rtl="0" eaLnBrk="1" latinLnBrk="0" hangingPunct="1">
        <a:defRPr sz="2399"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828883" y="274864"/>
            <a:ext cx="10753699" cy="1143000"/>
          </a:xfrm>
          <a:prstGeom prst="rect">
            <a:avLst/>
          </a:prstGeom>
          <a:noFill/>
          <a:ln w="9525">
            <a:noFill/>
            <a:miter lim="800000"/>
            <a:headEnd/>
            <a:tailEnd/>
          </a:ln>
        </p:spPr>
        <p:txBody>
          <a:bodyPr vert="horz" wrap="square" lIns="91386" tIns="45692" rIns="91386" bIns="45692" numCol="1" anchor="ctr" anchorCtr="0" compatLnSpc="1">
            <a:prstTxWarp prst="textNoShape">
              <a:avLst/>
            </a:prstTxWarp>
          </a:bodyPr>
          <a:lstStyle/>
          <a:p>
            <a:pPr lvl="0"/>
            <a:r>
              <a:rPr lang="zh-CN" altLang="en-US" smtClean="0"/>
              <a:t>单击此处编辑母版标题样式</a:t>
            </a:r>
          </a:p>
        </p:txBody>
      </p:sp>
      <p:sp>
        <p:nvSpPr>
          <p:cNvPr id="1027" name="Rectangle 3"/>
          <p:cNvSpPr>
            <a:spLocks noGrp="1" noChangeArrowheads="1"/>
          </p:cNvSpPr>
          <p:nvPr>
            <p:ph type="body" idx="1"/>
          </p:nvPr>
        </p:nvSpPr>
        <p:spPr bwMode="auto">
          <a:xfrm>
            <a:off x="828883" y="1600200"/>
            <a:ext cx="10753699" cy="4525736"/>
          </a:xfrm>
          <a:prstGeom prst="rect">
            <a:avLst/>
          </a:prstGeom>
          <a:noFill/>
          <a:ln w="9525">
            <a:noFill/>
            <a:miter lim="800000"/>
            <a:headEnd/>
            <a:tailEnd/>
          </a:ln>
        </p:spPr>
        <p:txBody>
          <a:bodyPr vert="horz" wrap="square" lIns="91386" tIns="45692" rIns="91386" bIns="45692"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pic>
        <p:nvPicPr>
          <p:cNvPr id="1028" name="Picture 7" descr="7"/>
          <p:cNvPicPr>
            <a:picLocks noChangeAspect="1" noChangeArrowheads="1"/>
          </p:cNvPicPr>
          <p:nvPr userDrawn="1"/>
        </p:nvPicPr>
        <p:blipFill>
          <a:blip r:embed="rId14" cstate="print"/>
          <a:srcRect/>
          <a:stretch>
            <a:fillRect/>
          </a:stretch>
        </p:blipFill>
        <p:spPr bwMode="auto">
          <a:xfrm>
            <a:off x="0" y="6221186"/>
            <a:ext cx="12190187" cy="636814"/>
          </a:xfrm>
          <a:prstGeom prst="rect">
            <a:avLst/>
          </a:prstGeom>
          <a:noFill/>
          <a:ln w="9525">
            <a:noFill/>
            <a:miter lim="800000"/>
            <a:headEnd/>
            <a:tailEnd/>
          </a:ln>
        </p:spPr>
      </p:pic>
      <p:sp>
        <p:nvSpPr>
          <p:cNvPr id="38920" name="Text Box 8"/>
          <p:cNvSpPr txBox="1">
            <a:spLocks noChangeArrowheads="1"/>
          </p:cNvSpPr>
          <p:nvPr userDrawn="1"/>
        </p:nvSpPr>
        <p:spPr bwMode="auto">
          <a:xfrm>
            <a:off x="870598" y="6466114"/>
            <a:ext cx="2656837" cy="263771"/>
          </a:xfrm>
          <a:prstGeom prst="rect">
            <a:avLst/>
          </a:prstGeom>
          <a:noFill/>
          <a:ln w="9525">
            <a:noFill/>
            <a:miter lim="800000"/>
            <a:headEnd/>
            <a:tailEnd/>
          </a:ln>
        </p:spPr>
        <p:txBody>
          <a:bodyPr wrap="none" lIns="78337" tIns="39170" rIns="78337" bIns="39170">
            <a:spAutoFit/>
          </a:bodyPr>
          <a:lstStyle/>
          <a:p>
            <a:pPr eaLnBrk="0" hangingPunct="0">
              <a:buSzPct val="100000"/>
              <a:defRPr/>
            </a:pPr>
            <a:r>
              <a:rPr lang="en-US" altLang="zh-CN" sz="1200" dirty="0">
                <a:solidFill>
                  <a:srgbClr val="000000"/>
                </a:solidFill>
                <a:latin typeface="Arial" pitchFamily="34" charset="0"/>
                <a:ea typeface="ＭＳ Ｐゴシック" pitchFamily="34" charset="-128"/>
                <a:cs typeface="Arial" pitchFamily="34" charset="0"/>
                <a:sym typeface="FrutigerNext LT BlackCn" pitchFamily="34" charset="0"/>
              </a:rPr>
              <a:t>HUAWEI TECHNOLOGIES Co., Ltd.</a:t>
            </a:r>
          </a:p>
        </p:txBody>
      </p:sp>
      <p:sp>
        <p:nvSpPr>
          <p:cNvPr id="38921" name="Rectangle 9"/>
          <p:cNvSpPr>
            <a:spLocks noGrp="1" noChangeArrowheads="1"/>
          </p:cNvSpPr>
          <p:nvPr>
            <p:ph type="dt" sz="half" idx="2"/>
          </p:nvPr>
        </p:nvSpPr>
        <p:spPr bwMode="auto">
          <a:xfrm>
            <a:off x="7906120" y="6400800"/>
            <a:ext cx="1409280" cy="1102179"/>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nSpc>
                <a:spcPct val="85000"/>
              </a:lnSpc>
              <a:defRPr sz="1029">
                <a:latin typeface="Arial" charset="0"/>
                <a:cs typeface="Arial" charset="0"/>
              </a:defRPr>
            </a:lvl1pPr>
          </a:lstStyle>
          <a:p>
            <a:pPr eaLnBrk="0" hangingPunct="0">
              <a:defRPr/>
            </a:pPr>
            <a:endParaRPr lang="de-DE" altLang="zh-CN">
              <a:solidFill>
                <a:srgbClr val="000000"/>
              </a:solidFill>
              <a:ea typeface="MS PGothic" pitchFamily="34" charset="-128"/>
            </a:endParaRPr>
          </a:p>
          <a:p>
            <a:pPr eaLnBrk="0" hangingPunct="0">
              <a:defRPr/>
            </a:pPr>
            <a:r>
              <a:rPr lang="de-DE" altLang="zh-CN">
                <a:solidFill>
                  <a:srgbClr val="000000"/>
                </a:solidFill>
                <a:ea typeface="MS PGothic" pitchFamily="34" charset="-128"/>
              </a:rPr>
              <a:t>Page </a:t>
            </a:r>
            <a:fld id="{4E3824AE-22E0-4F74-A8A8-441C90A3F305}" type="slidenum">
              <a:rPr lang="de-DE" altLang="zh-CN">
                <a:solidFill>
                  <a:srgbClr val="000000"/>
                </a:solidFill>
                <a:ea typeface="MS PGothic" pitchFamily="34" charset="-128"/>
              </a:rPr>
              <a:pPr eaLnBrk="0" hangingPunct="0">
                <a:defRPr/>
              </a:pPr>
              <a:t>‹#›</a:t>
            </a:fld>
            <a:endParaRPr lang="en-GB" altLang="zh-CN">
              <a:solidFill>
                <a:srgbClr val="000000"/>
              </a:solidFill>
              <a:ea typeface="MS PGothic" pitchFamily="34" charset="-128"/>
            </a:endParaRPr>
          </a:p>
        </p:txBody>
      </p:sp>
      <p:pic>
        <p:nvPicPr>
          <p:cNvPr id="1031" name="Picture 10" descr="8"/>
          <p:cNvPicPr>
            <a:picLocks noChangeAspect="1" noChangeArrowheads="1"/>
          </p:cNvPicPr>
          <p:nvPr userDrawn="1"/>
        </p:nvPicPr>
        <p:blipFill>
          <a:blip r:embed="rId15" cstate="print"/>
          <a:srcRect/>
          <a:stretch>
            <a:fillRect/>
          </a:stretch>
        </p:blipFill>
        <p:spPr bwMode="auto">
          <a:xfrm>
            <a:off x="10011878" y="6400800"/>
            <a:ext cx="1746638" cy="310243"/>
          </a:xfrm>
          <a:prstGeom prst="rect">
            <a:avLst/>
          </a:prstGeom>
          <a:noFill/>
          <a:ln w="9525">
            <a:noFill/>
            <a:miter lim="800000"/>
            <a:headEnd/>
            <a:tailEnd/>
          </a:ln>
        </p:spPr>
      </p:pic>
      <p:sp>
        <p:nvSpPr>
          <p:cNvPr id="38923" name="Rectangle 11"/>
          <p:cNvSpPr>
            <a:spLocks noChangeArrowheads="1"/>
          </p:cNvSpPr>
          <p:nvPr userDrawn="1"/>
        </p:nvSpPr>
        <p:spPr bwMode="auto">
          <a:xfrm>
            <a:off x="4880792" y="6467475"/>
            <a:ext cx="1562422" cy="263761"/>
          </a:xfrm>
          <a:prstGeom prst="rect">
            <a:avLst/>
          </a:prstGeom>
          <a:noFill/>
          <a:ln w="9525" algn="ctr">
            <a:noFill/>
            <a:miter lim="800000"/>
            <a:headEnd/>
            <a:tailEnd/>
          </a:ln>
          <a:effectLst/>
        </p:spPr>
        <p:txBody>
          <a:bodyPr wrap="none" lIns="78331" tIns="39165" rIns="78331" bIns="39165">
            <a:spAutoFit/>
          </a:bodyPr>
          <a:lstStyle/>
          <a:p>
            <a:pPr eaLnBrk="0" hangingPunct="0">
              <a:buSzPct val="100000"/>
              <a:defRPr/>
            </a:pPr>
            <a:r>
              <a:rPr lang="en-US" altLang="zh-CN" sz="1200" dirty="0">
                <a:solidFill>
                  <a:srgbClr val="000000"/>
                </a:solidFill>
                <a:latin typeface="Arial" pitchFamily="34" charset="0"/>
                <a:ea typeface="ＭＳ Ｐゴシック" pitchFamily="34" charset="-128"/>
                <a:cs typeface="Arial" pitchFamily="34" charset="0"/>
                <a:sym typeface="FrutigerNext LT BlackCn" pitchFamily="34" charset="0"/>
              </a:rPr>
              <a:t>Huawei Confidential </a:t>
            </a:r>
          </a:p>
        </p:txBody>
      </p:sp>
    </p:spTree>
    <p:extLst>
      <p:ext uri="{BB962C8B-B14F-4D97-AF65-F5344CB8AC3E}">
        <p14:creationId xmlns:p14="http://schemas.microsoft.com/office/powerpoint/2010/main" val="3355296857"/>
      </p:ext>
    </p:extLst>
  </p:cSld>
  <p:clrMap bg1="lt1" tx1="dk1" bg2="lt2" tx2="dk2" accent1="accent1" accent2="accent2" accent3="accent3" accent4="accent4" accent5="accent5" accent6="accent6" hlink="hlink" folHlink="folHlink"/>
  <p:sldLayoutIdLst>
    <p:sldLayoutId id="2147484097" r:id="rId1"/>
    <p:sldLayoutId id="2147484098" r:id="rId2"/>
    <p:sldLayoutId id="2147484099" r:id="rId3"/>
    <p:sldLayoutId id="2147484100" r:id="rId4"/>
    <p:sldLayoutId id="2147484101" r:id="rId5"/>
    <p:sldLayoutId id="2147484102" r:id="rId6"/>
    <p:sldLayoutId id="2147484103" r:id="rId7"/>
    <p:sldLayoutId id="2147484104" r:id="rId8"/>
    <p:sldLayoutId id="2147484105" r:id="rId9"/>
    <p:sldLayoutId id="2147484106" r:id="rId10"/>
    <p:sldLayoutId id="2147484107" r:id="rId11"/>
    <p:sldLayoutId id="2147484108" r:id="rId12"/>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hf sldNum="0" hdr="0" ftr="0"/>
  <p:txStyles>
    <p:titleStyle>
      <a:lvl1pPr algn="l" rtl="0" eaLnBrk="0" fontAlgn="base" hangingPunct="0">
        <a:spcBef>
          <a:spcPct val="0"/>
        </a:spcBef>
        <a:spcAft>
          <a:spcPct val="0"/>
        </a:spcAft>
        <a:defRPr sz="3000" b="1">
          <a:solidFill>
            <a:srgbClr val="990000"/>
          </a:solidFill>
          <a:latin typeface="Arial" pitchFamily="34" charset="0"/>
          <a:ea typeface="+mj-ea"/>
          <a:cs typeface="Arial" pitchFamily="34" charset="0"/>
        </a:defRPr>
      </a:lvl1pPr>
      <a:lvl2pPr algn="l" rtl="0" eaLnBrk="0" fontAlgn="base" hangingPunct="0">
        <a:spcBef>
          <a:spcPct val="0"/>
        </a:spcBef>
        <a:spcAft>
          <a:spcPct val="0"/>
        </a:spcAft>
        <a:defRPr sz="3000" b="1">
          <a:solidFill>
            <a:srgbClr val="990000"/>
          </a:solidFill>
          <a:latin typeface="Arial" charset="0"/>
          <a:ea typeface="黑体" pitchFamily="2" charset="-122"/>
          <a:cs typeface="Arial" pitchFamily="34" charset="0"/>
        </a:defRPr>
      </a:lvl2pPr>
      <a:lvl3pPr algn="l" rtl="0" eaLnBrk="0" fontAlgn="base" hangingPunct="0">
        <a:spcBef>
          <a:spcPct val="0"/>
        </a:spcBef>
        <a:spcAft>
          <a:spcPct val="0"/>
        </a:spcAft>
        <a:defRPr sz="3000" b="1">
          <a:solidFill>
            <a:srgbClr val="990000"/>
          </a:solidFill>
          <a:latin typeface="Arial" charset="0"/>
          <a:ea typeface="黑体" pitchFamily="2" charset="-122"/>
          <a:cs typeface="Arial" pitchFamily="34" charset="0"/>
        </a:defRPr>
      </a:lvl3pPr>
      <a:lvl4pPr algn="l" rtl="0" eaLnBrk="0" fontAlgn="base" hangingPunct="0">
        <a:spcBef>
          <a:spcPct val="0"/>
        </a:spcBef>
        <a:spcAft>
          <a:spcPct val="0"/>
        </a:spcAft>
        <a:defRPr sz="3000" b="1">
          <a:solidFill>
            <a:srgbClr val="990000"/>
          </a:solidFill>
          <a:latin typeface="Arial" charset="0"/>
          <a:ea typeface="黑体" pitchFamily="2" charset="-122"/>
          <a:cs typeface="Arial" pitchFamily="34" charset="0"/>
        </a:defRPr>
      </a:lvl4pPr>
      <a:lvl5pPr algn="l" rtl="0" eaLnBrk="0" fontAlgn="base" hangingPunct="0">
        <a:spcBef>
          <a:spcPct val="0"/>
        </a:spcBef>
        <a:spcAft>
          <a:spcPct val="0"/>
        </a:spcAft>
        <a:defRPr sz="3000" b="1">
          <a:solidFill>
            <a:srgbClr val="990000"/>
          </a:solidFill>
          <a:latin typeface="Arial" charset="0"/>
          <a:ea typeface="黑体" pitchFamily="2" charset="-122"/>
          <a:cs typeface="Arial" pitchFamily="34" charset="0"/>
        </a:defRPr>
      </a:lvl5pPr>
      <a:lvl6pPr marL="391866" algn="l" rtl="0" fontAlgn="base">
        <a:spcBef>
          <a:spcPct val="0"/>
        </a:spcBef>
        <a:spcAft>
          <a:spcPct val="0"/>
        </a:spcAft>
        <a:defRPr sz="3000" b="1">
          <a:solidFill>
            <a:srgbClr val="990000"/>
          </a:solidFill>
          <a:latin typeface="Arial" charset="0"/>
          <a:ea typeface="黑体" pitchFamily="2" charset="-122"/>
        </a:defRPr>
      </a:lvl6pPr>
      <a:lvl7pPr marL="783732" algn="l" rtl="0" fontAlgn="base">
        <a:spcBef>
          <a:spcPct val="0"/>
        </a:spcBef>
        <a:spcAft>
          <a:spcPct val="0"/>
        </a:spcAft>
        <a:defRPr sz="3000" b="1">
          <a:solidFill>
            <a:srgbClr val="990000"/>
          </a:solidFill>
          <a:latin typeface="Arial" charset="0"/>
          <a:ea typeface="黑体" pitchFamily="2" charset="-122"/>
        </a:defRPr>
      </a:lvl7pPr>
      <a:lvl8pPr marL="1175598" algn="l" rtl="0" fontAlgn="base">
        <a:spcBef>
          <a:spcPct val="0"/>
        </a:spcBef>
        <a:spcAft>
          <a:spcPct val="0"/>
        </a:spcAft>
        <a:defRPr sz="3000" b="1">
          <a:solidFill>
            <a:srgbClr val="990000"/>
          </a:solidFill>
          <a:latin typeface="Arial" charset="0"/>
          <a:ea typeface="黑体" pitchFamily="2" charset="-122"/>
        </a:defRPr>
      </a:lvl8pPr>
      <a:lvl9pPr marL="1567464" algn="l" rtl="0" fontAlgn="base">
        <a:spcBef>
          <a:spcPct val="0"/>
        </a:spcBef>
        <a:spcAft>
          <a:spcPct val="0"/>
        </a:spcAft>
        <a:defRPr sz="3000" b="1">
          <a:solidFill>
            <a:srgbClr val="990000"/>
          </a:solidFill>
          <a:latin typeface="Arial" charset="0"/>
          <a:ea typeface="黑体" pitchFamily="2" charset="-122"/>
        </a:defRPr>
      </a:lvl9pPr>
    </p:titleStyle>
    <p:bodyStyle>
      <a:lvl1pPr marL="293900" indent="-293900" algn="l" rtl="0" eaLnBrk="0" fontAlgn="base" hangingPunct="0">
        <a:lnSpc>
          <a:spcPct val="140000"/>
        </a:lnSpc>
        <a:spcBef>
          <a:spcPct val="0"/>
        </a:spcBef>
        <a:spcAft>
          <a:spcPct val="0"/>
        </a:spcAft>
        <a:defRPr sz="1886" b="1">
          <a:solidFill>
            <a:schemeClr val="tx1"/>
          </a:solidFill>
          <a:latin typeface="Arial" pitchFamily="34" charset="0"/>
          <a:ea typeface="+mn-ea"/>
          <a:cs typeface="Arial" pitchFamily="34" charset="0"/>
        </a:defRPr>
      </a:lvl1pPr>
      <a:lvl2pPr marL="636782" indent="-244916" algn="l" rtl="0" eaLnBrk="0" fontAlgn="base" hangingPunct="0">
        <a:lnSpc>
          <a:spcPct val="140000"/>
        </a:lnSpc>
        <a:spcBef>
          <a:spcPct val="0"/>
        </a:spcBef>
        <a:spcAft>
          <a:spcPct val="0"/>
        </a:spcAft>
        <a:defRPr sz="1886">
          <a:solidFill>
            <a:schemeClr val="tx1"/>
          </a:solidFill>
          <a:latin typeface="Arial" pitchFamily="34" charset="0"/>
          <a:ea typeface="华文细黑" pitchFamily="2" charset="-122"/>
          <a:cs typeface="Arial" pitchFamily="34" charset="0"/>
        </a:defRPr>
      </a:lvl2pPr>
      <a:lvl3pPr marL="979665" indent="-195933" algn="l" rtl="0" eaLnBrk="0" fontAlgn="base" hangingPunct="0">
        <a:lnSpc>
          <a:spcPct val="140000"/>
        </a:lnSpc>
        <a:spcBef>
          <a:spcPct val="0"/>
        </a:spcBef>
        <a:spcAft>
          <a:spcPct val="0"/>
        </a:spcAft>
        <a:defRPr sz="1886">
          <a:solidFill>
            <a:schemeClr val="tx1"/>
          </a:solidFill>
          <a:latin typeface="Arial" pitchFamily="34" charset="0"/>
          <a:ea typeface="华文细黑" pitchFamily="2" charset="-122"/>
          <a:cs typeface="Arial" pitchFamily="34" charset="0"/>
        </a:defRPr>
      </a:lvl3pPr>
      <a:lvl4pPr marL="1371531" indent="-197294" algn="l" rtl="0" eaLnBrk="0" fontAlgn="base" hangingPunct="0">
        <a:lnSpc>
          <a:spcPct val="140000"/>
        </a:lnSpc>
        <a:spcBef>
          <a:spcPct val="0"/>
        </a:spcBef>
        <a:spcAft>
          <a:spcPct val="0"/>
        </a:spcAft>
        <a:defRPr sz="1886">
          <a:solidFill>
            <a:schemeClr val="tx1"/>
          </a:solidFill>
          <a:latin typeface="Arial" pitchFamily="34" charset="0"/>
          <a:ea typeface="华文细黑" pitchFamily="2" charset="-122"/>
          <a:cs typeface="Arial" pitchFamily="34" charset="0"/>
        </a:defRPr>
      </a:lvl4pPr>
      <a:lvl5pPr marL="1762037" indent="-194573" algn="l" rtl="0" eaLnBrk="0" fontAlgn="base" hangingPunct="0">
        <a:lnSpc>
          <a:spcPct val="140000"/>
        </a:lnSpc>
        <a:spcBef>
          <a:spcPct val="0"/>
        </a:spcBef>
        <a:spcAft>
          <a:spcPct val="0"/>
        </a:spcAft>
        <a:defRPr sz="1886">
          <a:solidFill>
            <a:schemeClr val="tx1"/>
          </a:solidFill>
          <a:latin typeface="Arial" pitchFamily="34" charset="0"/>
          <a:ea typeface="华文细黑" pitchFamily="2" charset="-122"/>
          <a:cs typeface="Arial" pitchFamily="34" charset="0"/>
        </a:defRPr>
      </a:lvl5pPr>
      <a:lvl6pPr marL="2153903" indent="-194573" algn="l" rtl="0" fontAlgn="base">
        <a:lnSpc>
          <a:spcPct val="140000"/>
        </a:lnSpc>
        <a:spcBef>
          <a:spcPct val="0"/>
        </a:spcBef>
        <a:spcAft>
          <a:spcPct val="0"/>
        </a:spcAft>
        <a:defRPr sz="1886">
          <a:solidFill>
            <a:schemeClr val="tx1"/>
          </a:solidFill>
          <a:latin typeface="+mn-lt"/>
          <a:ea typeface="华文细黑" pitchFamily="2" charset="-122"/>
        </a:defRPr>
      </a:lvl6pPr>
      <a:lvl7pPr marL="2545770" indent="-194573" algn="l" rtl="0" fontAlgn="base">
        <a:lnSpc>
          <a:spcPct val="140000"/>
        </a:lnSpc>
        <a:spcBef>
          <a:spcPct val="0"/>
        </a:spcBef>
        <a:spcAft>
          <a:spcPct val="0"/>
        </a:spcAft>
        <a:defRPr sz="1886">
          <a:solidFill>
            <a:schemeClr val="tx1"/>
          </a:solidFill>
          <a:latin typeface="+mn-lt"/>
          <a:ea typeface="华文细黑" pitchFamily="2" charset="-122"/>
        </a:defRPr>
      </a:lvl7pPr>
      <a:lvl8pPr marL="2937636" indent="-194573" algn="l" rtl="0" fontAlgn="base">
        <a:lnSpc>
          <a:spcPct val="140000"/>
        </a:lnSpc>
        <a:spcBef>
          <a:spcPct val="0"/>
        </a:spcBef>
        <a:spcAft>
          <a:spcPct val="0"/>
        </a:spcAft>
        <a:defRPr sz="1886">
          <a:solidFill>
            <a:schemeClr val="tx1"/>
          </a:solidFill>
          <a:latin typeface="+mn-lt"/>
          <a:ea typeface="华文细黑" pitchFamily="2" charset="-122"/>
        </a:defRPr>
      </a:lvl8pPr>
      <a:lvl9pPr marL="3329502" indent="-194573" algn="l" rtl="0" fontAlgn="base">
        <a:lnSpc>
          <a:spcPct val="140000"/>
        </a:lnSpc>
        <a:spcBef>
          <a:spcPct val="0"/>
        </a:spcBef>
        <a:spcAft>
          <a:spcPct val="0"/>
        </a:spcAft>
        <a:defRPr sz="1886">
          <a:solidFill>
            <a:schemeClr val="tx1"/>
          </a:solidFill>
          <a:latin typeface="+mn-lt"/>
          <a:ea typeface="华文细黑" pitchFamily="2" charset="-122"/>
        </a:defRPr>
      </a:lvl9pPr>
    </p:bodyStyle>
    <p:otherStyle>
      <a:defPPr>
        <a:defRPr lang="zh-CN"/>
      </a:defPPr>
      <a:lvl1pPr marL="0" algn="l" defTabSz="783732" rtl="0" eaLnBrk="1" latinLnBrk="0" hangingPunct="1">
        <a:defRPr sz="1543" kern="1200">
          <a:solidFill>
            <a:schemeClr val="tx1"/>
          </a:solidFill>
          <a:latin typeface="+mn-lt"/>
          <a:ea typeface="+mn-ea"/>
          <a:cs typeface="+mn-cs"/>
        </a:defRPr>
      </a:lvl1pPr>
      <a:lvl2pPr marL="391866" algn="l" defTabSz="783732" rtl="0" eaLnBrk="1" latinLnBrk="0" hangingPunct="1">
        <a:defRPr sz="1543" kern="1200">
          <a:solidFill>
            <a:schemeClr val="tx1"/>
          </a:solidFill>
          <a:latin typeface="+mn-lt"/>
          <a:ea typeface="+mn-ea"/>
          <a:cs typeface="+mn-cs"/>
        </a:defRPr>
      </a:lvl2pPr>
      <a:lvl3pPr marL="783732" algn="l" defTabSz="783732" rtl="0" eaLnBrk="1" latinLnBrk="0" hangingPunct="1">
        <a:defRPr sz="1543" kern="1200">
          <a:solidFill>
            <a:schemeClr val="tx1"/>
          </a:solidFill>
          <a:latin typeface="+mn-lt"/>
          <a:ea typeface="+mn-ea"/>
          <a:cs typeface="+mn-cs"/>
        </a:defRPr>
      </a:lvl3pPr>
      <a:lvl4pPr marL="1175598" algn="l" defTabSz="783732" rtl="0" eaLnBrk="1" latinLnBrk="0" hangingPunct="1">
        <a:defRPr sz="1543" kern="1200">
          <a:solidFill>
            <a:schemeClr val="tx1"/>
          </a:solidFill>
          <a:latin typeface="+mn-lt"/>
          <a:ea typeface="+mn-ea"/>
          <a:cs typeface="+mn-cs"/>
        </a:defRPr>
      </a:lvl4pPr>
      <a:lvl5pPr marL="1567464" algn="l" defTabSz="783732" rtl="0" eaLnBrk="1" latinLnBrk="0" hangingPunct="1">
        <a:defRPr sz="1543" kern="1200">
          <a:solidFill>
            <a:schemeClr val="tx1"/>
          </a:solidFill>
          <a:latin typeface="+mn-lt"/>
          <a:ea typeface="+mn-ea"/>
          <a:cs typeface="+mn-cs"/>
        </a:defRPr>
      </a:lvl5pPr>
      <a:lvl6pPr marL="1959331" algn="l" defTabSz="783732" rtl="0" eaLnBrk="1" latinLnBrk="0" hangingPunct="1">
        <a:defRPr sz="1543" kern="1200">
          <a:solidFill>
            <a:schemeClr val="tx1"/>
          </a:solidFill>
          <a:latin typeface="+mn-lt"/>
          <a:ea typeface="+mn-ea"/>
          <a:cs typeface="+mn-cs"/>
        </a:defRPr>
      </a:lvl6pPr>
      <a:lvl7pPr marL="2351197" algn="l" defTabSz="783732" rtl="0" eaLnBrk="1" latinLnBrk="0" hangingPunct="1">
        <a:defRPr sz="1543" kern="1200">
          <a:solidFill>
            <a:schemeClr val="tx1"/>
          </a:solidFill>
          <a:latin typeface="+mn-lt"/>
          <a:ea typeface="+mn-ea"/>
          <a:cs typeface="+mn-cs"/>
        </a:defRPr>
      </a:lvl7pPr>
      <a:lvl8pPr marL="2743063" algn="l" defTabSz="783732" rtl="0" eaLnBrk="1" latinLnBrk="0" hangingPunct="1">
        <a:defRPr sz="1543" kern="1200">
          <a:solidFill>
            <a:schemeClr val="tx1"/>
          </a:solidFill>
          <a:latin typeface="+mn-lt"/>
          <a:ea typeface="+mn-ea"/>
          <a:cs typeface="+mn-cs"/>
        </a:defRPr>
      </a:lvl8pPr>
      <a:lvl9pPr marL="3134929" algn="l" defTabSz="783732" rtl="0" eaLnBrk="1" latinLnBrk="0" hangingPunct="1">
        <a:defRPr sz="1543"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0" y="6224590"/>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4" y="6451600"/>
            <a:ext cx="2679628" cy="1846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80093"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200" dirty="0" smtClean="0">
                <a:solidFill>
                  <a:srgbClr val="000000"/>
                </a:solidFill>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0011834" y="6386515"/>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533" y="325440"/>
            <a:ext cx="10176934"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zh-CN" altLang="en-US" dirty="0" smtClean="0"/>
              <a:t>单击此处编辑母版标题样式</a:t>
            </a:r>
          </a:p>
        </p:txBody>
      </p:sp>
      <p:sp>
        <p:nvSpPr>
          <p:cNvPr id="10248" name="Rectangle 68"/>
          <p:cNvSpPr>
            <a:spLocks noGrp="1" noChangeArrowheads="1"/>
          </p:cNvSpPr>
          <p:nvPr>
            <p:ph type="body" idx="1"/>
          </p:nvPr>
        </p:nvSpPr>
        <p:spPr bwMode="auto">
          <a:xfrm>
            <a:off x="1007533" y="1628777"/>
            <a:ext cx="10176934"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p>
        </p:txBody>
      </p:sp>
      <p:sp>
        <p:nvSpPr>
          <p:cNvPr id="10249" name="Rectangle 15"/>
          <p:cNvSpPr>
            <a:spLocks noChangeArrowheads="1"/>
          </p:cNvSpPr>
          <p:nvPr/>
        </p:nvSpPr>
        <p:spPr bwMode="auto">
          <a:xfrm>
            <a:off x="-2603498" y="692150"/>
            <a:ext cx="2459566" cy="5500688"/>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英文标题</a:t>
            </a:r>
            <a:r>
              <a:rPr lang="en-US" altLang="zh-CN" sz="1100" dirty="0">
                <a:solidFill>
                  <a:srgbClr val="FFFFFF"/>
                </a:solidFill>
                <a:ea typeface="华文细黑" pitchFamily="2" charset="-122"/>
              </a:rPr>
              <a:t>:32-35pt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 R153 G0 B0</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内部使用字体 </a:t>
            </a:r>
            <a:r>
              <a:rPr lang="en-US" altLang="zh-CN" sz="1100" dirty="0">
                <a:solidFill>
                  <a:srgbClr val="FFFFFF"/>
                </a:solidFill>
                <a:ea typeface="华文细黑" pitchFamily="2" charset="-122"/>
              </a:rPr>
              <a:t>:</a:t>
            </a:r>
          </a:p>
          <a:p>
            <a:pPr marL="342797" indent="-342797" algn="r" eaLnBrk="0" hangingPunct="0">
              <a:lnSpc>
                <a:spcPct val="125000"/>
              </a:lnSpc>
              <a:spcBef>
                <a:spcPct val="20000"/>
              </a:spcBef>
              <a:buFont typeface="Arial" pitchFamily="34" charset="0"/>
              <a:buNone/>
            </a:pPr>
            <a:r>
              <a:rPr lang="en-US" altLang="zh-CN" sz="1100" dirty="0" err="1">
                <a:solidFill>
                  <a:srgbClr val="FFFFFF"/>
                </a:solidFill>
                <a:ea typeface="华文细黑" pitchFamily="2" charset="-122"/>
              </a:rPr>
              <a:t>FrutigerNext</a:t>
            </a:r>
            <a:r>
              <a:rPr lang="en-US" altLang="zh-CN" sz="1100" dirty="0">
                <a:solidFill>
                  <a:srgbClr val="FFFFFF"/>
                </a:solidFill>
                <a:ea typeface="华文细黑" pitchFamily="2" charset="-122"/>
              </a:rPr>
              <a:t> LT Medium</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外部使用字体 </a:t>
            </a:r>
            <a:r>
              <a:rPr lang="en-US" altLang="zh-CN" sz="1100" dirty="0">
                <a:solidFill>
                  <a:srgbClr val="FFFFFF"/>
                </a:solidFill>
                <a:ea typeface="华文细黑" pitchFamily="2" charset="-122"/>
              </a:rPr>
              <a:t>: Arial</a:t>
            </a:r>
          </a:p>
          <a:p>
            <a:pPr marL="342797" indent="-342797" algn="r" eaLnBrk="0" hangingPunct="0">
              <a:lnSpc>
                <a:spcPct val="75000"/>
              </a:lnSpc>
              <a:spcBef>
                <a:spcPct val="20000"/>
              </a:spcBef>
              <a:buFont typeface="Arial" pitchFamily="34" charset="0"/>
              <a:buNone/>
            </a:pPr>
            <a:endParaRPr lang="en-US" altLang="zh-CN"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中文标题</a:t>
            </a:r>
            <a:r>
              <a:rPr lang="en-US" altLang="zh-CN" sz="1100" dirty="0">
                <a:solidFill>
                  <a:srgbClr val="FFFFFF"/>
                </a:solidFill>
                <a:ea typeface="华文细黑" pitchFamily="2" charset="-122"/>
              </a:rPr>
              <a:t>:30-32pt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 R153 G0 B0</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字体</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黑体</a:t>
            </a:r>
          </a:p>
          <a:p>
            <a:pPr marL="342797" indent="-342797"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英文正文</a:t>
            </a:r>
            <a:r>
              <a:rPr lang="en-US" altLang="zh-CN" sz="1100" dirty="0">
                <a:solidFill>
                  <a:srgbClr val="FFFFFF"/>
                </a:solidFill>
                <a:ea typeface="华文细黑" pitchFamily="2" charset="-122"/>
              </a:rPr>
              <a:t>:20-22pt</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子目录 </a:t>
            </a:r>
            <a:r>
              <a:rPr lang="en-US" altLang="zh-CN" sz="1100" dirty="0">
                <a:solidFill>
                  <a:srgbClr val="FFFFFF"/>
                </a:solidFill>
                <a:ea typeface="华文细黑" pitchFamily="2" charset="-122"/>
              </a:rPr>
              <a:t>(2-5</a:t>
            </a:r>
            <a:r>
              <a:rPr lang="zh-CN" altLang="en-US" sz="1100" dirty="0">
                <a:solidFill>
                  <a:srgbClr val="FFFFFF"/>
                </a:solidFill>
                <a:ea typeface="华文细黑" pitchFamily="2" charset="-122"/>
              </a:rPr>
              <a:t>级</a:t>
            </a:r>
            <a:r>
              <a:rPr lang="en-US" altLang="zh-CN" sz="1100" dirty="0">
                <a:solidFill>
                  <a:srgbClr val="FFFFFF"/>
                </a:solidFill>
                <a:ea typeface="华文细黑" pitchFamily="2" charset="-122"/>
              </a:rPr>
              <a:t>) :18pt  </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黑色</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内部使用字体 </a:t>
            </a:r>
            <a:r>
              <a:rPr lang="en-US" altLang="zh-CN" sz="1100" dirty="0">
                <a:solidFill>
                  <a:srgbClr val="FFFFFF"/>
                </a:solidFill>
                <a:ea typeface="华文细黑" pitchFamily="2" charset="-122"/>
              </a:rPr>
              <a:t>:</a:t>
            </a:r>
          </a:p>
          <a:p>
            <a:pPr marL="342797" indent="-342797" algn="r" eaLnBrk="0" hangingPunct="0">
              <a:lnSpc>
                <a:spcPct val="125000"/>
              </a:lnSpc>
              <a:spcBef>
                <a:spcPct val="20000"/>
              </a:spcBef>
              <a:buFont typeface="Arial" pitchFamily="34" charset="0"/>
              <a:buNone/>
            </a:pPr>
            <a:r>
              <a:rPr lang="en-US" altLang="zh-CN" sz="1100" dirty="0" err="1">
                <a:solidFill>
                  <a:srgbClr val="FFFFFF"/>
                </a:solidFill>
                <a:ea typeface="华文细黑" pitchFamily="2" charset="-122"/>
              </a:rPr>
              <a:t>FrutigerNext</a:t>
            </a:r>
            <a:r>
              <a:rPr lang="en-US" altLang="zh-CN" sz="1100" dirty="0">
                <a:solidFill>
                  <a:srgbClr val="FFFFFF"/>
                </a:solidFill>
                <a:ea typeface="华文细黑" pitchFamily="2" charset="-122"/>
              </a:rPr>
              <a:t> LT Regular</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外部使用字体 </a:t>
            </a:r>
            <a:r>
              <a:rPr lang="en-US" altLang="zh-CN" sz="1100" dirty="0">
                <a:solidFill>
                  <a:srgbClr val="FFFFFF"/>
                </a:solidFill>
                <a:ea typeface="华文细黑" pitchFamily="2" charset="-122"/>
              </a:rPr>
              <a:t>: Arial</a:t>
            </a:r>
          </a:p>
          <a:p>
            <a:pPr marL="342797" indent="-342797" algn="r" eaLnBrk="0" hangingPunct="0">
              <a:lnSpc>
                <a:spcPct val="75000"/>
              </a:lnSpc>
              <a:spcBef>
                <a:spcPct val="20000"/>
              </a:spcBef>
              <a:buFont typeface="Arial" pitchFamily="34" charset="0"/>
              <a:buNone/>
            </a:pPr>
            <a:endParaRPr lang="en-US" altLang="zh-CN"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中文正文</a:t>
            </a:r>
            <a:r>
              <a:rPr lang="en-US" altLang="zh-CN" sz="1100" dirty="0">
                <a:solidFill>
                  <a:srgbClr val="FFFFFF"/>
                </a:solidFill>
                <a:ea typeface="华文细黑" pitchFamily="2" charset="-122"/>
              </a:rPr>
              <a:t>:18-20pt</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子目录</a:t>
            </a:r>
            <a:r>
              <a:rPr lang="en-US" altLang="zh-CN" sz="1100" dirty="0">
                <a:solidFill>
                  <a:srgbClr val="FFFFFF"/>
                </a:solidFill>
                <a:ea typeface="华文细黑" pitchFamily="2" charset="-122"/>
              </a:rPr>
              <a:t>(2-5</a:t>
            </a:r>
            <a:r>
              <a:rPr lang="zh-CN" altLang="en-US" sz="1100" dirty="0">
                <a:solidFill>
                  <a:srgbClr val="FFFFFF"/>
                </a:solidFill>
                <a:ea typeface="华文细黑" pitchFamily="2" charset="-122"/>
              </a:rPr>
              <a:t>级</a:t>
            </a:r>
            <a:r>
              <a:rPr lang="en-US" altLang="zh-CN" sz="1100" dirty="0">
                <a:solidFill>
                  <a:srgbClr val="FFFFFF"/>
                </a:solidFill>
                <a:ea typeface="华文细黑" pitchFamily="2" charset="-122"/>
              </a:rPr>
              <a:t>):18pt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黑色</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字体</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细黑体</a:t>
            </a:r>
            <a:r>
              <a:rPr lang="zh-CN" altLang="en-US" sz="1100" b="1" dirty="0">
                <a:solidFill>
                  <a:srgbClr val="FFFFFF"/>
                </a:solidFill>
                <a:latin typeface="Arial" pitchFamily="34" charset="0"/>
                <a:ea typeface="华文细黑" pitchFamily="2" charset="-122"/>
              </a:rPr>
              <a:t> </a:t>
            </a:r>
          </a:p>
        </p:txBody>
      </p:sp>
      <p:grpSp>
        <p:nvGrpSpPr>
          <p:cNvPr id="10250" name="Group 16"/>
          <p:cNvGrpSpPr>
            <a:grpSpLocks/>
          </p:cNvGrpSpPr>
          <p:nvPr/>
        </p:nvGrpSpPr>
        <p:grpSpPr bwMode="auto">
          <a:xfrm>
            <a:off x="12433300" y="3511550"/>
            <a:ext cx="1225551" cy="3224212"/>
            <a:chOff x="5839" y="2251"/>
            <a:chExt cx="579" cy="2031"/>
          </a:xfrm>
        </p:grpSpPr>
        <p:sp>
          <p:nvSpPr>
            <p:cNvPr id="10253" name="Rectangle 17"/>
            <p:cNvSpPr>
              <a:spLocks noChangeArrowheads="1"/>
            </p:cNvSpPr>
            <p:nvPr userDrawn="1"/>
          </p:nvSpPr>
          <p:spPr bwMode="auto">
            <a:xfrm>
              <a:off x="5839" y="3143"/>
              <a:ext cx="579" cy="233"/>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425" tIns="45712" rIns="91425" bIns="45712" anchor="ctr">
              <a:spAutoFit/>
            </a:bodyPr>
            <a:lstStyle/>
            <a:p>
              <a:endParaRPr lang="zh-CN" altLang="en-US" dirty="0">
                <a:solidFill>
                  <a:srgbClr val="000000"/>
                </a:solidFill>
                <a:ea typeface="华文细黑" pitchFamily="2" charset="-122"/>
              </a:endParaRPr>
            </a:p>
          </p:txBody>
        </p:sp>
        <p:grpSp>
          <p:nvGrpSpPr>
            <p:cNvPr id="10254" name="Group 18"/>
            <p:cNvGrpSpPr>
              <a:grpSpLocks/>
            </p:cNvGrpSpPr>
            <p:nvPr userDrawn="1"/>
          </p:nvGrpSpPr>
          <p:grpSpPr bwMode="auto">
            <a:xfrm>
              <a:off x="5893" y="2387"/>
              <a:ext cx="466" cy="115"/>
              <a:chOff x="5893" y="2387"/>
              <a:chExt cx="466" cy="115"/>
            </a:xfrm>
          </p:grpSpPr>
          <p:sp>
            <p:nvSpPr>
              <p:cNvPr id="10315" name="Rectangle 19"/>
              <p:cNvSpPr>
                <a:spLocks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6" name="Rectangle 20"/>
              <p:cNvSpPr>
                <a:spLocks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7" name="Rectangle 21"/>
              <p:cNvSpPr>
                <a:spLocks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8" name="Rectangle 22"/>
              <p:cNvSpPr>
                <a:spLocks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5" name="Group 23"/>
            <p:cNvGrpSpPr>
              <a:grpSpLocks/>
            </p:cNvGrpSpPr>
            <p:nvPr userDrawn="1"/>
          </p:nvGrpSpPr>
          <p:grpSpPr bwMode="auto">
            <a:xfrm>
              <a:off x="5893" y="2523"/>
              <a:ext cx="466" cy="115"/>
              <a:chOff x="5893" y="2523"/>
              <a:chExt cx="466" cy="115"/>
            </a:xfrm>
          </p:grpSpPr>
          <p:sp>
            <p:nvSpPr>
              <p:cNvPr id="10311" name="Rectangle 24"/>
              <p:cNvSpPr>
                <a:spLocks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2" name="Rectangle 25"/>
              <p:cNvSpPr>
                <a:spLocks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3" name="Rectangle 26"/>
              <p:cNvSpPr>
                <a:spLocks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4" name="Rectangle 27"/>
              <p:cNvSpPr>
                <a:spLocks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6" name="Group 28"/>
            <p:cNvGrpSpPr>
              <a:grpSpLocks/>
            </p:cNvGrpSpPr>
            <p:nvPr userDrawn="1"/>
          </p:nvGrpSpPr>
          <p:grpSpPr bwMode="auto">
            <a:xfrm>
              <a:off x="5893" y="2659"/>
              <a:ext cx="466" cy="115"/>
              <a:chOff x="5893" y="2659"/>
              <a:chExt cx="466" cy="115"/>
            </a:xfrm>
          </p:grpSpPr>
          <p:sp>
            <p:nvSpPr>
              <p:cNvPr id="10307" name="Rectangle 29"/>
              <p:cNvSpPr>
                <a:spLocks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8" name="Rectangle 30"/>
              <p:cNvSpPr>
                <a:spLocks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9" name="Rectangle 31"/>
              <p:cNvSpPr>
                <a:spLocks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0" name="Rectangle 32"/>
              <p:cNvSpPr>
                <a:spLocks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7" name="Group 33"/>
            <p:cNvGrpSpPr>
              <a:grpSpLocks/>
            </p:cNvGrpSpPr>
            <p:nvPr userDrawn="1"/>
          </p:nvGrpSpPr>
          <p:grpSpPr bwMode="auto">
            <a:xfrm>
              <a:off x="5893" y="2251"/>
              <a:ext cx="466" cy="119"/>
              <a:chOff x="5893" y="2251"/>
              <a:chExt cx="466" cy="119"/>
            </a:xfrm>
          </p:grpSpPr>
          <p:sp>
            <p:nvSpPr>
              <p:cNvPr id="10303" name="Rectangle 34"/>
              <p:cNvSpPr>
                <a:spLocks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4" name="Rectangle 35"/>
              <p:cNvSpPr>
                <a:spLocks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5" name="Rectangle 36"/>
              <p:cNvSpPr>
                <a:spLocks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6" name="Rectangle 37"/>
              <p:cNvSpPr>
                <a:spLocks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8" name="Group 38"/>
            <p:cNvGrpSpPr>
              <a:grpSpLocks/>
            </p:cNvGrpSpPr>
            <p:nvPr userDrawn="1"/>
          </p:nvGrpSpPr>
          <p:grpSpPr bwMode="auto">
            <a:xfrm>
              <a:off x="5893" y="2886"/>
              <a:ext cx="466" cy="115"/>
              <a:chOff x="5893" y="2886"/>
              <a:chExt cx="466" cy="115"/>
            </a:xfrm>
          </p:grpSpPr>
          <p:sp>
            <p:nvSpPr>
              <p:cNvPr id="10299" name="Rectangle 39"/>
              <p:cNvSpPr>
                <a:spLocks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0" name="Rectangle 40"/>
              <p:cNvSpPr>
                <a:spLocks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1" name="Rectangle 41"/>
              <p:cNvSpPr>
                <a:spLocks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2" name="Rectangle 42"/>
              <p:cNvSpPr>
                <a:spLocks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9" name="Group 43"/>
            <p:cNvGrpSpPr>
              <a:grpSpLocks/>
            </p:cNvGrpSpPr>
            <p:nvPr userDrawn="1"/>
          </p:nvGrpSpPr>
          <p:grpSpPr bwMode="auto">
            <a:xfrm>
              <a:off x="5893" y="3022"/>
              <a:ext cx="466" cy="115"/>
              <a:chOff x="5893" y="3022"/>
              <a:chExt cx="466" cy="115"/>
            </a:xfrm>
          </p:grpSpPr>
          <p:sp>
            <p:nvSpPr>
              <p:cNvPr id="10295" name="Rectangle 44"/>
              <p:cNvSpPr>
                <a:spLocks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6" name="Rectangle 45"/>
              <p:cNvSpPr>
                <a:spLocks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7" name="Rectangle 46"/>
              <p:cNvSpPr>
                <a:spLocks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8" name="Rectangle 47"/>
              <p:cNvSpPr>
                <a:spLocks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0" name="Group 48"/>
            <p:cNvGrpSpPr>
              <a:grpSpLocks/>
            </p:cNvGrpSpPr>
            <p:nvPr userDrawn="1"/>
          </p:nvGrpSpPr>
          <p:grpSpPr bwMode="auto">
            <a:xfrm>
              <a:off x="5893" y="3158"/>
              <a:ext cx="466" cy="115"/>
              <a:chOff x="5893" y="3158"/>
              <a:chExt cx="466" cy="115"/>
            </a:xfrm>
          </p:grpSpPr>
          <p:sp>
            <p:nvSpPr>
              <p:cNvPr id="10291" name="Rectangle 49"/>
              <p:cNvSpPr>
                <a:spLocks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2" name="Rectangle 50"/>
              <p:cNvSpPr>
                <a:spLocks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3" name="Rectangle 51"/>
              <p:cNvSpPr>
                <a:spLocks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4" name="Rectangle 52"/>
              <p:cNvSpPr>
                <a:spLocks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1" name="Group 53"/>
            <p:cNvGrpSpPr>
              <a:grpSpLocks/>
            </p:cNvGrpSpPr>
            <p:nvPr userDrawn="1"/>
          </p:nvGrpSpPr>
          <p:grpSpPr bwMode="auto">
            <a:xfrm>
              <a:off x="5893" y="3385"/>
              <a:ext cx="466" cy="115"/>
              <a:chOff x="5893" y="3385"/>
              <a:chExt cx="466" cy="115"/>
            </a:xfrm>
          </p:grpSpPr>
          <p:sp>
            <p:nvSpPr>
              <p:cNvPr id="10287" name="Rectangle 54"/>
              <p:cNvSpPr>
                <a:spLocks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8" name="Rectangle 55"/>
              <p:cNvSpPr>
                <a:spLocks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9" name="Rectangle 56"/>
              <p:cNvSpPr>
                <a:spLocks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0" name="Rectangle 57"/>
              <p:cNvSpPr>
                <a:spLocks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2" name="Group 58"/>
            <p:cNvGrpSpPr>
              <a:grpSpLocks/>
            </p:cNvGrpSpPr>
            <p:nvPr userDrawn="1"/>
          </p:nvGrpSpPr>
          <p:grpSpPr bwMode="auto">
            <a:xfrm>
              <a:off x="5893" y="3521"/>
              <a:ext cx="466" cy="115"/>
              <a:chOff x="5893" y="3521"/>
              <a:chExt cx="466" cy="115"/>
            </a:xfrm>
          </p:grpSpPr>
          <p:sp>
            <p:nvSpPr>
              <p:cNvPr id="10283" name="Rectangle 59"/>
              <p:cNvSpPr>
                <a:spLocks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4" name="Rectangle 60"/>
              <p:cNvSpPr>
                <a:spLocks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5" name="Rectangle 61"/>
              <p:cNvSpPr>
                <a:spLocks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6" name="Rectangle 62"/>
              <p:cNvSpPr>
                <a:spLocks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3" name="Group 63"/>
            <p:cNvGrpSpPr>
              <a:grpSpLocks/>
            </p:cNvGrpSpPr>
            <p:nvPr userDrawn="1"/>
          </p:nvGrpSpPr>
          <p:grpSpPr bwMode="auto">
            <a:xfrm>
              <a:off x="5893" y="3657"/>
              <a:ext cx="466" cy="115"/>
              <a:chOff x="5893" y="3657"/>
              <a:chExt cx="466" cy="115"/>
            </a:xfrm>
          </p:grpSpPr>
          <p:sp>
            <p:nvSpPr>
              <p:cNvPr id="10279" name="Rectangle 64"/>
              <p:cNvSpPr>
                <a:spLocks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0" name="Rectangle 65"/>
              <p:cNvSpPr>
                <a:spLocks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1" name="Rectangle 66"/>
              <p:cNvSpPr>
                <a:spLocks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2" name="Rectangle 67"/>
              <p:cNvSpPr>
                <a:spLocks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4" name="Group 68"/>
            <p:cNvGrpSpPr>
              <a:grpSpLocks/>
            </p:cNvGrpSpPr>
            <p:nvPr userDrawn="1"/>
          </p:nvGrpSpPr>
          <p:grpSpPr bwMode="auto">
            <a:xfrm>
              <a:off x="5893" y="3884"/>
              <a:ext cx="466" cy="115"/>
              <a:chOff x="5893" y="3884"/>
              <a:chExt cx="466" cy="115"/>
            </a:xfrm>
          </p:grpSpPr>
          <p:sp>
            <p:nvSpPr>
              <p:cNvPr id="10275" name="Rectangle 69"/>
              <p:cNvSpPr>
                <a:spLocks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6" name="Rectangle 70"/>
              <p:cNvSpPr>
                <a:spLocks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7" name="Rectangle 71"/>
              <p:cNvSpPr>
                <a:spLocks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8" name="Rectangle 72"/>
              <p:cNvSpPr>
                <a:spLocks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5" name="Group 73"/>
            <p:cNvGrpSpPr>
              <a:grpSpLocks/>
            </p:cNvGrpSpPr>
            <p:nvPr userDrawn="1"/>
          </p:nvGrpSpPr>
          <p:grpSpPr bwMode="auto">
            <a:xfrm>
              <a:off x="5893" y="4026"/>
              <a:ext cx="466" cy="115"/>
              <a:chOff x="5893" y="4026"/>
              <a:chExt cx="466" cy="115"/>
            </a:xfrm>
          </p:grpSpPr>
          <p:sp>
            <p:nvSpPr>
              <p:cNvPr id="10271" name="Rectangle 74"/>
              <p:cNvSpPr>
                <a:spLocks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2" name="Rectangle 75"/>
              <p:cNvSpPr>
                <a:spLocks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3" name="Rectangle 76"/>
              <p:cNvSpPr>
                <a:spLocks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4" name="Rectangle 77"/>
              <p:cNvSpPr>
                <a:spLocks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6" name="Group 78"/>
            <p:cNvGrpSpPr>
              <a:grpSpLocks/>
            </p:cNvGrpSpPr>
            <p:nvPr userDrawn="1"/>
          </p:nvGrpSpPr>
          <p:grpSpPr bwMode="auto">
            <a:xfrm>
              <a:off x="5893" y="4167"/>
              <a:ext cx="466" cy="115"/>
              <a:chOff x="5893" y="4167"/>
              <a:chExt cx="466" cy="115"/>
            </a:xfrm>
          </p:grpSpPr>
          <p:sp>
            <p:nvSpPr>
              <p:cNvPr id="10267" name="Rectangle 79"/>
              <p:cNvSpPr>
                <a:spLocks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68" name="Rectangle 80"/>
              <p:cNvSpPr>
                <a:spLocks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69" name="Rectangle 81"/>
              <p:cNvSpPr>
                <a:spLocks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0" name="Rectangle 82"/>
              <p:cNvSpPr>
                <a:spLocks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sp>
        <p:nvSpPr>
          <p:cNvPr id="10251" name="Rectangle 83"/>
          <p:cNvSpPr>
            <a:spLocks noChangeArrowheads="1"/>
          </p:cNvSpPr>
          <p:nvPr/>
        </p:nvSpPr>
        <p:spPr bwMode="auto">
          <a:xfrm>
            <a:off x="12335935" y="1341439"/>
            <a:ext cx="1589617" cy="133355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eaLnBrk="0" hangingPunct="0">
              <a:lnSpc>
                <a:spcPct val="120000"/>
              </a:lnSpc>
              <a:spcBef>
                <a:spcPct val="20000"/>
              </a:spcBef>
              <a:buFont typeface="Arial" pitchFamily="34" charset="0"/>
              <a:buNone/>
            </a:pPr>
            <a:r>
              <a:rPr lang="zh-CN" altLang="en-US" sz="1100" dirty="0">
                <a:solidFill>
                  <a:srgbClr val="FFFFFF"/>
                </a:solidFill>
                <a:ea typeface="华文细黑" pitchFamily="2" charset="-122"/>
              </a:rPr>
              <a:t>配色参考方案：</a:t>
            </a:r>
          </a:p>
          <a:p>
            <a:pPr eaLnBrk="0" hangingPunct="0">
              <a:lnSpc>
                <a:spcPct val="120000"/>
              </a:lnSpc>
              <a:spcBef>
                <a:spcPct val="20000"/>
              </a:spcBef>
              <a:buFont typeface="Arial" pitchFamily="34" charset="0"/>
              <a:buNone/>
            </a:pPr>
            <a:r>
              <a:rPr lang="zh-CN" altLang="en-US" sz="1100" dirty="0">
                <a:solidFill>
                  <a:srgbClr val="FFFFFF"/>
                </a:solidFill>
                <a:ea typeface="华文细黑" pitchFamily="2" charset="-122"/>
              </a:rPr>
              <a:t>建议同一页面内不超过四种颜色，以下是</a:t>
            </a:r>
            <a:r>
              <a:rPr lang="en-US" altLang="zh-CN" sz="1100" dirty="0">
                <a:solidFill>
                  <a:srgbClr val="FFFFFF"/>
                </a:solidFill>
                <a:ea typeface="华文细黑" pitchFamily="2" charset="-122"/>
              </a:rPr>
              <a:t>13</a:t>
            </a:r>
            <a:r>
              <a:rPr lang="zh-CN" altLang="en-US" sz="1100" dirty="0">
                <a:solidFill>
                  <a:srgbClr val="FFFFFF"/>
                </a:solidFill>
                <a:ea typeface="华文细黑" pitchFamily="2" charset="-122"/>
              </a:rPr>
              <a:t>组配色方案，同一页面内只选择一组使用。（仅供参考）</a:t>
            </a:r>
          </a:p>
        </p:txBody>
      </p:sp>
      <p:sp>
        <p:nvSpPr>
          <p:cNvPr id="10252" name="Rectangle 84"/>
          <p:cNvSpPr>
            <a:spLocks noChangeArrowheads="1"/>
          </p:cNvSpPr>
          <p:nvPr/>
        </p:nvSpPr>
        <p:spPr bwMode="auto">
          <a:xfrm>
            <a:off x="12335933" y="7938"/>
            <a:ext cx="1494367" cy="48717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a:lnSpc>
                <a:spcPct val="120000"/>
              </a:lnSpc>
              <a:buClr>
                <a:srgbClr val="777777"/>
              </a:buClr>
              <a:buSzPct val="60000"/>
              <a:buFont typeface="Wingdings" pitchFamily="2" charset="2"/>
              <a:buNone/>
            </a:pPr>
            <a:r>
              <a:rPr lang="zh-CN" altLang="en-US" sz="1100" dirty="0">
                <a:solidFill>
                  <a:srgbClr val="FFFFFF"/>
                </a:solidFill>
                <a:ea typeface="华文细黑" pitchFamily="2" charset="-122"/>
              </a:rPr>
              <a:t>客户或者合作伙伴的标志放在右上角</a:t>
            </a:r>
            <a:r>
              <a:rPr lang="en-US" altLang="zh-CN" sz="1100" dirty="0">
                <a:solidFill>
                  <a:srgbClr val="FFFFFF"/>
                </a:solidFill>
                <a:ea typeface="华文细黑" pitchFamily="2" charset="-122"/>
              </a:rPr>
              <a:t>.</a:t>
            </a:r>
            <a:endParaRPr lang="zh-CN" altLang="en-US" sz="1100" dirty="0">
              <a:solidFill>
                <a:srgbClr val="FFFFFF"/>
              </a:solidFill>
              <a:ea typeface="华文细黑" pitchFamily="2" charset="-122"/>
            </a:endParaRPr>
          </a:p>
        </p:txBody>
      </p:sp>
      <p:sp>
        <p:nvSpPr>
          <p:cNvPr id="79" name="Rectangle 21"/>
          <p:cNvSpPr>
            <a:spLocks noChangeArrowheads="1"/>
          </p:cNvSpPr>
          <p:nvPr/>
        </p:nvSpPr>
        <p:spPr bwMode="auto">
          <a:xfrm>
            <a:off x="5047621" y="6465937"/>
            <a:ext cx="1648053" cy="184666"/>
          </a:xfrm>
          <a:prstGeom prst="rect">
            <a:avLst/>
          </a:prstGeom>
          <a:noFill/>
          <a:ln w="9525" algn="ctr">
            <a:noFill/>
            <a:miter lim="800000"/>
            <a:headEnd/>
            <a:tailEnd/>
          </a:ln>
          <a:effectLst/>
        </p:spPr>
        <p:txBody>
          <a:bodyPr wrap="none" lIns="80061" tIns="0" rIns="80061" bIns="0">
            <a:spAutoFit/>
          </a:bodyPr>
          <a:lstStyle/>
          <a:p>
            <a:pPr defTabSz="801447" eaLnBrk="0" hangingPunct="0">
              <a:defRPr/>
            </a:pPr>
            <a:r>
              <a:rPr lang="en-US" altLang="zh-CN" sz="1200" dirty="0" smtClean="0">
                <a:solidFill>
                  <a:srgbClr val="000000"/>
                </a:solidFill>
                <a:latin typeface="FrutigerNext LT Medium"/>
                <a:ea typeface="微软雅黑"/>
              </a:rPr>
              <a:t>Huawei Confidential</a:t>
            </a:r>
            <a:endParaRPr lang="en-US" altLang="zh-CN" sz="1200" dirty="0">
              <a:solidFill>
                <a:srgbClr val="000000"/>
              </a:solidFill>
              <a:latin typeface="FrutigerNext LT Medium"/>
              <a:ea typeface="微软雅黑"/>
            </a:endParaRPr>
          </a:p>
        </p:txBody>
      </p:sp>
      <p:sp>
        <p:nvSpPr>
          <p:cNvPr id="81" name="Rectangle 5"/>
          <p:cNvSpPr>
            <a:spLocks noChangeArrowheads="1"/>
          </p:cNvSpPr>
          <p:nvPr/>
        </p:nvSpPr>
        <p:spPr bwMode="auto">
          <a:xfrm>
            <a:off x="8481484" y="6489701"/>
            <a:ext cx="240453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200" dirty="0" smtClean="0">
                <a:solidFill>
                  <a:srgbClr val="000000"/>
                </a:solidFill>
                <a:latin typeface="FrutigerNext LT Bold" pitchFamily="34" charset="0"/>
                <a:ea typeface="MS PGothic" pitchFamily="34" charset="-128"/>
              </a:rPr>
              <a:t> </a:t>
            </a:r>
            <a:fld id="{A4C34F22-587E-473D-9099-376F4F013A30}" type="slidenum">
              <a:rPr lang="de-DE" altLang="zh-CN" sz="1200">
                <a:solidFill>
                  <a:srgbClr val="000000"/>
                </a:solidFill>
                <a:latin typeface="FrutigerNext LT Bold" pitchFamily="34" charset="0"/>
                <a:ea typeface="MS PGothic" pitchFamily="34" charset="-128"/>
              </a:rPr>
              <a:pPr eaLnBrk="0" hangingPunct="0">
                <a:lnSpc>
                  <a:spcPct val="85000"/>
                </a:lnSpc>
              </a:pPr>
              <a:t>‹#›</a:t>
            </a:fld>
            <a:endParaRPr lang="en-GB" altLang="zh-CN" sz="1200" dirty="0">
              <a:solidFill>
                <a:srgbClr val="000000"/>
              </a:solidFill>
              <a:latin typeface="FrutigerNext LT Bold" pitchFamily="34" charset="0"/>
              <a:ea typeface="MS PGothic" pitchFamily="34" charset="-128"/>
            </a:endParaRPr>
          </a:p>
        </p:txBody>
      </p:sp>
    </p:spTree>
    <p:extLst>
      <p:ext uri="{BB962C8B-B14F-4D97-AF65-F5344CB8AC3E}">
        <p14:creationId xmlns:p14="http://schemas.microsoft.com/office/powerpoint/2010/main" val="1338104404"/>
      </p:ext>
    </p:extLst>
  </p:cSld>
  <p:clrMap bg1="lt1" tx1="dk1" bg2="lt2" tx2="dk2" accent1="accent1" accent2="accent2" accent3="accent3" accent4="accent4" accent5="accent5" accent6="accent6" hlink="hlink" folHlink="folHlink"/>
  <p:sldLayoutIdLst>
    <p:sldLayoutId id="2147483829" r:id="rId1"/>
    <p:sldLayoutId id="2147484343" r:id="rId2"/>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txStyles>
    <p:titleStyle>
      <a:lvl1pPr algn="l" rtl="0" eaLnBrk="0" fontAlgn="base" hangingPunct="0">
        <a:spcBef>
          <a:spcPct val="0"/>
        </a:spcBef>
        <a:spcAft>
          <a:spcPct val="0"/>
        </a:spcAft>
        <a:defRPr sz="3199" b="1">
          <a:solidFill>
            <a:srgbClr val="990000"/>
          </a:solidFill>
          <a:latin typeface="Arial" pitchFamily="34" charset="0"/>
          <a:ea typeface="黑体" pitchFamily="49" charset="-122"/>
          <a:cs typeface="Arial" pitchFamily="34" charset="0"/>
        </a:defRPr>
      </a:lvl1pPr>
      <a:lvl2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2pPr>
      <a:lvl3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3pPr>
      <a:lvl4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4pPr>
      <a:lvl5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5pPr>
      <a:lvl6pPr marL="457063"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6pPr>
      <a:lvl7pPr marL="914126"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7pPr>
      <a:lvl8pPr marL="1371189"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8pPr>
      <a:lvl9pPr marL="182825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9pPr>
    </p:titleStyle>
    <p:bodyStyle>
      <a:lvl1pPr marL="342797" indent="-342797" algn="l" rtl="0" eaLnBrk="0" fontAlgn="base" hangingPunct="0">
        <a:lnSpc>
          <a:spcPct val="140000"/>
        </a:lnSpc>
        <a:spcBef>
          <a:spcPct val="0"/>
        </a:spcBef>
        <a:spcAft>
          <a:spcPct val="0"/>
        </a:spcAft>
        <a:buClr>
          <a:srgbClr val="777777"/>
        </a:buClr>
        <a:buSzPct val="60000"/>
        <a:buFont typeface="Wingdings" pitchFamily="2" charset="2"/>
        <a:buChar char="l"/>
        <a:defRPr sz="1999">
          <a:solidFill>
            <a:schemeClr val="tx1"/>
          </a:solidFill>
          <a:latin typeface="+mn-lt"/>
          <a:ea typeface="黑体" pitchFamily="49" charset="-122"/>
          <a:cs typeface="+mn-cs"/>
        </a:defRPr>
      </a:lvl1pPr>
      <a:lvl2pPr marL="742727" indent="-285664"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142657" indent="-228531" algn="l" rtl="0" eaLnBrk="0" fontAlgn="base" hangingPunct="0">
        <a:lnSpc>
          <a:spcPct val="140000"/>
        </a:lnSpc>
        <a:spcBef>
          <a:spcPct val="0"/>
        </a:spcBef>
        <a:spcAft>
          <a:spcPct val="0"/>
        </a:spcAft>
        <a:buSzPct val="50000"/>
        <a:buFont typeface="Wingdings" pitchFamily="2" charset="2"/>
        <a:buChar char="n"/>
        <a:defRPr sz="1600">
          <a:solidFill>
            <a:schemeClr val="tx1"/>
          </a:solidFill>
          <a:latin typeface="+mn-lt"/>
          <a:ea typeface="+mn-ea"/>
          <a:cs typeface="+mn-cs"/>
        </a:defRPr>
      </a:lvl3pPr>
      <a:lvl4pPr marL="1599720" indent="-228531" algn="l" rtl="0" eaLnBrk="0" fontAlgn="base" hangingPunct="0">
        <a:lnSpc>
          <a:spcPct val="140000"/>
        </a:lnSpc>
        <a:spcBef>
          <a:spcPct val="0"/>
        </a:spcBef>
        <a:spcAft>
          <a:spcPct val="0"/>
        </a:spcAft>
        <a:buChar char="–"/>
        <a:defRPr sz="1400">
          <a:solidFill>
            <a:schemeClr val="tx1"/>
          </a:solidFill>
          <a:latin typeface="+mn-lt"/>
          <a:ea typeface="+mn-ea"/>
          <a:cs typeface="+mn-cs"/>
        </a:defRPr>
      </a:lvl4pPr>
      <a:lvl5pPr marL="2056783" indent="-228531" algn="l" rtl="0" eaLnBrk="0" fontAlgn="base" hangingPunct="0">
        <a:lnSpc>
          <a:spcPct val="140000"/>
        </a:lnSpc>
        <a:spcBef>
          <a:spcPct val="0"/>
        </a:spcBef>
        <a:spcAft>
          <a:spcPct val="0"/>
        </a:spcAft>
        <a:buFont typeface="Arial" pitchFamily="34" charset="0"/>
        <a:buChar char="~"/>
        <a:defRPr sz="1200">
          <a:solidFill>
            <a:schemeClr val="tx1"/>
          </a:solidFill>
          <a:latin typeface="+mn-lt"/>
          <a:ea typeface="+mn-ea"/>
          <a:cs typeface="+mn-cs"/>
        </a:defRPr>
      </a:lvl5pPr>
      <a:lvl6pPr marL="2513846"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0908"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7971"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5034"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828883" y="274864"/>
            <a:ext cx="10753699" cy="1143000"/>
          </a:xfrm>
          <a:prstGeom prst="rect">
            <a:avLst/>
          </a:prstGeom>
          <a:noFill/>
          <a:ln w="9525">
            <a:noFill/>
            <a:miter lim="800000"/>
            <a:headEnd/>
            <a:tailEnd/>
          </a:ln>
        </p:spPr>
        <p:txBody>
          <a:bodyPr vert="horz" wrap="square" lIns="91386" tIns="45692" rIns="91386" bIns="45692" numCol="1" anchor="ctr" anchorCtr="0" compatLnSpc="1">
            <a:prstTxWarp prst="textNoShape">
              <a:avLst/>
            </a:prstTxWarp>
          </a:bodyPr>
          <a:lstStyle/>
          <a:p>
            <a:pPr lvl="0"/>
            <a:r>
              <a:rPr lang="zh-CN" altLang="en-US" smtClean="0"/>
              <a:t>单击此处编辑母版标题样式</a:t>
            </a:r>
          </a:p>
        </p:txBody>
      </p:sp>
      <p:sp>
        <p:nvSpPr>
          <p:cNvPr id="1027" name="Rectangle 3"/>
          <p:cNvSpPr>
            <a:spLocks noGrp="1" noChangeArrowheads="1"/>
          </p:cNvSpPr>
          <p:nvPr>
            <p:ph type="body" idx="1"/>
          </p:nvPr>
        </p:nvSpPr>
        <p:spPr bwMode="auto">
          <a:xfrm>
            <a:off x="828883" y="1600200"/>
            <a:ext cx="10753699" cy="4525736"/>
          </a:xfrm>
          <a:prstGeom prst="rect">
            <a:avLst/>
          </a:prstGeom>
          <a:noFill/>
          <a:ln w="9525">
            <a:noFill/>
            <a:miter lim="800000"/>
            <a:headEnd/>
            <a:tailEnd/>
          </a:ln>
        </p:spPr>
        <p:txBody>
          <a:bodyPr vert="horz" wrap="square" lIns="91386" tIns="45692" rIns="91386" bIns="45692"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pic>
        <p:nvPicPr>
          <p:cNvPr id="1028" name="Picture 7" descr="7"/>
          <p:cNvPicPr>
            <a:picLocks noChangeAspect="1" noChangeArrowheads="1"/>
          </p:cNvPicPr>
          <p:nvPr userDrawn="1"/>
        </p:nvPicPr>
        <p:blipFill>
          <a:blip r:embed="rId14" cstate="print"/>
          <a:srcRect/>
          <a:stretch>
            <a:fillRect/>
          </a:stretch>
        </p:blipFill>
        <p:spPr bwMode="auto">
          <a:xfrm>
            <a:off x="0" y="6221186"/>
            <a:ext cx="12190187" cy="636814"/>
          </a:xfrm>
          <a:prstGeom prst="rect">
            <a:avLst/>
          </a:prstGeom>
          <a:noFill/>
          <a:ln w="9525">
            <a:noFill/>
            <a:miter lim="800000"/>
            <a:headEnd/>
            <a:tailEnd/>
          </a:ln>
        </p:spPr>
      </p:pic>
      <p:sp>
        <p:nvSpPr>
          <p:cNvPr id="38920" name="Text Box 8"/>
          <p:cNvSpPr txBox="1">
            <a:spLocks noChangeArrowheads="1"/>
          </p:cNvSpPr>
          <p:nvPr userDrawn="1"/>
        </p:nvSpPr>
        <p:spPr bwMode="auto">
          <a:xfrm>
            <a:off x="870598" y="6466114"/>
            <a:ext cx="2656837" cy="263771"/>
          </a:xfrm>
          <a:prstGeom prst="rect">
            <a:avLst/>
          </a:prstGeom>
          <a:noFill/>
          <a:ln w="9525">
            <a:noFill/>
            <a:miter lim="800000"/>
            <a:headEnd/>
            <a:tailEnd/>
          </a:ln>
        </p:spPr>
        <p:txBody>
          <a:bodyPr wrap="none" lIns="78337" tIns="39170" rIns="78337" bIns="39170">
            <a:spAutoFit/>
          </a:bodyPr>
          <a:lstStyle/>
          <a:p>
            <a:pPr eaLnBrk="0" hangingPunct="0">
              <a:buSzPct val="100000"/>
              <a:defRPr/>
            </a:pPr>
            <a:r>
              <a:rPr lang="en-US" altLang="zh-CN" sz="1200" dirty="0">
                <a:solidFill>
                  <a:srgbClr val="000000"/>
                </a:solidFill>
                <a:latin typeface="Arial" pitchFamily="34" charset="0"/>
                <a:ea typeface="ＭＳ Ｐゴシック" pitchFamily="34" charset="-128"/>
                <a:cs typeface="Arial" pitchFamily="34" charset="0"/>
                <a:sym typeface="FrutigerNext LT BlackCn" pitchFamily="34" charset="0"/>
              </a:rPr>
              <a:t>HUAWEI TECHNOLOGIES Co., Ltd.</a:t>
            </a:r>
          </a:p>
        </p:txBody>
      </p:sp>
      <p:sp>
        <p:nvSpPr>
          <p:cNvPr id="38921" name="Rectangle 9"/>
          <p:cNvSpPr>
            <a:spLocks noGrp="1" noChangeArrowheads="1"/>
          </p:cNvSpPr>
          <p:nvPr>
            <p:ph type="dt" sz="half" idx="2"/>
          </p:nvPr>
        </p:nvSpPr>
        <p:spPr bwMode="auto">
          <a:xfrm>
            <a:off x="7906120" y="6400800"/>
            <a:ext cx="1409280" cy="1102179"/>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nSpc>
                <a:spcPct val="85000"/>
              </a:lnSpc>
              <a:defRPr sz="1029">
                <a:latin typeface="Arial" charset="0"/>
                <a:cs typeface="Arial" charset="0"/>
              </a:defRPr>
            </a:lvl1pPr>
          </a:lstStyle>
          <a:p>
            <a:pPr eaLnBrk="0" hangingPunct="0">
              <a:defRPr/>
            </a:pPr>
            <a:endParaRPr lang="de-DE" altLang="zh-CN">
              <a:solidFill>
                <a:srgbClr val="000000"/>
              </a:solidFill>
              <a:ea typeface="MS PGothic" pitchFamily="34" charset="-128"/>
            </a:endParaRPr>
          </a:p>
          <a:p>
            <a:pPr eaLnBrk="0" hangingPunct="0">
              <a:defRPr/>
            </a:pPr>
            <a:r>
              <a:rPr lang="de-DE" altLang="zh-CN">
                <a:solidFill>
                  <a:srgbClr val="000000"/>
                </a:solidFill>
                <a:ea typeface="MS PGothic" pitchFamily="34" charset="-128"/>
              </a:rPr>
              <a:t>Page </a:t>
            </a:r>
            <a:fld id="{4E3824AE-22E0-4F74-A8A8-441C90A3F305}" type="slidenum">
              <a:rPr lang="de-DE" altLang="zh-CN">
                <a:solidFill>
                  <a:srgbClr val="000000"/>
                </a:solidFill>
                <a:ea typeface="MS PGothic" pitchFamily="34" charset="-128"/>
              </a:rPr>
              <a:pPr eaLnBrk="0" hangingPunct="0">
                <a:defRPr/>
              </a:pPr>
              <a:t>‹#›</a:t>
            </a:fld>
            <a:endParaRPr lang="en-GB" altLang="zh-CN">
              <a:solidFill>
                <a:srgbClr val="000000"/>
              </a:solidFill>
              <a:ea typeface="MS PGothic" pitchFamily="34" charset="-128"/>
            </a:endParaRPr>
          </a:p>
        </p:txBody>
      </p:sp>
      <p:pic>
        <p:nvPicPr>
          <p:cNvPr id="1031" name="Picture 10" descr="8"/>
          <p:cNvPicPr>
            <a:picLocks noChangeAspect="1" noChangeArrowheads="1"/>
          </p:cNvPicPr>
          <p:nvPr userDrawn="1"/>
        </p:nvPicPr>
        <p:blipFill>
          <a:blip r:embed="rId15" cstate="print"/>
          <a:srcRect/>
          <a:stretch>
            <a:fillRect/>
          </a:stretch>
        </p:blipFill>
        <p:spPr bwMode="auto">
          <a:xfrm>
            <a:off x="10011878" y="6400800"/>
            <a:ext cx="1746638" cy="310243"/>
          </a:xfrm>
          <a:prstGeom prst="rect">
            <a:avLst/>
          </a:prstGeom>
          <a:noFill/>
          <a:ln w="9525">
            <a:noFill/>
            <a:miter lim="800000"/>
            <a:headEnd/>
            <a:tailEnd/>
          </a:ln>
        </p:spPr>
      </p:pic>
      <p:sp>
        <p:nvSpPr>
          <p:cNvPr id="38923" name="Rectangle 11"/>
          <p:cNvSpPr>
            <a:spLocks noChangeArrowheads="1"/>
          </p:cNvSpPr>
          <p:nvPr userDrawn="1"/>
        </p:nvSpPr>
        <p:spPr bwMode="auto">
          <a:xfrm>
            <a:off x="4880792" y="6467475"/>
            <a:ext cx="1562422" cy="263761"/>
          </a:xfrm>
          <a:prstGeom prst="rect">
            <a:avLst/>
          </a:prstGeom>
          <a:noFill/>
          <a:ln w="9525" algn="ctr">
            <a:noFill/>
            <a:miter lim="800000"/>
            <a:headEnd/>
            <a:tailEnd/>
          </a:ln>
          <a:effectLst/>
        </p:spPr>
        <p:txBody>
          <a:bodyPr wrap="none" lIns="78331" tIns="39165" rIns="78331" bIns="39165">
            <a:spAutoFit/>
          </a:bodyPr>
          <a:lstStyle/>
          <a:p>
            <a:pPr eaLnBrk="0" hangingPunct="0">
              <a:buSzPct val="100000"/>
              <a:defRPr/>
            </a:pPr>
            <a:r>
              <a:rPr lang="en-US" altLang="zh-CN" sz="1200" dirty="0">
                <a:solidFill>
                  <a:srgbClr val="000000"/>
                </a:solidFill>
                <a:latin typeface="Arial" pitchFamily="34" charset="0"/>
                <a:ea typeface="ＭＳ Ｐゴシック" pitchFamily="34" charset="-128"/>
                <a:cs typeface="Arial" pitchFamily="34" charset="0"/>
                <a:sym typeface="FrutigerNext LT BlackCn" pitchFamily="34" charset="0"/>
              </a:rPr>
              <a:t>Huawei Confidential </a:t>
            </a:r>
          </a:p>
        </p:txBody>
      </p:sp>
    </p:spTree>
    <p:extLst>
      <p:ext uri="{BB962C8B-B14F-4D97-AF65-F5344CB8AC3E}">
        <p14:creationId xmlns:p14="http://schemas.microsoft.com/office/powerpoint/2010/main" val="453176394"/>
      </p:ext>
    </p:extLst>
  </p:cSld>
  <p:clrMap bg1="lt1" tx1="dk1" bg2="lt2" tx2="dk2" accent1="accent1" accent2="accent2" accent3="accent3" accent4="accent4" accent5="accent5" accent6="accent6" hlink="hlink" folHlink="folHlink"/>
  <p:sldLayoutIdLst>
    <p:sldLayoutId id="2147484110" r:id="rId1"/>
    <p:sldLayoutId id="2147484111" r:id="rId2"/>
    <p:sldLayoutId id="2147484112" r:id="rId3"/>
    <p:sldLayoutId id="2147484113" r:id="rId4"/>
    <p:sldLayoutId id="2147484114" r:id="rId5"/>
    <p:sldLayoutId id="2147484115" r:id="rId6"/>
    <p:sldLayoutId id="2147484116" r:id="rId7"/>
    <p:sldLayoutId id="2147484117" r:id="rId8"/>
    <p:sldLayoutId id="2147484118" r:id="rId9"/>
    <p:sldLayoutId id="2147484119" r:id="rId10"/>
    <p:sldLayoutId id="2147484120" r:id="rId11"/>
    <p:sldLayoutId id="2147484121" r:id="rId12"/>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hf sldNum="0" hdr="0" ftr="0"/>
  <p:txStyles>
    <p:titleStyle>
      <a:lvl1pPr algn="l" rtl="0" eaLnBrk="0" fontAlgn="base" hangingPunct="0">
        <a:spcBef>
          <a:spcPct val="0"/>
        </a:spcBef>
        <a:spcAft>
          <a:spcPct val="0"/>
        </a:spcAft>
        <a:defRPr sz="3000" b="1">
          <a:solidFill>
            <a:srgbClr val="990000"/>
          </a:solidFill>
          <a:latin typeface="Arial" pitchFamily="34" charset="0"/>
          <a:ea typeface="+mj-ea"/>
          <a:cs typeface="Arial" pitchFamily="34" charset="0"/>
        </a:defRPr>
      </a:lvl1pPr>
      <a:lvl2pPr algn="l" rtl="0" eaLnBrk="0" fontAlgn="base" hangingPunct="0">
        <a:spcBef>
          <a:spcPct val="0"/>
        </a:spcBef>
        <a:spcAft>
          <a:spcPct val="0"/>
        </a:spcAft>
        <a:defRPr sz="3000" b="1">
          <a:solidFill>
            <a:srgbClr val="990000"/>
          </a:solidFill>
          <a:latin typeface="Arial" charset="0"/>
          <a:ea typeface="黑体" pitchFamily="2" charset="-122"/>
          <a:cs typeface="Arial" pitchFamily="34" charset="0"/>
        </a:defRPr>
      </a:lvl2pPr>
      <a:lvl3pPr algn="l" rtl="0" eaLnBrk="0" fontAlgn="base" hangingPunct="0">
        <a:spcBef>
          <a:spcPct val="0"/>
        </a:spcBef>
        <a:spcAft>
          <a:spcPct val="0"/>
        </a:spcAft>
        <a:defRPr sz="3000" b="1">
          <a:solidFill>
            <a:srgbClr val="990000"/>
          </a:solidFill>
          <a:latin typeface="Arial" charset="0"/>
          <a:ea typeface="黑体" pitchFamily="2" charset="-122"/>
          <a:cs typeface="Arial" pitchFamily="34" charset="0"/>
        </a:defRPr>
      </a:lvl3pPr>
      <a:lvl4pPr algn="l" rtl="0" eaLnBrk="0" fontAlgn="base" hangingPunct="0">
        <a:spcBef>
          <a:spcPct val="0"/>
        </a:spcBef>
        <a:spcAft>
          <a:spcPct val="0"/>
        </a:spcAft>
        <a:defRPr sz="3000" b="1">
          <a:solidFill>
            <a:srgbClr val="990000"/>
          </a:solidFill>
          <a:latin typeface="Arial" charset="0"/>
          <a:ea typeface="黑体" pitchFamily="2" charset="-122"/>
          <a:cs typeface="Arial" pitchFamily="34" charset="0"/>
        </a:defRPr>
      </a:lvl4pPr>
      <a:lvl5pPr algn="l" rtl="0" eaLnBrk="0" fontAlgn="base" hangingPunct="0">
        <a:spcBef>
          <a:spcPct val="0"/>
        </a:spcBef>
        <a:spcAft>
          <a:spcPct val="0"/>
        </a:spcAft>
        <a:defRPr sz="3000" b="1">
          <a:solidFill>
            <a:srgbClr val="990000"/>
          </a:solidFill>
          <a:latin typeface="Arial" charset="0"/>
          <a:ea typeface="黑体" pitchFamily="2" charset="-122"/>
          <a:cs typeface="Arial" pitchFamily="34" charset="0"/>
        </a:defRPr>
      </a:lvl5pPr>
      <a:lvl6pPr marL="391866" algn="l" rtl="0" fontAlgn="base">
        <a:spcBef>
          <a:spcPct val="0"/>
        </a:spcBef>
        <a:spcAft>
          <a:spcPct val="0"/>
        </a:spcAft>
        <a:defRPr sz="3000" b="1">
          <a:solidFill>
            <a:srgbClr val="990000"/>
          </a:solidFill>
          <a:latin typeface="Arial" charset="0"/>
          <a:ea typeface="黑体" pitchFamily="2" charset="-122"/>
        </a:defRPr>
      </a:lvl6pPr>
      <a:lvl7pPr marL="783732" algn="l" rtl="0" fontAlgn="base">
        <a:spcBef>
          <a:spcPct val="0"/>
        </a:spcBef>
        <a:spcAft>
          <a:spcPct val="0"/>
        </a:spcAft>
        <a:defRPr sz="3000" b="1">
          <a:solidFill>
            <a:srgbClr val="990000"/>
          </a:solidFill>
          <a:latin typeface="Arial" charset="0"/>
          <a:ea typeface="黑体" pitchFamily="2" charset="-122"/>
        </a:defRPr>
      </a:lvl7pPr>
      <a:lvl8pPr marL="1175598" algn="l" rtl="0" fontAlgn="base">
        <a:spcBef>
          <a:spcPct val="0"/>
        </a:spcBef>
        <a:spcAft>
          <a:spcPct val="0"/>
        </a:spcAft>
        <a:defRPr sz="3000" b="1">
          <a:solidFill>
            <a:srgbClr val="990000"/>
          </a:solidFill>
          <a:latin typeface="Arial" charset="0"/>
          <a:ea typeface="黑体" pitchFamily="2" charset="-122"/>
        </a:defRPr>
      </a:lvl8pPr>
      <a:lvl9pPr marL="1567464" algn="l" rtl="0" fontAlgn="base">
        <a:spcBef>
          <a:spcPct val="0"/>
        </a:spcBef>
        <a:spcAft>
          <a:spcPct val="0"/>
        </a:spcAft>
        <a:defRPr sz="3000" b="1">
          <a:solidFill>
            <a:srgbClr val="990000"/>
          </a:solidFill>
          <a:latin typeface="Arial" charset="0"/>
          <a:ea typeface="黑体" pitchFamily="2" charset="-122"/>
        </a:defRPr>
      </a:lvl9pPr>
    </p:titleStyle>
    <p:bodyStyle>
      <a:lvl1pPr marL="293900" indent="-293900" algn="l" rtl="0" eaLnBrk="0" fontAlgn="base" hangingPunct="0">
        <a:lnSpc>
          <a:spcPct val="140000"/>
        </a:lnSpc>
        <a:spcBef>
          <a:spcPct val="0"/>
        </a:spcBef>
        <a:spcAft>
          <a:spcPct val="0"/>
        </a:spcAft>
        <a:defRPr sz="1886" b="1">
          <a:solidFill>
            <a:schemeClr val="tx1"/>
          </a:solidFill>
          <a:latin typeface="Arial" pitchFamily="34" charset="0"/>
          <a:ea typeface="+mn-ea"/>
          <a:cs typeface="Arial" pitchFamily="34" charset="0"/>
        </a:defRPr>
      </a:lvl1pPr>
      <a:lvl2pPr marL="636782" indent="-244916" algn="l" rtl="0" eaLnBrk="0" fontAlgn="base" hangingPunct="0">
        <a:lnSpc>
          <a:spcPct val="140000"/>
        </a:lnSpc>
        <a:spcBef>
          <a:spcPct val="0"/>
        </a:spcBef>
        <a:spcAft>
          <a:spcPct val="0"/>
        </a:spcAft>
        <a:defRPr sz="1886">
          <a:solidFill>
            <a:schemeClr val="tx1"/>
          </a:solidFill>
          <a:latin typeface="Arial" pitchFamily="34" charset="0"/>
          <a:ea typeface="华文细黑" pitchFamily="2" charset="-122"/>
          <a:cs typeface="Arial" pitchFamily="34" charset="0"/>
        </a:defRPr>
      </a:lvl2pPr>
      <a:lvl3pPr marL="979665" indent="-195933" algn="l" rtl="0" eaLnBrk="0" fontAlgn="base" hangingPunct="0">
        <a:lnSpc>
          <a:spcPct val="140000"/>
        </a:lnSpc>
        <a:spcBef>
          <a:spcPct val="0"/>
        </a:spcBef>
        <a:spcAft>
          <a:spcPct val="0"/>
        </a:spcAft>
        <a:defRPr sz="1886">
          <a:solidFill>
            <a:schemeClr val="tx1"/>
          </a:solidFill>
          <a:latin typeface="Arial" pitchFamily="34" charset="0"/>
          <a:ea typeface="华文细黑" pitchFamily="2" charset="-122"/>
          <a:cs typeface="Arial" pitchFamily="34" charset="0"/>
        </a:defRPr>
      </a:lvl3pPr>
      <a:lvl4pPr marL="1371531" indent="-197294" algn="l" rtl="0" eaLnBrk="0" fontAlgn="base" hangingPunct="0">
        <a:lnSpc>
          <a:spcPct val="140000"/>
        </a:lnSpc>
        <a:spcBef>
          <a:spcPct val="0"/>
        </a:spcBef>
        <a:spcAft>
          <a:spcPct val="0"/>
        </a:spcAft>
        <a:defRPr sz="1886">
          <a:solidFill>
            <a:schemeClr val="tx1"/>
          </a:solidFill>
          <a:latin typeface="Arial" pitchFamily="34" charset="0"/>
          <a:ea typeface="华文细黑" pitchFamily="2" charset="-122"/>
          <a:cs typeface="Arial" pitchFamily="34" charset="0"/>
        </a:defRPr>
      </a:lvl4pPr>
      <a:lvl5pPr marL="1762037" indent="-194573" algn="l" rtl="0" eaLnBrk="0" fontAlgn="base" hangingPunct="0">
        <a:lnSpc>
          <a:spcPct val="140000"/>
        </a:lnSpc>
        <a:spcBef>
          <a:spcPct val="0"/>
        </a:spcBef>
        <a:spcAft>
          <a:spcPct val="0"/>
        </a:spcAft>
        <a:defRPr sz="1886">
          <a:solidFill>
            <a:schemeClr val="tx1"/>
          </a:solidFill>
          <a:latin typeface="Arial" pitchFamily="34" charset="0"/>
          <a:ea typeface="华文细黑" pitchFamily="2" charset="-122"/>
          <a:cs typeface="Arial" pitchFamily="34" charset="0"/>
        </a:defRPr>
      </a:lvl5pPr>
      <a:lvl6pPr marL="2153903" indent="-194573" algn="l" rtl="0" fontAlgn="base">
        <a:lnSpc>
          <a:spcPct val="140000"/>
        </a:lnSpc>
        <a:spcBef>
          <a:spcPct val="0"/>
        </a:spcBef>
        <a:spcAft>
          <a:spcPct val="0"/>
        </a:spcAft>
        <a:defRPr sz="1886">
          <a:solidFill>
            <a:schemeClr val="tx1"/>
          </a:solidFill>
          <a:latin typeface="+mn-lt"/>
          <a:ea typeface="华文细黑" pitchFamily="2" charset="-122"/>
        </a:defRPr>
      </a:lvl6pPr>
      <a:lvl7pPr marL="2545770" indent="-194573" algn="l" rtl="0" fontAlgn="base">
        <a:lnSpc>
          <a:spcPct val="140000"/>
        </a:lnSpc>
        <a:spcBef>
          <a:spcPct val="0"/>
        </a:spcBef>
        <a:spcAft>
          <a:spcPct val="0"/>
        </a:spcAft>
        <a:defRPr sz="1886">
          <a:solidFill>
            <a:schemeClr val="tx1"/>
          </a:solidFill>
          <a:latin typeface="+mn-lt"/>
          <a:ea typeface="华文细黑" pitchFamily="2" charset="-122"/>
        </a:defRPr>
      </a:lvl7pPr>
      <a:lvl8pPr marL="2937636" indent="-194573" algn="l" rtl="0" fontAlgn="base">
        <a:lnSpc>
          <a:spcPct val="140000"/>
        </a:lnSpc>
        <a:spcBef>
          <a:spcPct val="0"/>
        </a:spcBef>
        <a:spcAft>
          <a:spcPct val="0"/>
        </a:spcAft>
        <a:defRPr sz="1886">
          <a:solidFill>
            <a:schemeClr val="tx1"/>
          </a:solidFill>
          <a:latin typeface="+mn-lt"/>
          <a:ea typeface="华文细黑" pitchFamily="2" charset="-122"/>
        </a:defRPr>
      </a:lvl8pPr>
      <a:lvl9pPr marL="3329502" indent="-194573" algn="l" rtl="0" fontAlgn="base">
        <a:lnSpc>
          <a:spcPct val="140000"/>
        </a:lnSpc>
        <a:spcBef>
          <a:spcPct val="0"/>
        </a:spcBef>
        <a:spcAft>
          <a:spcPct val="0"/>
        </a:spcAft>
        <a:defRPr sz="1886">
          <a:solidFill>
            <a:schemeClr val="tx1"/>
          </a:solidFill>
          <a:latin typeface="+mn-lt"/>
          <a:ea typeface="华文细黑" pitchFamily="2" charset="-122"/>
        </a:defRPr>
      </a:lvl9pPr>
    </p:bodyStyle>
    <p:otherStyle>
      <a:defPPr>
        <a:defRPr lang="zh-CN"/>
      </a:defPPr>
      <a:lvl1pPr marL="0" algn="l" defTabSz="783732" rtl="0" eaLnBrk="1" latinLnBrk="0" hangingPunct="1">
        <a:defRPr sz="1543" kern="1200">
          <a:solidFill>
            <a:schemeClr val="tx1"/>
          </a:solidFill>
          <a:latin typeface="+mn-lt"/>
          <a:ea typeface="+mn-ea"/>
          <a:cs typeface="+mn-cs"/>
        </a:defRPr>
      </a:lvl1pPr>
      <a:lvl2pPr marL="391866" algn="l" defTabSz="783732" rtl="0" eaLnBrk="1" latinLnBrk="0" hangingPunct="1">
        <a:defRPr sz="1543" kern="1200">
          <a:solidFill>
            <a:schemeClr val="tx1"/>
          </a:solidFill>
          <a:latin typeface="+mn-lt"/>
          <a:ea typeface="+mn-ea"/>
          <a:cs typeface="+mn-cs"/>
        </a:defRPr>
      </a:lvl2pPr>
      <a:lvl3pPr marL="783732" algn="l" defTabSz="783732" rtl="0" eaLnBrk="1" latinLnBrk="0" hangingPunct="1">
        <a:defRPr sz="1543" kern="1200">
          <a:solidFill>
            <a:schemeClr val="tx1"/>
          </a:solidFill>
          <a:latin typeface="+mn-lt"/>
          <a:ea typeface="+mn-ea"/>
          <a:cs typeface="+mn-cs"/>
        </a:defRPr>
      </a:lvl3pPr>
      <a:lvl4pPr marL="1175598" algn="l" defTabSz="783732" rtl="0" eaLnBrk="1" latinLnBrk="0" hangingPunct="1">
        <a:defRPr sz="1543" kern="1200">
          <a:solidFill>
            <a:schemeClr val="tx1"/>
          </a:solidFill>
          <a:latin typeface="+mn-lt"/>
          <a:ea typeface="+mn-ea"/>
          <a:cs typeface="+mn-cs"/>
        </a:defRPr>
      </a:lvl4pPr>
      <a:lvl5pPr marL="1567464" algn="l" defTabSz="783732" rtl="0" eaLnBrk="1" latinLnBrk="0" hangingPunct="1">
        <a:defRPr sz="1543" kern="1200">
          <a:solidFill>
            <a:schemeClr val="tx1"/>
          </a:solidFill>
          <a:latin typeface="+mn-lt"/>
          <a:ea typeface="+mn-ea"/>
          <a:cs typeface="+mn-cs"/>
        </a:defRPr>
      </a:lvl5pPr>
      <a:lvl6pPr marL="1959331" algn="l" defTabSz="783732" rtl="0" eaLnBrk="1" latinLnBrk="0" hangingPunct="1">
        <a:defRPr sz="1543" kern="1200">
          <a:solidFill>
            <a:schemeClr val="tx1"/>
          </a:solidFill>
          <a:latin typeface="+mn-lt"/>
          <a:ea typeface="+mn-ea"/>
          <a:cs typeface="+mn-cs"/>
        </a:defRPr>
      </a:lvl6pPr>
      <a:lvl7pPr marL="2351197" algn="l" defTabSz="783732" rtl="0" eaLnBrk="1" latinLnBrk="0" hangingPunct="1">
        <a:defRPr sz="1543" kern="1200">
          <a:solidFill>
            <a:schemeClr val="tx1"/>
          </a:solidFill>
          <a:latin typeface="+mn-lt"/>
          <a:ea typeface="+mn-ea"/>
          <a:cs typeface="+mn-cs"/>
        </a:defRPr>
      </a:lvl7pPr>
      <a:lvl8pPr marL="2743063" algn="l" defTabSz="783732" rtl="0" eaLnBrk="1" latinLnBrk="0" hangingPunct="1">
        <a:defRPr sz="1543" kern="1200">
          <a:solidFill>
            <a:schemeClr val="tx1"/>
          </a:solidFill>
          <a:latin typeface="+mn-lt"/>
          <a:ea typeface="+mn-ea"/>
          <a:cs typeface="+mn-cs"/>
        </a:defRPr>
      </a:lvl8pPr>
      <a:lvl9pPr marL="3134929" algn="l" defTabSz="783732" rtl="0" eaLnBrk="1" latinLnBrk="0" hangingPunct="1">
        <a:defRPr sz="1543"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4" y="6224598"/>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7" y="6451600"/>
            <a:ext cx="2531656" cy="1846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80093"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200" dirty="0" smtClean="0">
                <a:solidFill>
                  <a:srgbClr val="000000"/>
                </a:solidFill>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0011838" y="6386523"/>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533" y="325440"/>
            <a:ext cx="10176934"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zh-CN" altLang="en-US" dirty="0" smtClean="0"/>
              <a:t>单击此处编辑母版标题样式</a:t>
            </a:r>
          </a:p>
        </p:txBody>
      </p:sp>
      <p:sp>
        <p:nvSpPr>
          <p:cNvPr id="10248" name="Rectangle 68"/>
          <p:cNvSpPr>
            <a:spLocks noGrp="1" noChangeArrowheads="1"/>
          </p:cNvSpPr>
          <p:nvPr>
            <p:ph type="body" idx="1"/>
          </p:nvPr>
        </p:nvSpPr>
        <p:spPr bwMode="auto">
          <a:xfrm>
            <a:off x="1007533" y="1628779"/>
            <a:ext cx="10176934"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p>
        </p:txBody>
      </p:sp>
      <p:sp>
        <p:nvSpPr>
          <p:cNvPr id="10249" name="Rectangle 15"/>
          <p:cNvSpPr>
            <a:spLocks noChangeArrowheads="1"/>
          </p:cNvSpPr>
          <p:nvPr/>
        </p:nvSpPr>
        <p:spPr bwMode="auto">
          <a:xfrm>
            <a:off x="-2603494" y="692150"/>
            <a:ext cx="2459566" cy="5500688"/>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英文标题</a:t>
            </a:r>
            <a:r>
              <a:rPr lang="en-US" altLang="zh-CN" sz="1100" dirty="0">
                <a:solidFill>
                  <a:srgbClr val="FFFFFF"/>
                </a:solidFill>
                <a:ea typeface="华文细黑" pitchFamily="2" charset="-122"/>
              </a:rPr>
              <a:t>:32-35pt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 R153 G0 B0</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内部使用字体 </a:t>
            </a:r>
            <a:r>
              <a:rPr lang="en-US" altLang="zh-CN" sz="1100" dirty="0">
                <a:solidFill>
                  <a:srgbClr val="FFFFFF"/>
                </a:solidFill>
                <a:ea typeface="华文细黑" pitchFamily="2" charset="-122"/>
              </a:rPr>
              <a:t>:</a:t>
            </a:r>
          </a:p>
          <a:p>
            <a:pPr marL="342797" indent="-342797" algn="r" eaLnBrk="0" hangingPunct="0">
              <a:lnSpc>
                <a:spcPct val="125000"/>
              </a:lnSpc>
              <a:spcBef>
                <a:spcPct val="20000"/>
              </a:spcBef>
              <a:buFont typeface="Arial" pitchFamily="34" charset="0"/>
              <a:buNone/>
            </a:pPr>
            <a:r>
              <a:rPr lang="en-US" altLang="zh-CN" sz="1100" dirty="0" err="1">
                <a:solidFill>
                  <a:srgbClr val="FFFFFF"/>
                </a:solidFill>
                <a:ea typeface="华文细黑" pitchFamily="2" charset="-122"/>
              </a:rPr>
              <a:t>FrutigerNext</a:t>
            </a:r>
            <a:r>
              <a:rPr lang="en-US" altLang="zh-CN" sz="1100" dirty="0">
                <a:solidFill>
                  <a:srgbClr val="FFFFFF"/>
                </a:solidFill>
                <a:ea typeface="华文细黑" pitchFamily="2" charset="-122"/>
              </a:rPr>
              <a:t> LT Medium</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外部使用字体 </a:t>
            </a:r>
            <a:r>
              <a:rPr lang="en-US" altLang="zh-CN" sz="1100" dirty="0">
                <a:solidFill>
                  <a:srgbClr val="FFFFFF"/>
                </a:solidFill>
                <a:ea typeface="华文细黑" pitchFamily="2" charset="-122"/>
              </a:rPr>
              <a:t>: Arial</a:t>
            </a:r>
          </a:p>
          <a:p>
            <a:pPr marL="342797" indent="-342797" algn="r" eaLnBrk="0" hangingPunct="0">
              <a:lnSpc>
                <a:spcPct val="75000"/>
              </a:lnSpc>
              <a:spcBef>
                <a:spcPct val="20000"/>
              </a:spcBef>
              <a:buFont typeface="Arial" pitchFamily="34" charset="0"/>
              <a:buNone/>
            </a:pPr>
            <a:endParaRPr lang="en-US" altLang="zh-CN"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中文标题</a:t>
            </a:r>
            <a:r>
              <a:rPr lang="en-US" altLang="zh-CN" sz="1100" dirty="0">
                <a:solidFill>
                  <a:srgbClr val="FFFFFF"/>
                </a:solidFill>
                <a:ea typeface="华文细黑" pitchFamily="2" charset="-122"/>
              </a:rPr>
              <a:t>:30-32pt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 R153 G0 B0</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字体</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黑体</a:t>
            </a:r>
          </a:p>
          <a:p>
            <a:pPr marL="342797" indent="-342797"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英文正文</a:t>
            </a:r>
            <a:r>
              <a:rPr lang="en-US" altLang="zh-CN" sz="1100" dirty="0">
                <a:solidFill>
                  <a:srgbClr val="FFFFFF"/>
                </a:solidFill>
                <a:ea typeface="华文细黑" pitchFamily="2" charset="-122"/>
              </a:rPr>
              <a:t>:20-22pt</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子目录 </a:t>
            </a:r>
            <a:r>
              <a:rPr lang="en-US" altLang="zh-CN" sz="1100" dirty="0">
                <a:solidFill>
                  <a:srgbClr val="FFFFFF"/>
                </a:solidFill>
                <a:ea typeface="华文细黑" pitchFamily="2" charset="-122"/>
              </a:rPr>
              <a:t>(2-5</a:t>
            </a:r>
            <a:r>
              <a:rPr lang="zh-CN" altLang="en-US" sz="1100" dirty="0">
                <a:solidFill>
                  <a:srgbClr val="FFFFFF"/>
                </a:solidFill>
                <a:ea typeface="华文细黑" pitchFamily="2" charset="-122"/>
              </a:rPr>
              <a:t>级</a:t>
            </a:r>
            <a:r>
              <a:rPr lang="en-US" altLang="zh-CN" sz="1100" dirty="0">
                <a:solidFill>
                  <a:srgbClr val="FFFFFF"/>
                </a:solidFill>
                <a:ea typeface="华文细黑" pitchFamily="2" charset="-122"/>
              </a:rPr>
              <a:t>) :18pt  </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黑色</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内部使用字体 </a:t>
            </a:r>
            <a:r>
              <a:rPr lang="en-US" altLang="zh-CN" sz="1100" dirty="0">
                <a:solidFill>
                  <a:srgbClr val="FFFFFF"/>
                </a:solidFill>
                <a:ea typeface="华文细黑" pitchFamily="2" charset="-122"/>
              </a:rPr>
              <a:t>:</a:t>
            </a:r>
          </a:p>
          <a:p>
            <a:pPr marL="342797" indent="-342797" algn="r" eaLnBrk="0" hangingPunct="0">
              <a:lnSpc>
                <a:spcPct val="125000"/>
              </a:lnSpc>
              <a:spcBef>
                <a:spcPct val="20000"/>
              </a:spcBef>
              <a:buFont typeface="Arial" pitchFamily="34" charset="0"/>
              <a:buNone/>
            </a:pPr>
            <a:r>
              <a:rPr lang="en-US" altLang="zh-CN" sz="1100" dirty="0" err="1">
                <a:solidFill>
                  <a:srgbClr val="FFFFFF"/>
                </a:solidFill>
                <a:ea typeface="华文细黑" pitchFamily="2" charset="-122"/>
              </a:rPr>
              <a:t>FrutigerNext</a:t>
            </a:r>
            <a:r>
              <a:rPr lang="en-US" altLang="zh-CN" sz="1100" dirty="0">
                <a:solidFill>
                  <a:srgbClr val="FFFFFF"/>
                </a:solidFill>
                <a:ea typeface="华文细黑" pitchFamily="2" charset="-122"/>
              </a:rPr>
              <a:t> LT Regular</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外部使用字体 </a:t>
            </a:r>
            <a:r>
              <a:rPr lang="en-US" altLang="zh-CN" sz="1100" dirty="0">
                <a:solidFill>
                  <a:srgbClr val="FFFFFF"/>
                </a:solidFill>
                <a:ea typeface="华文细黑" pitchFamily="2" charset="-122"/>
              </a:rPr>
              <a:t>: Arial</a:t>
            </a:r>
          </a:p>
          <a:p>
            <a:pPr marL="342797" indent="-342797" algn="r" eaLnBrk="0" hangingPunct="0">
              <a:lnSpc>
                <a:spcPct val="75000"/>
              </a:lnSpc>
              <a:spcBef>
                <a:spcPct val="20000"/>
              </a:spcBef>
              <a:buFont typeface="Arial" pitchFamily="34" charset="0"/>
              <a:buNone/>
            </a:pPr>
            <a:endParaRPr lang="en-US" altLang="zh-CN"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中文正文</a:t>
            </a:r>
            <a:r>
              <a:rPr lang="en-US" altLang="zh-CN" sz="1100" dirty="0">
                <a:solidFill>
                  <a:srgbClr val="FFFFFF"/>
                </a:solidFill>
                <a:ea typeface="华文细黑" pitchFamily="2" charset="-122"/>
              </a:rPr>
              <a:t>:18-20pt</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子目录</a:t>
            </a:r>
            <a:r>
              <a:rPr lang="en-US" altLang="zh-CN" sz="1100" dirty="0">
                <a:solidFill>
                  <a:srgbClr val="FFFFFF"/>
                </a:solidFill>
                <a:ea typeface="华文细黑" pitchFamily="2" charset="-122"/>
              </a:rPr>
              <a:t>(2-5</a:t>
            </a:r>
            <a:r>
              <a:rPr lang="zh-CN" altLang="en-US" sz="1100" dirty="0">
                <a:solidFill>
                  <a:srgbClr val="FFFFFF"/>
                </a:solidFill>
                <a:ea typeface="华文细黑" pitchFamily="2" charset="-122"/>
              </a:rPr>
              <a:t>级</a:t>
            </a:r>
            <a:r>
              <a:rPr lang="en-US" altLang="zh-CN" sz="1100" dirty="0">
                <a:solidFill>
                  <a:srgbClr val="FFFFFF"/>
                </a:solidFill>
                <a:ea typeface="华文细黑" pitchFamily="2" charset="-122"/>
              </a:rPr>
              <a:t>):18pt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黑色</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字体</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细黑体</a:t>
            </a:r>
            <a:r>
              <a:rPr lang="zh-CN" altLang="en-US" sz="1100" b="1" dirty="0">
                <a:solidFill>
                  <a:srgbClr val="FFFFFF"/>
                </a:solidFill>
                <a:latin typeface="Arial" pitchFamily="34" charset="0"/>
                <a:ea typeface="华文细黑" pitchFamily="2" charset="-122"/>
              </a:rPr>
              <a:t> </a:t>
            </a:r>
          </a:p>
        </p:txBody>
      </p:sp>
      <p:grpSp>
        <p:nvGrpSpPr>
          <p:cNvPr id="10250" name="Group 16"/>
          <p:cNvGrpSpPr>
            <a:grpSpLocks/>
          </p:cNvGrpSpPr>
          <p:nvPr/>
        </p:nvGrpSpPr>
        <p:grpSpPr bwMode="auto">
          <a:xfrm>
            <a:off x="12433300" y="3511550"/>
            <a:ext cx="1225551" cy="3224212"/>
            <a:chOff x="5839" y="2251"/>
            <a:chExt cx="579" cy="2031"/>
          </a:xfrm>
        </p:grpSpPr>
        <p:sp>
          <p:nvSpPr>
            <p:cNvPr id="10253" name="Rectangle 17"/>
            <p:cNvSpPr>
              <a:spLocks noChangeArrowheads="1"/>
            </p:cNvSpPr>
            <p:nvPr userDrawn="1"/>
          </p:nvSpPr>
          <p:spPr bwMode="auto">
            <a:xfrm>
              <a:off x="5839" y="3143"/>
              <a:ext cx="579" cy="233"/>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425" tIns="45712" rIns="91425" bIns="45712" anchor="ctr">
              <a:spAutoFit/>
            </a:bodyPr>
            <a:lstStyle/>
            <a:p>
              <a:endParaRPr lang="zh-CN" altLang="en-US" dirty="0">
                <a:solidFill>
                  <a:srgbClr val="000000"/>
                </a:solidFill>
                <a:ea typeface="华文细黑" pitchFamily="2" charset="-122"/>
              </a:endParaRPr>
            </a:p>
          </p:txBody>
        </p:sp>
        <p:grpSp>
          <p:nvGrpSpPr>
            <p:cNvPr id="10254" name="Group 18"/>
            <p:cNvGrpSpPr>
              <a:grpSpLocks/>
            </p:cNvGrpSpPr>
            <p:nvPr userDrawn="1"/>
          </p:nvGrpSpPr>
          <p:grpSpPr bwMode="auto">
            <a:xfrm>
              <a:off x="5893" y="2387"/>
              <a:ext cx="466" cy="115"/>
              <a:chOff x="5893" y="2387"/>
              <a:chExt cx="466" cy="115"/>
            </a:xfrm>
          </p:grpSpPr>
          <p:sp>
            <p:nvSpPr>
              <p:cNvPr id="10315" name="Rectangle 19"/>
              <p:cNvSpPr>
                <a:spLocks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6" name="Rectangle 20"/>
              <p:cNvSpPr>
                <a:spLocks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7" name="Rectangle 21"/>
              <p:cNvSpPr>
                <a:spLocks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8" name="Rectangle 22"/>
              <p:cNvSpPr>
                <a:spLocks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5" name="Group 23"/>
            <p:cNvGrpSpPr>
              <a:grpSpLocks/>
            </p:cNvGrpSpPr>
            <p:nvPr userDrawn="1"/>
          </p:nvGrpSpPr>
          <p:grpSpPr bwMode="auto">
            <a:xfrm>
              <a:off x="5893" y="2523"/>
              <a:ext cx="466" cy="115"/>
              <a:chOff x="5893" y="2523"/>
              <a:chExt cx="466" cy="115"/>
            </a:xfrm>
          </p:grpSpPr>
          <p:sp>
            <p:nvSpPr>
              <p:cNvPr id="10311" name="Rectangle 24"/>
              <p:cNvSpPr>
                <a:spLocks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2" name="Rectangle 25"/>
              <p:cNvSpPr>
                <a:spLocks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3" name="Rectangle 26"/>
              <p:cNvSpPr>
                <a:spLocks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4" name="Rectangle 27"/>
              <p:cNvSpPr>
                <a:spLocks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6" name="Group 28"/>
            <p:cNvGrpSpPr>
              <a:grpSpLocks/>
            </p:cNvGrpSpPr>
            <p:nvPr userDrawn="1"/>
          </p:nvGrpSpPr>
          <p:grpSpPr bwMode="auto">
            <a:xfrm>
              <a:off x="5893" y="2659"/>
              <a:ext cx="466" cy="115"/>
              <a:chOff x="5893" y="2659"/>
              <a:chExt cx="466" cy="115"/>
            </a:xfrm>
          </p:grpSpPr>
          <p:sp>
            <p:nvSpPr>
              <p:cNvPr id="10307" name="Rectangle 29"/>
              <p:cNvSpPr>
                <a:spLocks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8" name="Rectangle 30"/>
              <p:cNvSpPr>
                <a:spLocks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9" name="Rectangle 31"/>
              <p:cNvSpPr>
                <a:spLocks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0" name="Rectangle 32"/>
              <p:cNvSpPr>
                <a:spLocks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7" name="Group 33"/>
            <p:cNvGrpSpPr>
              <a:grpSpLocks/>
            </p:cNvGrpSpPr>
            <p:nvPr userDrawn="1"/>
          </p:nvGrpSpPr>
          <p:grpSpPr bwMode="auto">
            <a:xfrm>
              <a:off x="5893" y="2251"/>
              <a:ext cx="466" cy="119"/>
              <a:chOff x="5893" y="2251"/>
              <a:chExt cx="466" cy="119"/>
            </a:xfrm>
          </p:grpSpPr>
          <p:sp>
            <p:nvSpPr>
              <p:cNvPr id="10303" name="Rectangle 34"/>
              <p:cNvSpPr>
                <a:spLocks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4" name="Rectangle 35"/>
              <p:cNvSpPr>
                <a:spLocks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5" name="Rectangle 36"/>
              <p:cNvSpPr>
                <a:spLocks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6" name="Rectangle 37"/>
              <p:cNvSpPr>
                <a:spLocks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8" name="Group 38"/>
            <p:cNvGrpSpPr>
              <a:grpSpLocks/>
            </p:cNvGrpSpPr>
            <p:nvPr userDrawn="1"/>
          </p:nvGrpSpPr>
          <p:grpSpPr bwMode="auto">
            <a:xfrm>
              <a:off x="5893" y="2886"/>
              <a:ext cx="466" cy="115"/>
              <a:chOff x="5893" y="2886"/>
              <a:chExt cx="466" cy="115"/>
            </a:xfrm>
          </p:grpSpPr>
          <p:sp>
            <p:nvSpPr>
              <p:cNvPr id="10299" name="Rectangle 39"/>
              <p:cNvSpPr>
                <a:spLocks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0" name="Rectangle 40"/>
              <p:cNvSpPr>
                <a:spLocks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1" name="Rectangle 41"/>
              <p:cNvSpPr>
                <a:spLocks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2" name="Rectangle 42"/>
              <p:cNvSpPr>
                <a:spLocks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9" name="Group 43"/>
            <p:cNvGrpSpPr>
              <a:grpSpLocks/>
            </p:cNvGrpSpPr>
            <p:nvPr userDrawn="1"/>
          </p:nvGrpSpPr>
          <p:grpSpPr bwMode="auto">
            <a:xfrm>
              <a:off x="5893" y="3022"/>
              <a:ext cx="466" cy="115"/>
              <a:chOff x="5893" y="3022"/>
              <a:chExt cx="466" cy="115"/>
            </a:xfrm>
          </p:grpSpPr>
          <p:sp>
            <p:nvSpPr>
              <p:cNvPr id="10295" name="Rectangle 44"/>
              <p:cNvSpPr>
                <a:spLocks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6" name="Rectangle 45"/>
              <p:cNvSpPr>
                <a:spLocks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7" name="Rectangle 46"/>
              <p:cNvSpPr>
                <a:spLocks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8" name="Rectangle 47"/>
              <p:cNvSpPr>
                <a:spLocks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0" name="Group 48"/>
            <p:cNvGrpSpPr>
              <a:grpSpLocks/>
            </p:cNvGrpSpPr>
            <p:nvPr userDrawn="1"/>
          </p:nvGrpSpPr>
          <p:grpSpPr bwMode="auto">
            <a:xfrm>
              <a:off x="5893" y="3158"/>
              <a:ext cx="466" cy="115"/>
              <a:chOff x="5893" y="3158"/>
              <a:chExt cx="466" cy="115"/>
            </a:xfrm>
          </p:grpSpPr>
          <p:sp>
            <p:nvSpPr>
              <p:cNvPr id="10291" name="Rectangle 49"/>
              <p:cNvSpPr>
                <a:spLocks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2" name="Rectangle 50"/>
              <p:cNvSpPr>
                <a:spLocks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3" name="Rectangle 51"/>
              <p:cNvSpPr>
                <a:spLocks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4" name="Rectangle 52"/>
              <p:cNvSpPr>
                <a:spLocks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1" name="Group 53"/>
            <p:cNvGrpSpPr>
              <a:grpSpLocks/>
            </p:cNvGrpSpPr>
            <p:nvPr userDrawn="1"/>
          </p:nvGrpSpPr>
          <p:grpSpPr bwMode="auto">
            <a:xfrm>
              <a:off x="5893" y="3385"/>
              <a:ext cx="466" cy="115"/>
              <a:chOff x="5893" y="3385"/>
              <a:chExt cx="466" cy="115"/>
            </a:xfrm>
          </p:grpSpPr>
          <p:sp>
            <p:nvSpPr>
              <p:cNvPr id="10287" name="Rectangle 54"/>
              <p:cNvSpPr>
                <a:spLocks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8" name="Rectangle 55"/>
              <p:cNvSpPr>
                <a:spLocks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9" name="Rectangle 56"/>
              <p:cNvSpPr>
                <a:spLocks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0" name="Rectangle 57"/>
              <p:cNvSpPr>
                <a:spLocks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2" name="Group 58"/>
            <p:cNvGrpSpPr>
              <a:grpSpLocks/>
            </p:cNvGrpSpPr>
            <p:nvPr userDrawn="1"/>
          </p:nvGrpSpPr>
          <p:grpSpPr bwMode="auto">
            <a:xfrm>
              <a:off x="5893" y="3521"/>
              <a:ext cx="466" cy="115"/>
              <a:chOff x="5893" y="3521"/>
              <a:chExt cx="466" cy="115"/>
            </a:xfrm>
          </p:grpSpPr>
          <p:sp>
            <p:nvSpPr>
              <p:cNvPr id="10283" name="Rectangle 59"/>
              <p:cNvSpPr>
                <a:spLocks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4" name="Rectangle 60"/>
              <p:cNvSpPr>
                <a:spLocks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5" name="Rectangle 61"/>
              <p:cNvSpPr>
                <a:spLocks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6" name="Rectangle 62"/>
              <p:cNvSpPr>
                <a:spLocks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3" name="Group 63"/>
            <p:cNvGrpSpPr>
              <a:grpSpLocks/>
            </p:cNvGrpSpPr>
            <p:nvPr userDrawn="1"/>
          </p:nvGrpSpPr>
          <p:grpSpPr bwMode="auto">
            <a:xfrm>
              <a:off x="5893" y="3657"/>
              <a:ext cx="466" cy="115"/>
              <a:chOff x="5893" y="3657"/>
              <a:chExt cx="466" cy="115"/>
            </a:xfrm>
          </p:grpSpPr>
          <p:sp>
            <p:nvSpPr>
              <p:cNvPr id="10279" name="Rectangle 64"/>
              <p:cNvSpPr>
                <a:spLocks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0" name="Rectangle 65"/>
              <p:cNvSpPr>
                <a:spLocks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1" name="Rectangle 66"/>
              <p:cNvSpPr>
                <a:spLocks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2" name="Rectangle 67"/>
              <p:cNvSpPr>
                <a:spLocks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4" name="Group 68"/>
            <p:cNvGrpSpPr>
              <a:grpSpLocks/>
            </p:cNvGrpSpPr>
            <p:nvPr userDrawn="1"/>
          </p:nvGrpSpPr>
          <p:grpSpPr bwMode="auto">
            <a:xfrm>
              <a:off x="5893" y="3884"/>
              <a:ext cx="466" cy="115"/>
              <a:chOff x="5893" y="3884"/>
              <a:chExt cx="466" cy="115"/>
            </a:xfrm>
          </p:grpSpPr>
          <p:sp>
            <p:nvSpPr>
              <p:cNvPr id="10275" name="Rectangle 69"/>
              <p:cNvSpPr>
                <a:spLocks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6" name="Rectangle 70"/>
              <p:cNvSpPr>
                <a:spLocks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7" name="Rectangle 71"/>
              <p:cNvSpPr>
                <a:spLocks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8" name="Rectangle 72"/>
              <p:cNvSpPr>
                <a:spLocks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5" name="Group 73"/>
            <p:cNvGrpSpPr>
              <a:grpSpLocks/>
            </p:cNvGrpSpPr>
            <p:nvPr userDrawn="1"/>
          </p:nvGrpSpPr>
          <p:grpSpPr bwMode="auto">
            <a:xfrm>
              <a:off x="5893" y="4026"/>
              <a:ext cx="466" cy="115"/>
              <a:chOff x="5893" y="4026"/>
              <a:chExt cx="466" cy="115"/>
            </a:xfrm>
          </p:grpSpPr>
          <p:sp>
            <p:nvSpPr>
              <p:cNvPr id="10271" name="Rectangle 74"/>
              <p:cNvSpPr>
                <a:spLocks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2" name="Rectangle 75"/>
              <p:cNvSpPr>
                <a:spLocks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3" name="Rectangle 76"/>
              <p:cNvSpPr>
                <a:spLocks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4" name="Rectangle 77"/>
              <p:cNvSpPr>
                <a:spLocks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6" name="Group 78"/>
            <p:cNvGrpSpPr>
              <a:grpSpLocks/>
            </p:cNvGrpSpPr>
            <p:nvPr userDrawn="1"/>
          </p:nvGrpSpPr>
          <p:grpSpPr bwMode="auto">
            <a:xfrm>
              <a:off x="5893" y="4167"/>
              <a:ext cx="466" cy="115"/>
              <a:chOff x="5893" y="4167"/>
              <a:chExt cx="466" cy="115"/>
            </a:xfrm>
          </p:grpSpPr>
          <p:sp>
            <p:nvSpPr>
              <p:cNvPr id="10267" name="Rectangle 79"/>
              <p:cNvSpPr>
                <a:spLocks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68" name="Rectangle 80"/>
              <p:cNvSpPr>
                <a:spLocks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69" name="Rectangle 81"/>
              <p:cNvSpPr>
                <a:spLocks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0" name="Rectangle 82"/>
              <p:cNvSpPr>
                <a:spLocks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sp>
        <p:nvSpPr>
          <p:cNvPr id="10251" name="Rectangle 83"/>
          <p:cNvSpPr>
            <a:spLocks noChangeArrowheads="1"/>
          </p:cNvSpPr>
          <p:nvPr/>
        </p:nvSpPr>
        <p:spPr bwMode="auto">
          <a:xfrm>
            <a:off x="12335939" y="1341439"/>
            <a:ext cx="1589617" cy="133355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eaLnBrk="0" hangingPunct="0">
              <a:lnSpc>
                <a:spcPct val="120000"/>
              </a:lnSpc>
              <a:spcBef>
                <a:spcPct val="20000"/>
              </a:spcBef>
              <a:buFont typeface="Arial" pitchFamily="34" charset="0"/>
              <a:buNone/>
            </a:pPr>
            <a:r>
              <a:rPr lang="zh-CN" altLang="en-US" sz="1100" dirty="0">
                <a:solidFill>
                  <a:srgbClr val="FFFFFF"/>
                </a:solidFill>
                <a:ea typeface="华文细黑" pitchFamily="2" charset="-122"/>
              </a:rPr>
              <a:t>配色参考方案：</a:t>
            </a:r>
          </a:p>
          <a:p>
            <a:pPr eaLnBrk="0" hangingPunct="0">
              <a:lnSpc>
                <a:spcPct val="120000"/>
              </a:lnSpc>
              <a:spcBef>
                <a:spcPct val="20000"/>
              </a:spcBef>
              <a:buFont typeface="Arial" pitchFamily="34" charset="0"/>
              <a:buNone/>
            </a:pPr>
            <a:r>
              <a:rPr lang="zh-CN" altLang="en-US" sz="1100" dirty="0">
                <a:solidFill>
                  <a:srgbClr val="FFFFFF"/>
                </a:solidFill>
                <a:ea typeface="华文细黑" pitchFamily="2" charset="-122"/>
              </a:rPr>
              <a:t>建议同一页面内不超过四种颜色，以下是</a:t>
            </a:r>
            <a:r>
              <a:rPr lang="en-US" altLang="zh-CN" sz="1100" dirty="0">
                <a:solidFill>
                  <a:srgbClr val="FFFFFF"/>
                </a:solidFill>
                <a:ea typeface="华文细黑" pitchFamily="2" charset="-122"/>
              </a:rPr>
              <a:t>13</a:t>
            </a:r>
            <a:r>
              <a:rPr lang="zh-CN" altLang="en-US" sz="1100" dirty="0">
                <a:solidFill>
                  <a:srgbClr val="FFFFFF"/>
                </a:solidFill>
                <a:ea typeface="华文细黑" pitchFamily="2" charset="-122"/>
              </a:rPr>
              <a:t>组配色方案，同一页面内只选择一组使用。（仅供参考）</a:t>
            </a:r>
          </a:p>
        </p:txBody>
      </p:sp>
      <p:sp>
        <p:nvSpPr>
          <p:cNvPr id="10252" name="Rectangle 84"/>
          <p:cNvSpPr>
            <a:spLocks noChangeArrowheads="1"/>
          </p:cNvSpPr>
          <p:nvPr/>
        </p:nvSpPr>
        <p:spPr bwMode="auto">
          <a:xfrm>
            <a:off x="12335933" y="7938"/>
            <a:ext cx="1494367" cy="48717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a:lnSpc>
                <a:spcPct val="120000"/>
              </a:lnSpc>
              <a:buClr>
                <a:srgbClr val="777777"/>
              </a:buClr>
              <a:buSzPct val="60000"/>
              <a:buFont typeface="Wingdings" pitchFamily="2" charset="2"/>
              <a:buNone/>
            </a:pPr>
            <a:r>
              <a:rPr lang="zh-CN" altLang="en-US" sz="1100" dirty="0">
                <a:solidFill>
                  <a:srgbClr val="FFFFFF"/>
                </a:solidFill>
                <a:ea typeface="华文细黑" pitchFamily="2" charset="-122"/>
              </a:rPr>
              <a:t>客户或者合作伙伴的标志放在右上角</a:t>
            </a:r>
            <a:r>
              <a:rPr lang="en-US" altLang="zh-CN" sz="1100" dirty="0">
                <a:solidFill>
                  <a:srgbClr val="FFFFFF"/>
                </a:solidFill>
                <a:ea typeface="华文细黑" pitchFamily="2" charset="-122"/>
              </a:rPr>
              <a:t>.</a:t>
            </a:r>
            <a:endParaRPr lang="zh-CN" altLang="en-US" sz="1100" dirty="0">
              <a:solidFill>
                <a:srgbClr val="FFFFFF"/>
              </a:solidFill>
              <a:ea typeface="华文细黑" pitchFamily="2" charset="-122"/>
            </a:endParaRPr>
          </a:p>
        </p:txBody>
      </p:sp>
      <p:sp>
        <p:nvSpPr>
          <p:cNvPr id="79" name="Rectangle 21"/>
          <p:cNvSpPr>
            <a:spLocks noChangeArrowheads="1"/>
          </p:cNvSpPr>
          <p:nvPr/>
        </p:nvSpPr>
        <p:spPr bwMode="auto">
          <a:xfrm>
            <a:off x="5047621" y="6465937"/>
            <a:ext cx="1648053" cy="184666"/>
          </a:xfrm>
          <a:prstGeom prst="rect">
            <a:avLst/>
          </a:prstGeom>
          <a:noFill/>
          <a:ln w="9525" algn="ctr">
            <a:noFill/>
            <a:miter lim="800000"/>
            <a:headEnd/>
            <a:tailEnd/>
          </a:ln>
          <a:effectLst/>
        </p:spPr>
        <p:txBody>
          <a:bodyPr wrap="none" lIns="80061" tIns="0" rIns="80061" bIns="0">
            <a:spAutoFit/>
          </a:bodyPr>
          <a:lstStyle/>
          <a:p>
            <a:pPr defTabSz="801447" eaLnBrk="0" hangingPunct="0">
              <a:defRPr/>
            </a:pPr>
            <a:r>
              <a:rPr lang="en-US" altLang="zh-CN" sz="1200" dirty="0" smtClean="0">
                <a:solidFill>
                  <a:srgbClr val="000000"/>
                </a:solidFill>
                <a:latin typeface="FrutigerNext LT Medium"/>
                <a:ea typeface="微软雅黑"/>
              </a:rPr>
              <a:t>Huawei Confidential</a:t>
            </a:r>
            <a:endParaRPr lang="en-US" altLang="zh-CN" sz="1200" dirty="0">
              <a:solidFill>
                <a:srgbClr val="000000"/>
              </a:solidFill>
              <a:latin typeface="FrutigerNext LT Medium"/>
              <a:ea typeface="微软雅黑"/>
            </a:endParaRPr>
          </a:p>
        </p:txBody>
      </p:sp>
      <p:sp>
        <p:nvSpPr>
          <p:cNvPr id="81" name="Rectangle 5"/>
          <p:cNvSpPr>
            <a:spLocks noChangeArrowheads="1"/>
          </p:cNvSpPr>
          <p:nvPr/>
        </p:nvSpPr>
        <p:spPr bwMode="auto">
          <a:xfrm>
            <a:off x="8481484" y="6489701"/>
            <a:ext cx="240453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200" dirty="0" smtClean="0">
                <a:solidFill>
                  <a:srgbClr val="000000"/>
                </a:solidFill>
                <a:latin typeface="FrutigerNext LT Bold" pitchFamily="34" charset="0"/>
                <a:ea typeface="MS PGothic" pitchFamily="34" charset="-128"/>
              </a:rPr>
              <a:t> </a:t>
            </a:r>
            <a:fld id="{A4C34F22-587E-473D-9099-376F4F013A30}" type="slidenum">
              <a:rPr lang="de-DE" altLang="zh-CN" sz="1200">
                <a:solidFill>
                  <a:srgbClr val="000000"/>
                </a:solidFill>
                <a:latin typeface="FrutigerNext LT Bold" pitchFamily="34" charset="0"/>
                <a:ea typeface="MS PGothic" pitchFamily="34" charset="-128"/>
              </a:rPr>
              <a:pPr eaLnBrk="0" hangingPunct="0">
                <a:lnSpc>
                  <a:spcPct val="85000"/>
                </a:lnSpc>
              </a:pPr>
              <a:t>‹#›</a:t>
            </a:fld>
            <a:endParaRPr lang="en-GB" altLang="zh-CN" sz="1200" dirty="0">
              <a:solidFill>
                <a:srgbClr val="000000"/>
              </a:solidFill>
              <a:latin typeface="FrutigerNext LT Bold" pitchFamily="34" charset="0"/>
              <a:ea typeface="MS PGothic" pitchFamily="34" charset="-128"/>
            </a:endParaRPr>
          </a:p>
        </p:txBody>
      </p:sp>
    </p:spTree>
    <p:extLst>
      <p:ext uri="{BB962C8B-B14F-4D97-AF65-F5344CB8AC3E}">
        <p14:creationId xmlns:p14="http://schemas.microsoft.com/office/powerpoint/2010/main" val="776032084"/>
      </p:ext>
    </p:extLst>
  </p:cSld>
  <p:clrMap bg1="lt1" tx1="dk1" bg2="lt2" tx2="dk2" accent1="accent1" accent2="accent2" accent3="accent3" accent4="accent4" accent5="accent5" accent6="accent6" hlink="hlink" folHlink="folHlink"/>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txStyles>
    <p:titleStyle>
      <a:lvl1pPr algn="l" rtl="0" eaLnBrk="0" fontAlgn="base" hangingPunct="0">
        <a:spcBef>
          <a:spcPct val="0"/>
        </a:spcBef>
        <a:spcAft>
          <a:spcPct val="0"/>
        </a:spcAft>
        <a:defRPr sz="3199" b="1">
          <a:solidFill>
            <a:srgbClr val="990000"/>
          </a:solidFill>
          <a:latin typeface="Arial" pitchFamily="34" charset="0"/>
          <a:ea typeface="黑体" pitchFamily="49" charset="-122"/>
          <a:cs typeface="Arial" pitchFamily="34" charset="0"/>
        </a:defRPr>
      </a:lvl1pPr>
      <a:lvl2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2pPr>
      <a:lvl3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3pPr>
      <a:lvl4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4pPr>
      <a:lvl5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5pPr>
      <a:lvl6pPr marL="457063"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6pPr>
      <a:lvl7pPr marL="914126"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7pPr>
      <a:lvl8pPr marL="1371189"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8pPr>
      <a:lvl9pPr marL="182825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9pPr>
    </p:titleStyle>
    <p:bodyStyle>
      <a:lvl1pPr marL="342797" indent="-342797" algn="l" rtl="0" eaLnBrk="0" fontAlgn="base" hangingPunct="0">
        <a:lnSpc>
          <a:spcPct val="140000"/>
        </a:lnSpc>
        <a:spcBef>
          <a:spcPct val="0"/>
        </a:spcBef>
        <a:spcAft>
          <a:spcPct val="0"/>
        </a:spcAft>
        <a:buClr>
          <a:srgbClr val="777777"/>
        </a:buClr>
        <a:buSzPct val="60000"/>
        <a:buFont typeface="Wingdings" pitchFamily="2" charset="2"/>
        <a:buChar char="l"/>
        <a:defRPr sz="1999">
          <a:solidFill>
            <a:schemeClr val="tx1"/>
          </a:solidFill>
          <a:latin typeface="+mn-lt"/>
          <a:ea typeface="黑体" pitchFamily="49" charset="-122"/>
          <a:cs typeface="+mn-cs"/>
        </a:defRPr>
      </a:lvl1pPr>
      <a:lvl2pPr marL="742727" indent="-285664"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142657" indent="-228531" algn="l" rtl="0" eaLnBrk="0" fontAlgn="base" hangingPunct="0">
        <a:lnSpc>
          <a:spcPct val="140000"/>
        </a:lnSpc>
        <a:spcBef>
          <a:spcPct val="0"/>
        </a:spcBef>
        <a:spcAft>
          <a:spcPct val="0"/>
        </a:spcAft>
        <a:buSzPct val="50000"/>
        <a:buFont typeface="Wingdings" pitchFamily="2" charset="2"/>
        <a:buChar char="n"/>
        <a:defRPr sz="1600">
          <a:solidFill>
            <a:schemeClr val="tx1"/>
          </a:solidFill>
          <a:latin typeface="+mn-lt"/>
          <a:ea typeface="+mn-ea"/>
          <a:cs typeface="+mn-cs"/>
        </a:defRPr>
      </a:lvl3pPr>
      <a:lvl4pPr marL="1599720" indent="-228531" algn="l" rtl="0" eaLnBrk="0" fontAlgn="base" hangingPunct="0">
        <a:lnSpc>
          <a:spcPct val="140000"/>
        </a:lnSpc>
        <a:spcBef>
          <a:spcPct val="0"/>
        </a:spcBef>
        <a:spcAft>
          <a:spcPct val="0"/>
        </a:spcAft>
        <a:buChar char="–"/>
        <a:defRPr sz="1400">
          <a:solidFill>
            <a:schemeClr val="tx1"/>
          </a:solidFill>
          <a:latin typeface="+mn-lt"/>
          <a:ea typeface="+mn-ea"/>
          <a:cs typeface="+mn-cs"/>
        </a:defRPr>
      </a:lvl4pPr>
      <a:lvl5pPr marL="2056783" indent="-228531" algn="l" rtl="0" eaLnBrk="0" fontAlgn="base" hangingPunct="0">
        <a:lnSpc>
          <a:spcPct val="140000"/>
        </a:lnSpc>
        <a:spcBef>
          <a:spcPct val="0"/>
        </a:spcBef>
        <a:spcAft>
          <a:spcPct val="0"/>
        </a:spcAft>
        <a:buFont typeface="Arial" pitchFamily="34" charset="0"/>
        <a:buChar char="~"/>
        <a:defRPr sz="1200">
          <a:solidFill>
            <a:schemeClr val="tx1"/>
          </a:solidFill>
          <a:latin typeface="+mn-lt"/>
          <a:ea typeface="+mn-ea"/>
          <a:cs typeface="+mn-cs"/>
        </a:defRPr>
      </a:lvl5pPr>
      <a:lvl6pPr marL="2513846"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0908"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7971"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5034"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828887" y="274864"/>
            <a:ext cx="10753699"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1" tIns="45684" rIns="91371" bIns="45684" numCol="1" anchor="ctr" anchorCtr="0" compatLnSpc="1">
            <a:prstTxWarp prst="textNoShape">
              <a:avLst/>
            </a:prstTxWarp>
          </a:bodyPr>
          <a:lstStyle/>
          <a:p>
            <a:pPr lvl="0"/>
            <a:r>
              <a:rPr lang="zh-CN" altLang="en-US" smtClean="0"/>
              <a:t>单击此处编辑母版标题样式</a:t>
            </a:r>
          </a:p>
        </p:txBody>
      </p:sp>
      <p:sp>
        <p:nvSpPr>
          <p:cNvPr id="1027" name="Rectangle 3"/>
          <p:cNvSpPr>
            <a:spLocks noGrp="1" noChangeArrowheads="1"/>
          </p:cNvSpPr>
          <p:nvPr>
            <p:ph type="body" idx="1"/>
          </p:nvPr>
        </p:nvSpPr>
        <p:spPr bwMode="auto">
          <a:xfrm>
            <a:off x="828887" y="1600200"/>
            <a:ext cx="10753699" cy="45257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1" tIns="45684" rIns="91371" bIns="45684"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pic>
        <p:nvPicPr>
          <p:cNvPr id="1028" name="Picture 7" descr="7"/>
          <p:cNvPicPr>
            <a:picLocks noChangeAspect="1" noChangeArrowheads="1"/>
          </p:cNvPicPr>
          <p:nvPr userDrawn="1"/>
        </p:nvPicPr>
        <p:blipFill>
          <a:blip r:embed="rId17" cstate="print">
            <a:extLst>
              <a:ext uri="{28A0092B-C50C-407E-A947-70E740481C1C}">
                <a14:useLocalDpi xmlns:a14="http://schemas.microsoft.com/office/drawing/2010/main" val="0"/>
              </a:ext>
            </a:extLst>
          </a:blip>
          <a:srcRect/>
          <a:stretch>
            <a:fillRect/>
          </a:stretch>
        </p:blipFill>
        <p:spPr bwMode="auto">
          <a:xfrm>
            <a:off x="1" y="6221186"/>
            <a:ext cx="12190186" cy="6368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9" name="Text Box 8"/>
          <p:cNvSpPr txBox="1">
            <a:spLocks noChangeArrowheads="1"/>
          </p:cNvSpPr>
          <p:nvPr userDrawn="1"/>
        </p:nvSpPr>
        <p:spPr bwMode="auto">
          <a:xfrm>
            <a:off x="870598" y="6466123"/>
            <a:ext cx="2656118" cy="263759"/>
          </a:xfrm>
          <a:prstGeom prst="rect">
            <a:avLst/>
          </a:prstGeom>
          <a:noFill/>
          <a:ln>
            <a:noFill/>
          </a:ln>
          <a:extLst/>
        </p:spPr>
        <p:txBody>
          <a:bodyPr wrap="none" lIns="78304" tIns="39154" rIns="78304" bIns="39154">
            <a:spAutoFit/>
          </a:bodyPr>
          <a:lstStyle>
            <a:lvl1pPr algn="ctr">
              <a:defRPr sz="2500">
                <a:solidFill>
                  <a:schemeClr val="tx1"/>
                </a:solidFill>
                <a:latin typeface="FrutigerNext LT BlackCn"/>
                <a:ea typeface="MS PGothic" panose="020B0600070205080204" pitchFamily="34" charset="-128"/>
              </a:defRPr>
            </a:lvl1pPr>
            <a:lvl2pPr marL="742950" indent="-285750" algn="ctr">
              <a:defRPr sz="2500">
                <a:solidFill>
                  <a:schemeClr val="tx1"/>
                </a:solidFill>
                <a:latin typeface="FrutigerNext LT BlackCn"/>
                <a:ea typeface="MS PGothic" panose="020B0600070205080204" pitchFamily="34" charset="-128"/>
              </a:defRPr>
            </a:lvl2pPr>
            <a:lvl3pPr marL="1143000" indent="-228600" algn="ctr">
              <a:defRPr sz="2500">
                <a:solidFill>
                  <a:schemeClr val="tx1"/>
                </a:solidFill>
                <a:latin typeface="FrutigerNext LT BlackCn"/>
                <a:ea typeface="MS PGothic" panose="020B0600070205080204" pitchFamily="34" charset="-128"/>
              </a:defRPr>
            </a:lvl3pPr>
            <a:lvl4pPr marL="1600200" indent="-228600" algn="ctr">
              <a:defRPr sz="2500">
                <a:solidFill>
                  <a:schemeClr val="tx1"/>
                </a:solidFill>
                <a:latin typeface="FrutigerNext LT BlackCn"/>
                <a:ea typeface="MS PGothic" panose="020B0600070205080204" pitchFamily="34" charset="-128"/>
              </a:defRPr>
            </a:lvl4pPr>
            <a:lvl5pPr marL="2057400" indent="-228600" algn="ctr">
              <a:defRPr sz="2500">
                <a:solidFill>
                  <a:schemeClr val="tx1"/>
                </a:solidFill>
                <a:latin typeface="FrutigerNext LT BlackCn"/>
                <a:ea typeface="MS PGothic" panose="020B0600070205080204" pitchFamily="34" charset="-128"/>
              </a:defRPr>
            </a:lvl5pPr>
            <a:lvl6pPr marL="25146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6pPr>
            <a:lvl7pPr marL="29718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7pPr>
            <a:lvl8pPr marL="34290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8pPr>
            <a:lvl9pPr marL="38862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9pPr>
          </a:lstStyle>
          <a:p>
            <a:pPr algn="l" eaLnBrk="0" hangingPunct="0">
              <a:defRPr/>
            </a:pPr>
            <a:r>
              <a:rPr lang="en-US" altLang="zh-CN" sz="1200" smtClean="0">
                <a:solidFill>
                  <a:srgbClr val="000000"/>
                </a:solidFill>
                <a:latin typeface="FrutigerNext LT Bold" panose="020B0803040504020204" pitchFamily="34" charset="0"/>
              </a:rPr>
              <a:t>HUAWEI TECHNOLOGIES Co., Ltd.</a:t>
            </a:r>
            <a:endParaRPr lang="en-US" altLang="zh-CN" sz="2142" smtClean="0">
              <a:solidFill>
                <a:srgbClr val="000000"/>
              </a:solidFill>
              <a:latin typeface="Arial" panose="020B0604020202020204" pitchFamily="34" charset="0"/>
            </a:endParaRPr>
          </a:p>
        </p:txBody>
      </p:sp>
      <p:sp>
        <p:nvSpPr>
          <p:cNvPr id="38921" name="Rectangle 9"/>
          <p:cNvSpPr>
            <a:spLocks noGrp="1" noChangeArrowheads="1"/>
          </p:cNvSpPr>
          <p:nvPr>
            <p:ph type="dt" sz="half" idx="2"/>
          </p:nvPr>
        </p:nvSpPr>
        <p:spPr bwMode="auto">
          <a:xfrm>
            <a:off x="7906124" y="6400804"/>
            <a:ext cx="1409280" cy="1102179"/>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nSpc>
                <a:spcPct val="85000"/>
              </a:lnSpc>
              <a:defRPr sz="1029">
                <a:latin typeface="FrutigerNext LT Medium" panose="020B0603040504020204" pitchFamily="34" charset="0"/>
              </a:defRPr>
            </a:lvl1pPr>
          </a:lstStyle>
          <a:p>
            <a:pPr eaLnBrk="0" hangingPunct="0">
              <a:defRPr/>
            </a:pPr>
            <a:endParaRPr lang="de-DE" altLang="zh-CN">
              <a:solidFill>
                <a:srgbClr val="000000"/>
              </a:solidFill>
              <a:ea typeface="MS PGothic" panose="020B0600070205080204" pitchFamily="34" charset="-128"/>
            </a:endParaRPr>
          </a:p>
          <a:p>
            <a:pPr eaLnBrk="0" hangingPunct="0">
              <a:defRPr/>
            </a:pPr>
            <a:r>
              <a:rPr lang="de-DE" altLang="zh-CN">
                <a:solidFill>
                  <a:srgbClr val="000000"/>
                </a:solidFill>
                <a:ea typeface="MS PGothic" panose="020B0600070205080204" pitchFamily="34" charset="-128"/>
              </a:rPr>
              <a:t>Page </a:t>
            </a:r>
            <a:fld id="{820E6346-A0AD-4C49-9AB5-C3586A0B660A}" type="slidenum">
              <a:rPr lang="de-DE" altLang="zh-CN">
                <a:solidFill>
                  <a:srgbClr val="000000"/>
                </a:solidFill>
                <a:ea typeface="MS PGothic" panose="020B0600070205080204" pitchFamily="34" charset="-128"/>
              </a:rPr>
              <a:pPr eaLnBrk="0" hangingPunct="0">
                <a:defRPr/>
              </a:pPr>
              <a:t>‹#›</a:t>
            </a:fld>
            <a:endParaRPr lang="en-GB" altLang="zh-CN">
              <a:solidFill>
                <a:srgbClr val="000000"/>
              </a:solidFill>
              <a:ea typeface="MS PGothic" panose="020B0600070205080204" pitchFamily="34" charset="-128"/>
            </a:endParaRPr>
          </a:p>
        </p:txBody>
      </p:sp>
      <p:pic>
        <p:nvPicPr>
          <p:cNvPr id="1031" name="Picture 10" descr="8"/>
          <p:cNvPicPr>
            <a:picLocks noChangeAspect="1" noChangeArrowheads="1"/>
          </p:cNvPicPr>
          <p:nvPr userDrawn="1"/>
        </p:nvPicPr>
        <p:blipFill>
          <a:blip r:embed="rId18" cstate="print">
            <a:extLst>
              <a:ext uri="{28A0092B-C50C-407E-A947-70E740481C1C}">
                <a14:useLocalDpi xmlns:a14="http://schemas.microsoft.com/office/drawing/2010/main" val="0"/>
              </a:ext>
            </a:extLst>
          </a:blip>
          <a:srcRect/>
          <a:stretch>
            <a:fillRect/>
          </a:stretch>
        </p:blipFill>
        <p:spPr bwMode="auto">
          <a:xfrm>
            <a:off x="10011882" y="6400809"/>
            <a:ext cx="1746638" cy="310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11"/>
          <p:cNvSpPr>
            <a:spLocks noChangeArrowheads="1"/>
          </p:cNvSpPr>
          <p:nvPr userDrawn="1"/>
        </p:nvSpPr>
        <p:spPr bwMode="auto">
          <a:xfrm>
            <a:off x="4880792" y="6467485"/>
            <a:ext cx="1703658" cy="263747"/>
          </a:xfrm>
          <a:prstGeom prst="rect">
            <a:avLst/>
          </a:prstGeom>
          <a:noFill/>
          <a:ln>
            <a:noFill/>
          </a:ln>
          <a:extLst/>
        </p:spPr>
        <p:txBody>
          <a:bodyPr wrap="none" lIns="78298" tIns="39148" rIns="78298" bIns="39148">
            <a:spAutoFit/>
          </a:bodyPr>
          <a:lstStyle>
            <a:lvl1pPr algn="ctr">
              <a:defRPr sz="2500">
                <a:solidFill>
                  <a:schemeClr val="tx1"/>
                </a:solidFill>
                <a:latin typeface="FrutigerNext LT BlackCn"/>
                <a:ea typeface="MS PGothic" panose="020B0600070205080204" pitchFamily="34" charset="-128"/>
              </a:defRPr>
            </a:lvl1pPr>
            <a:lvl2pPr marL="742950" indent="-285750" algn="ctr">
              <a:defRPr sz="2500">
                <a:solidFill>
                  <a:schemeClr val="tx1"/>
                </a:solidFill>
                <a:latin typeface="FrutigerNext LT BlackCn"/>
                <a:ea typeface="MS PGothic" panose="020B0600070205080204" pitchFamily="34" charset="-128"/>
              </a:defRPr>
            </a:lvl2pPr>
            <a:lvl3pPr marL="1143000" indent="-228600" algn="ctr">
              <a:defRPr sz="2500">
                <a:solidFill>
                  <a:schemeClr val="tx1"/>
                </a:solidFill>
                <a:latin typeface="FrutigerNext LT BlackCn"/>
                <a:ea typeface="MS PGothic" panose="020B0600070205080204" pitchFamily="34" charset="-128"/>
              </a:defRPr>
            </a:lvl3pPr>
            <a:lvl4pPr marL="1600200" indent="-228600" algn="ctr">
              <a:defRPr sz="2500">
                <a:solidFill>
                  <a:schemeClr val="tx1"/>
                </a:solidFill>
                <a:latin typeface="FrutigerNext LT BlackCn"/>
                <a:ea typeface="MS PGothic" panose="020B0600070205080204" pitchFamily="34" charset="-128"/>
              </a:defRPr>
            </a:lvl4pPr>
            <a:lvl5pPr marL="2057400" indent="-228600" algn="ctr">
              <a:defRPr sz="2500">
                <a:solidFill>
                  <a:schemeClr val="tx1"/>
                </a:solidFill>
                <a:latin typeface="FrutigerNext LT BlackCn"/>
                <a:ea typeface="MS PGothic" panose="020B0600070205080204" pitchFamily="34" charset="-128"/>
              </a:defRPr>
            </a:lvl5pPr>
            <a:lvl6pPr marL="25146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6pPr>
            <a:lvl7pPr marL="29718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7pPr>
            <a:lvl8pPr marL="34290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8pPr>
            <a:lvl9pPr marL="38862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9pPr>
          </a:lstStyle>
          <a:p>
            <a:pPr algn="l" eaLnBrk="0" hangingPunct="0">
              <a:defRPr/>
            </a:pPr>
            <a:r>
              <a:rPr lang="en-US" altLang="zh-CN" sz="1200" smtClean="0">
                <a:solidFill>
                  <a:srgbClr val="000000"/>
                </a:solidFill>
                <a:latin typeface="FrutigerNext LT Bold" panose="020B0803040504020204" pitchFamily="34" charset="0"/>
              </a:rPr>
              <a:t>HUAWEI Confidential </a:t>
            </a:r>
          </a:p>
        </p:txBody>
      </p:sp>
    </p:spTree>
    <p:extLst>
      <p:ext uri="{BB962C8B-B14F-4D97-AF65-F5344CB8AC3E}">
        <p14:creationId xmlns:p14="http://schemas.microsoft.com/office/powerpoint/2010/main" val="2546936143"/>
      </p:ext>
    </p:extLst>
  </p:cSld>
  <p:clrMap bg1="lt1" tx1="dk1" bg2="lt2" tx2="dk2" accent1="accent1" accent2="accent2" accent3="accent3" accent4="accent4" accent5="accent5" accent6="accent6" hlink="hlink" folHlink="folHlink"/>
  <p:sldLayoutIdLst>
    <p:sldLayoutId id="2147484125" r:id="rId1"/>
    <p:sldLayoutId id="2147484126" r:id="rId2"/>
    <p:sldLayoutId id="2147484127" r:id="rId3"/>
    <p:sldLayoutId id="2147484128" r:id="rId4"/>
    <p:sldLayoutId id="2147484129" r:id="rId5"/>
    <p:sldLayoutId id="2147484130" r:id="rId6"/>
    <p:sldLayoutId id="2147484131" r:id="rId7"/>
    <p:sldLayoutId id="2147484132" r:id="rId8"/>
    <p:sldLayoutId id="2147484133" r:id="rId9"/>
    <p:sldLayoutId id="2147484134" r:id="rId10"/>
    <p:sldLayoutId id="2147484135" r:id="rId11"/>
    <p:sldLayoutId id="2147484136" r:id="rId12"/>
    <p:sldLayoutId id="2147484137" r:id="rId13"/>
    <p:sldLayoutId id="2147484138" r:id="rId14"/>
    <p:sldLayoutId id="2147484139" r:id="rId15"/>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hf sldNum="0" hdr="0" ftr="0"/>
  <p:txStyles>
    <p:titleStyle>
      <a:lvl1pPr algn="ctr" rtl="0" eaLnBrk="0" fontAlgn="base" hangingPunct="0">
        <a:spcBef>
          <a:spcPct val="0"/>
        </a:spcBef>
        <a:spcAft>
          <a:spcPct val="0"/>
        </a:spcAft>
        <a:defRPr sz="2999" b="1">
          <a:solidFill>
            <a:schemeClr val="tx1"/>
          </a:solidFill>
          <a:latin typeface="+mj-lt"/>
          <a:ea typeface="+mj-ea"/>
          <a:cs typeface="+mj-cs"/>
        </a:defRPr>
      </a:lvl1pPr>
      <a:lvl2pPr algn="ctr" rtl="0" eaLnBrk="0" fontAlgn="base" hangingPunct="0">
        <a:spcBef>
          <a:spcPct val="0"/>
        </a:spcBef>
        <a:spcAft>
          <a:spcPct val="0"/>
        </a:spcAft>
        <a:defRPr sz="2999" b="1">
          <a:solidFill>
            <a:schemeClr val="tx1"/>
          </a:solidFill>
          <a:latin typeface="Arial" charset="0"/>
          <a:ea typeface="黑体" pitchFamily="2" charset="-122"/>
        </a:defRPr>
      </a:lvl2pPr>
      <a:lvl3pPr algn="ctr" rtl="0" eaLnBrk="0" fontAlgn="base" hangingPunct="0">
        <a:spcBef>
          <a:spcPct val="0"/>
        </a:spcBef>
        <a:spcAft>
          <a:spcPct val="0"/>
        </a:spcAft>
        <a:defRPr sz="2999" b="1">
          <a:solidFill>
            <a:schemeClr val="tx1"/>
          </a:solidFill>
          <a:latin typeface="Arial" charset="0"/>
          <a:ea typeface="黑体" pitchFamily="2" charset="-122"/>
        </a:defRPr>
      </a:lvl3pPr>
      <a:lvl4pPr algn="ctr" rtl="0" eaLnBrk="0" fontAlgn="base" hangingPunct="0">
        <a:spcBef>
          <a:spcPct val="0"/>
        </a:spcBef>
        <a:spcAft>
          <a:spcPct val="0"/>
        </a:spcAft>
        <a:defRPr sz="2999" b="1">
          <a:solidFill>
            <a:schemeClr val="tx1"/>
          </a:solidFill>
          <a:latin typeface="Arial" charset="0"/>
          <a:ea typeface="黑体" pitchFamily="2" charset="-122"/>
        </a:defRPr>
      </a:lvl4pPr>
      <a:lvl5pPr algn="ctr" rtl="0" eaLnBrk="0" fontAlgn="base" hangingPunct="0">
        <a:spcBef>
          <a:spcPct val="0"/>
        </a:spcBef>
        <a:spcAft>
          <a:spcPct val="0"/>
        </a:spcAft>
        <a:defRPr sz="2999" b="1">
          <a:solidFill>
            <a:schemeClr val="tx1"/>
          </a:solidFill>
          <a:latin typeface="Arial" charset="0"/>
          <a:ea typeface="黑体" pitchFamily="2" charset="-122"/>
        </a:defRPr>
      </a:lvl5pPr>
      <a:lvl6pPr marL="391748" algn="ctr" rtl="0" fontAlgn="base">
        <a:spcBef>
          <a:spcPct val="0"/>
        </a:spcBef>
        <a:spcAft>
          <a:spcPct val="0"/>
        </a:spcAft>
        <a:defRPr sz="2999" b="1">
          <a:solidFill>
            <a:schemeClr val="tx1"/>
          </a:solidFill>
          <a:latin typeface="Arial" charset="0"/>
          <a:ea typeface="黑体" pitchFamily="2" charset="-122"/>
        </a:defRPr>
      </a:lvl6pPr>
      <a:lvl7pPr marL="783497" algn="ctr" rtl="0" fontAlgn="base">
        <a:spcBef>
          <a:spcPct val="0"/>
        </a:spcBef>
        <a:spcAft>
          <a:spcPct val="0"/>
        </a:spcAft>
        <a:defRPr sz="2999" b="1">
          <a:solidFill>
            <a:schemeClr val="tx1"/>
          </a:solidFill>
          <a:latin typeface="Arial" charset="0"/>
          <a:ea typeface="黑体" pitchFamily="2" charset="-122"/>
        </a:defRPr>
      </a:lvl7pPr>
      <a:lvl8pPr marL="1175245" algn="ctr" rtl="0" fontAlgn="base">
        <a:spcBef>
          <a:spcPct val="0"/>
        </a:spcBef>
        <a:spcAft>
          <a:spcPct val="0"/>
        </a:spcAft>
        <a:defRPr sz="2999" b="1">
          <a:solidFill>
            <a:schemeClr val="tx1"/>
          </a:solidFill>
          <a:latin typeface="Arial" charset="0"/>
          <a:ea typeface="黑体" pitchFamily="2" charset="-122"/>
        </a:defRPr>
      </a:lvl8pPr>
      <a:lvl9pPr marL="1566994" algn="ctr" rtl="0" fontAlgn="base">
        <a:spcBef>
          <a:spcPct val="0"/>
        </a:spcBef>
        <a:spcAft>
          <a:spcPct val="0"/>
        </a:spcAft>
        <a:defRPr sz="2999" b="1">
          <a:solidFill>
            <a:schemeClr val="tx1"/>
          </a:solidFill>
          <a:latin typeface="Arial" charset="0"/>
          <a:ea typeface="黑体" pitchFamily="2" charset="-122"/>
        </a:defRPr>
      </a:lvl9pPr>
    </p:titleStyle>
    <p:bodyStyle>
      <a:lvl1pPr marL="293812" indent="-293812" algn="l" rtl="0" eaLnBrk="0" fontAlgn="base" hangingPunct="0">
        <a:lnSpc>
          <a:spcPct val="140000"/>
        </a:lnSpc>
        <a:spcBef>
          <a:spcPct val="0"/>
        </a:spcBef>
        <a:spcAft>
          <a:spcPct val="0"/>
        </a:spcAft>
        <a:defRPr sz="1885" b="1">
          <a:solidFill>
            <a:schemeClr val="tx1"/>
          </a:solidFill>
          <a:latin typeface="+mn-lt"/>
          <a:ea typeface="+mn-ea"/>
          <a:cs typeface="+mn-cs"/>
        </a:defRPr>
      </a:lvl1pPr>
      <a:lvl2pPr marL="636591" indent="-244843" algn="l" rtl="0" eaLnBrk="0" fontAlgn="base" hangingPunct="0">
        <a:lnSpc>
          <a:spcPct val="140000"/>
        </a:lnSpc>
        <a:spcBef>
          <a:spcPct val="0"/>
        </a:spcBef>
        <a:spcAft>
          <a:spcPct val="0"/>
        </a:spcAft>
        <a:defRPr sz="1885">
          <a:solidFill>
            <a:schemeClr val="tx1"/>
          </a:solidFill>
          <a:latin typeface="+mn-lt"/>
          <a:ea typeface="华文细黑" pitchFamily="2" charset="-122"/>
        </a:defRPr>
      </a:lvl2pPr>
      <a:lvl3pPr marL="979371" indent="-195874" algn="l" rtl="0" eaLnBrk="0" fontAlgn="base" hangingPunct="0">
        <a:lnSpc>
          <a:spcPct val="140000"/>
        </a:lnSpc>
        <a:spcBef>
          <a:spcPct val="0"/>
        </a:spcBef>
        <a:spcAft>
          <a:spcPct val="0"/>
        </a:spcAft>
        <a:defRPr sz="1885">
          <a:solidFill>
            <a:schemeClr val="tx1"/>
          </a:solidFill>
          <a:latin typeface="+mn-lt"/>
          <a:ea typeface="华文细黑" pitchFamily="2" charset="-122"/>
        </a:defRPr>
      </a:lvl3pPr>
      <a:lvl4pPr marL="1371120" indent="-197235" algn="l" rtl="0" eaLnBrk="0" fontAlgn="base" hangingPunct="0">
        <a:lnSpc>
          <a:spcPct val="140000"/>
        </a:lnSpc>
        <a:spcBef>
          <a:spcPct val="0"/>
        </a:spcBef>
        <a:spcAft>
          <a:spcPct val="0"/>
        </a:spcAft>
        <a:defRPr sz="1885">
          <a:solidFill>
            <a:schemeClr val="tx1"/>
          </a:solidFill>
          <a:latin typeface="+mn-lt"/>
          <a:ea typeface="华文细黑" pitchFamily="2" charset="-122"/>
        </a:defRPr>
      </a:lvl4pPr>
      <a:lvl5pPr marL="1761508" indent="-194515" algn="l" rtl="0" eaLnBrk="0" fontAlgn="base" hangingPunct="0">
        <a:lnSpc>
          <a:spcPct val="140000"/>
        </a:lnSpc>
        <a:spcBef>
          <a:spcPct val="0"/>
        </a:spcBef>
        <a:spcAft>
          <a:spcPct val="0"/>
        </a:spcAft>
        <a:defRPr sz="1885">
          <a:solidFill>
            <a:schemeClr val="tx1"/>
          </a:solidFill>
          <a:latin typeface="+mn-lt"/>
          <a:ea typeface="华文细黑" pitchFamily="2" charset="-122"/>
        </a:defRPr>
      </a:lvl5pPr>
      <a:lvl6pPr marL="2153257" indent="-194515" algn="l" rtl="0" fontAlgn="base">
        <a:lnSpc>
          <a:spcPct val="140000"/>
        </a:lnSpc>
        <a:spcBef>
          <a:spcPct val="0"/>
        </a:spcBef>
        <a:spcAft>
          <a:spcPct val="0"/>
        </a:spcAft>
        <a:defRPr sz="1885">
          <a:solidFill>
            <a:schemeClr val="tx1"/>
          </a:solidFill>
          <a:latin typeface="+mn-lt"/>
          <a:ea typeface="华文细黑" pitchFamily="2" charset="-122"/>
        </a:defRPr>
      </a:lvl6pPr>
      <a:lvl7pPr marL="2545006" indent="-194515" algn="l" rtl="0" fontAlgn="base">
        <a:lnSpc>
          <a:spcPct val="140000"/>
        </a:lnSpc>
        <a:spcBef>
          <a:spcPct val="0"/>
        </a:spcBef>
        <a:spcAft>
          <a:spcPct val="0"/>
        </a:spcAft>
        <a:defRPr sz="1885">
          <a:solidFill>
            <a:schemeClr val="tx1"/>
          </a:solidFill>
          <a:latin typeface="+mn-lt"/>
          <a:ea typeface="华文细黑" pitchFamily="2" charset="-122"/>
        </a:defRPr>
      </a:lvl7pPr>
      <a:lvl8pPr marL="2936755" indent="-194515" algn="l" rtl="0" fontAlgn="base">
        <a:lnSpc>
          <a:spcPct val="140000"/>
        </a:lnSpc>
        <a:spcBef>
          <a:spcPct val="0"/>
        </a:spcBef>
        <a:spcAft>
          <a:spcPct val="0"/>
        </a:spcAft>
        <a:defRPr sz="1885">
          <a:solidFill>
            <a:schemeClr val="tx1"/>
          </a:solidFill>
          <a:latin typeface="+mn-lt"/>
          <a:ea typeface="华文细黑" pitchFamily="2" charset="-122"/>
        </a:defRPr>
      </a:lvl8pPr>
      <a:lvl9pPr marL="3328503" indent="-194515" algn="l" rtl="0" fontAlgn="base">
        <a:lnSpc>
          <a:spcPct val="140000"/>
        </a:lnSpc>
        <a:spcBef>
          <a:spcPct val="0"/>
        </a:spcBef>
        <a:spcAft>
          <a:spcPct val="0"/>
        </a:spcAft>
        <a:defRPr sz="1885">
          <a:solidFill>
            <a:schemeClr val="tx1"/>
          </a:solidFill>
          <a:latin typeface="+mn-lt"/>
          <a:ea typeface="华文细黑" pitchFamily="2" charset="-122"/>
        </a:defRPr>
      </a:lvl9pPr>
    </p:bodyStyle>
    <p:otherStyle>
      <a:defPPr>
        <a:defRPr lang="zh-CN"/>
      </a:defPPr>
      <a:lvl1pPr marL="0" algn="l" defTabSz="783497" rtl="0" eaLnBrk="1" latinLnBrk="0" hangingPunct="1">
        <a:defRPr sz="1543" kern="1200">
          <a:solidFill>
            <a:schemeClr val="tx1"/>
          </a:solidFill>
          <a:latin typeface="+mn-lt"/>
          <a:ea typeface="+mn-ea"/>
          <a:cs typeface="+mn-cs"/>
        </a:defRPr>
      </a:lvl1pPr>
      <a:lvl2pPr marL="391748" algn="l" defTabSz="783497" rtl="0" eaLnBrk="1" latinLnBrk="0" hangingPunct="1">
        <a:defRPr sz="1543" kern="1200">
          <a:solidFill>
            <a:schemeClr val="tx1"/>
          </a:solidFill>
          <a:latin typeface="+mn-lt"/>
          <a:ea typeface="+mn-ea"/>
          <a:cs typeface="+mn-cs"/>
        </a:defRPr>
      </a:lvl2pPr>
      <a:lvl3pPr marL="783497" algn="l" defTabSz="783497" rtl="0" eaLnBrk="1" latinLnBrk="0" hangingPunct="1">
        <a:defRPr sz="1543" kern="1200">
          <a:solidFill>
            <a:schemeClr val="tx1"/>
          </a:solidFill>
          <a:latin typeface="+mn-lt"/>
          <a:ea typeface="+mn-ea"/>
          <a:cs typeface="+mn-cs"/>
        </a:defRPr>
      </a:lvl3pPr>
      <a:lvl4pPr marL="1175245" algn="l" defTabSz="783497" rtl="0" eaLnBrk="1" latinLnBrk="0" hangingPunct="1">
        <a:defRPr sz="1543" kern="1200">
          <a:solidFill>
            <a:schemeClr val="tx1"/>
          </a:solidFill>
          <a:latin typeface="+mn-lt"/>
          <a:ea typeface="+mn-ea"/>
          <a:cs typeface="+mn-cs"/>
        </a:defRPr>
      </a:lvl4pPr>
      <a:lvl5pPr marL="1566994" algn="l" defTabSz="783497" rtl="0" eaLnBrk="1" latinLnBrk="0" hangingPunct="1">
        <a:defRPr sz="1543" kern="1200">
          <a:solidFill>
            <a:schemeClr val="tx1"/>
          </a:solidFill>
          <a:latin typeface="+mn-lt"/>
          <a:ea typeface="+mn-ea"/>
          <a:cs typeface="+mn-cs"/>
        </a:defRPr>
      </a:lvl5pPr>
      <a:lvl6pPr marL="1958743" algn="l" defTabSz="783497" rtl="0" eaLnBrk="1" latinLnBrk="0" hangingPunct="1">
        <a:defRPr sz="1543" kern="1200">
          <a:solidFill>
            <a:schemeClr val="tx1"/>
          </a:solidFill>
          <a:latin typeface="+mn-lt"/>
          <a:ea typeface="+mn-ea"/>
          <a:cs typeface="+mn-cs"/>
        </a:defRPr>
      </a:lvl6pPr>
      <a:lvl7pPr marL="2350492" algn="l" defTabSz="783497" rtl="0" eaLnBrk="1" latinLnBrk="0" hangingPunct="1">
        <a:defRPr sz="1543" kern="1200">
          <a:solidFill>
            <a:schemeClr val="tx1"/>
          </a:solidFill>
          <a:latin typeface="+mn-lt"/>
          <a:ea typeface="+mn-ea"/>
          <a:cs typeface="+mn-cs"/>
        </a:defRPr>
      </a:lvl7pPr>
      <a:lvl8pPr marL="2742240" algn="l" defTabSz="783497" rtl="0" eaLnBrk="1" latinLnBrk="0" hangingPunct="1">
        <a:defRPr sz="1543" kern="1200">
          <a:solidFill>
            <a:schemeClr val="tx1"/>
          </a:solidFill>
          <a:latin typeface="+mn-lt"/>
          <a:ea typeface="+mn-ea"/>
          <a:cs typeface="+mn-cs"/>
        </a:defRPr>
      </a:lvl8pPr>
      <a:lvl9pPr marL="3133989" algn="l" defTabSz="783497" rtl="0" eaLnBrk="1" latinLnBrk="0" hangingPunct="1">
        <a:defRPr sz="1543"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828887" y="274864"/>
            <a:ext cx="10753699"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1" tIns="45684" rIns="91371" bIns="45684" numCol="1" anchor="ctr" anchorCtr="0" compatLnSpc="1">
            <a:prstTxWarp prst="textNoShape">
              <a:avLst/>
            </a:prstTxWarp>
          </a:bodyPr>
          <a:lstStyle/>
          <a:p>
            <a:pPr lvl="0"/>
            <a:r>
              <a:rPr lang="zh-CN" altLang="en-US" smtClean="0"/>
              <a:t>单击此处编辑母版标题样式</a:t>
            </a:r>
          </a:p>
        </p:txBody>
      </p:sp>
      <p:sp>
        <p:nvSpPr>
          <p:cNvPr id="1027" name="Rectangle 3"/>
          <p:cNvSpPr>
            <a:spLocks noGrp="1" noChangeArrowheads="1"/>
          </p:cNvSpPr>
          <p:nvPr>
            <p:ph type="body" idx="1"/>
          </p:nvPr>
        </p:nvSpPr>
        <p:spPr bwMode="auto">
          <a:xfrm>
            <a:off x="828887" y="1600200"/>
            <a:ext cx="10753699" cy="45257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1" tIns="45684" rIns="91371" bIns="45684"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pic>
        <p:nvPicPr>
          <p:cNvPr id="1028" name="Picture 7" descr="7"/>
          <p:cNvPicPr>
            <a:picLocks noChangeAspect="1" noChangeArrowheads="1"/>
          </p:cNvPicPr>
          <p:nvPr userDrawn="1"/>
        </p:nvPicPr>
        <p:blipFill>
          <a:blip r:embed="rId17" cstate="print">
            <a:extLst>
              <a:ext uri="{28A0092B-C50C-407E-A947-70E740481C1C}">
                <a14:useLocalDpi xmlns:a14="http://schemas.microsoft.com/office/drawing/2010/main" val="0"/>
              </a:ext>
            </a:extLst>
          </a:blip>
          <a:srcRect/>
          <a:stretch>
            <a:fillRect/>
          </a:stretch>
        </p:blipFill>
        <p:spPr bwMode="auto">
          <a:xfrm>
            <a:off x="1" y="6221186"/>
            <a:ext cx="12190186" cy="6368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9" name="Text Box 8"/>
          <p:cNvSpPr txBox="1">
            <a:spLocks noChangeArrowheads="1"/>
          </p:cNvSpPr>
          <p:nvPr userDrawn="1"/>
        </p:nvSpPr>
        <p:spPr bwMode="auto">
          <a:xfrm>
            <a:off x="870598" y="6466123"/>
            <a:ext cx="2656118" cy="263759"/>
          </a:xfrm>
          <a:prstGeom prst="rect">
            <a:avLst/>
          </a:prstGeom>
          <a:noFill/>
          <a:ln>
            <a:noFill/>
          </a:ln>
          <a:extLst/>
        </p:spPr>
        <p:txBody>
          <a:bodyPr wrap="none" lIns="78304" tIns="39154" rIns="78304" bIns="39154">
            <a:spAutoFit/>
          </a:bodyPr>
          <a:lstStyle>
            <a:lvl1pPr algn="ctr">
              <a:defRPr sz="2500">
                <a:solidFill>
                  <a:schemeClr val="tx1"/>
                </a:solidFill>
                <a:latin typeface="FrutigerNext LT BlackCn"/>
                <a:ea typeface="MS PGothic" panose="020B0600070205080204" pitchFamily="34" charset="-128"/>
              </a:defRPr>
            </a:lvl1pPr>
            <a:lvl2pPr marL="742950" indent="-285750" algn="ctr">
              <a:defRPr sz="2500">
                <a:solidFill>
                  <a:schemeClr val="tx1"/>
                </a:solidFill>
                <a:latin typeface="FrutigerNext LT BlackCn"/>
                <a:ea typeface="MS PGothic" panose="020B0600070205080204" pitchFamily="34" charset="-128"/>
              </a:defRPr>
            </a:lvl2pPr>
            <a:lvl3pPr marL="1143000" indent="-228600" algn="ctr">
              <a:defRPr sz="2500">
                <a:solidFill>
                  <a:schemeClr val="tx1"/>
                </a:solidFill>
                <a:latin typeface="FrutigerNext LT BlackCn"/>
                <a:ea typeface="MS PGothic" panose="020B0600070205080204" pitchFamily="34" charset="-128"/>
              </a:defRPr>
            </a:lvl3pPr>
            <a:lvl4pPr marL="1600200" indent="-228600" algn="ctr">
              <a:defRPr sz="2500">
                <a:solidFill>
                  <a:schemeClr val="tx1"/>
                </a:solidFill>
                <a:latin typeface="FrutigerNext LT BlackCn"/>
                <a:ea typeface="MS PGothic" panose="020B0600070205080204" pitchFamily="34" charset="-128"/>
              </a:defRPr>
            </a:lvl4pPr>
            <a:lvl5pPr marL="2057400" indent="-228600" algn="ctr">
              <a:defRPr sz="2500">
                <a:solidFill>
                  <a:schemeClr val="tx1"/>
                </a:solidFill>
                <a:latin typeface="FrutigerNext LT BlackCn"/>
                <a:ea typeface="MS PGothic" panose="020B0600070205080204" pitchFamily="34" charset="-128"/>
              </a:defRPr>
            </a:lvl5pPr>
            <a:lvl6pPr marL="25146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6pPr>
            <a:lvl7pPr marL="29718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7pPr>
            <a:lvl8pPr marL="34290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8pPr>
            <a:lvl9pPr marL="38862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9pPr>
          </a:lstStyle>
          <a:p>
            <a:pPr algn="l" eaLnBrk="0" hangingPunct="0">
              <a:defRPr/>
            </a:pPr>
            <a:r>
              <a:rPr lang="en-US" altLang="zh-CN" sz="1200" smtClean="0">
                <a:solidFill>
                  <a:srgbClr val="000000"/>
                </a:solidFill>
                <a:latin typeface="FrutigerNext LT Bold" panose="020B0803040504020204" pitchFamily="34" charset="0"/>
              </a:rPr>
              <a:t>HUAWEI TECHNOLOGIES Co., Ltd.</a:t>
            </a:r>
            <a:endParaRPr lang="en-US" altLang="zh-CN" sz="2142" smtClean="0">
              <a:solidFill>
                <a:srgbClr val="000000"/>
              </a:solidFill>
              <a:latin typeface="Arial" panose="020B0604020202020204" pitchFamily="34" charset="0"/>
            </a:endParaRPr>
          </a:p>
        </p:txBody>
      </p:sp>
      <p:sp>
        <p:nvSpPr>
          <p:cNvPr id="38921" name="Rectangle 9"/>
          <p:cNvSpPr>
            <a:spLocks noGrp="1" noChangeArrowheads="1"/>
          </p:cNvSpPr>
          <p:nvPr>
            <p:ph type="dt" sz="half" idx="2"/>
          </p:nvPr>
        </p:nvSpPr>
        <p:spPr bwMode="auto">
          <a:xfrm>
            <a:off x="7906124" y="6400804"/>
            <a:ext cx="1409280" cy="1102179"/>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nSpc>
                <a:spcPct val="85000"/>
              </a:lnSpc>
              <a:defRPr sz="1029">
                <a:latin typeface="FrutigerNext LT Medium" panose="020B0603040504020204" pitchFamily="34" charset="0"/>
              </a:defRPr>
            </a:lvl1pPr>
          </a:lstStyle>
          <a:p>
            <a:pPr eaLnBrk="0" hangingPunct="0">
              <a:defRPr/>
            </a:pPr>
            <a:endParaRPr lang="de-DE" altLang="zh-CN">
              <a:solidFill>
                <a:srgbClr val="000000"/>
              </a:solidFill>
              <a:ea typeface="MS PGothic" panose="020B0600070205080204" pitchFamily="34" charset="-128"/>
            </a:endParaRPr>
          </a:p>
          <a:p>
            <a:pPr eaLnBrk="0" hangingPunct="0">
              <a:defRPr/>
            </a:pPr>
            <a:r>
              <a:rPr lang="de-DE" altLang="zh-CN">
                <a:solidFill>
                  <a:srgbClr val="000000"/>
                </a:solidFill>
                <a:ea typeface="MS PGothic" panose="020B0600070205080204" pitchFamily="34" charset="-128"/>
              </a:rPr>
              <a:t>Page </a:t>
            </a:r>
            <a:fld id="{820E6346-A0AD-4C49-9AB5-C3586A0B660A}" type="slidenum">
              <a:rPr lang="de-DE" altLang="zh-CN">
                <a:solidFill>
                  <a:srgbClr val="000000"/>
                </a:solidFill>
                <a:ea typeface="MS PGothic" panose="020B0600070205080204" pitchFamily="34" charset="-128"/>
              </a:rPr>
              <a:pPr eaLnBrk="0" hangingPunct="0">
                <a:defRPr/>
              </a:pPr>
              <a:t>‹#›</a:t>
            </a:fld>
            <a:endParaRPr lang="en-GB" altLang="zh-CN">
              <a:solidFill>
                <a:srgbClr val="000000"/>
              </a:solidFill>
              <a:ea typeface="MS PGothic" panose="020B0600070205080204" pitchFamily="34" charset="-128"/>
            </a:endParaRPr>
          </a:p>
        </p:txBody>
      </p:sp>
      <p:pic>
        <p:nvPicPr>
          <p:cNvPr id="1031" name="Picture 10" descr="8"/>
          <p:cNvPicPr>
            <a:picLocks noChangeAspect="1" noChangeArrowheads="1"/>
          </p:cNvPicPr>
          <p:nvPr userDrawn="1"/>
        </p:nvPicPr>
        <p:blipFill>
          <a:blip r:embed="rId18" cstate="print">
            <a:extLst>
              <a:ext uri="{28A0092B-C50C-407E-A947-70E740481C1C}">
                <a14:useLocalDpi xmlns:a14="http://schemas.microsoft.com/office/drawing/2010/main" val="0"/>
              </a:ext>
            </a:extLst>
          </a:blip>
          <a:srcRect/>
          <a:stretch>
            <a:fillRect/>
          </a:stretch>
        </p:blipFill>
        <p:spPr bwMode="auto">
          <a:xfrm>
            <a:off x="10011882" y="6400809"/>
            <a:ext cx="1746638" cy="310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11"/>
          <p:cNvSpPr>
            <a:spLocks noChangeArrowheads="1"/>
          </p:cNvSpPr>
          <p:nvPr userDrawn="1"/>
        </p:nvSpPr>
        <p:spPr bwMode="auto">
          <a:xfrm>
            <a:off x="4880792" y="6467485"/>
            <a:ext cx="1703658" cy="263747"/>
          </a:xfrm>
          <a:prstGeom prst="rect">
            <a:avLst/>
          </a:prstGeom>
          <a:noFill/>
          <a:ln>
            <a:noFill/>
          </a:ln>
          <a:extLst/>
        </p:spPr>
        <p:txBody>
          <a:bodyPr wrap="none" lIns="78298" tIns="39148" rIns="78298" bIns="39148">
            <a:spAutoFit/>
          </a:bodyPr>
          <a:lstStyle>
            <a:lvl1pPr algn="ctr">
              <a:defRPr sz="2500">
                <a:solidFill>
                  <a:schemeClr val="tx1"/>
                </a:solidFill>
                <a:latin typeface="FrutigerNext LT BlackCn"/>
                <a:ea typeface="MS PGothic" panose="020B0600070205080204" pitchFamily="34" charset="-128"/>
              </a:defRPr>
            </a:lvl1pPr>
            <a:lvl2pPr marL="742950" indent="-285750" algn="ctr">
              <a:defRPr sz="2500">
                <a:solidFill>
                  <a:schemeClr val="tx1"/>
                </a:solidFill>
                <a:latin typeface="FrutigerNext LT BlackCn"/>
                <a:ea typeface="MS PGothic" panose="020B0600070205080204" pitchFamily="34" charset="-128"/>
              </a:defRPr>
            </a:lvl2pPr>
            <a:lvl3pPr marL="1143000" indent="-228600" algn="ctr">
              <a:defRPr sz="2500">
                <a:solidFill>
                  <a:schemeClr val="tx1"/>
                </a:solidFill>
                <a:latin typeface="FrutigerNext LT BlackCn"/>
                <a:ea typeface="MS PGothic" panose="020B0600070205080204" pitchFamily="34" charset="-128"/>
              </a:defRPr>
            </a:lvl3pPr>
            <a:lvl4pPr marL="1600200" indent="-228600" algn="ctr">
              <a:defRPr sz="2500">
                <a:solidFill>
                  <a:schemeClr val="tx1"/>
                </a:solidFill>
                <a:latin typeface="FrutigerNext LT BlackCn"/>
                <a:ea typeface="MS PGothic" panose="020B0600070205080204" pitchFamily="34" charset="-128"/>
              </a:defRPr>
            </a:lvl4pPr>
            <a:lvl5pPr marL="2057400" indent="-228600" algn="ctr">
              <a:defRPr sz="2500">
                <a:solidFill>
                  <a:schemeClr val="tx1"/>
                </a:solidFill>
                <a:latin typeface="FrutigerNext LT BlackCn"/>
                <a:ea typeface="MS PGothic" panose="020B0600070205080204" pitchFamily="34" charset="-128"/>
              </a:defRPr>
            </a:lvl5pPr>
            <a:lvl6pPr marL="25146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6pPr>
            <a:lvl7pPr marL="29718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7pPr>
            <a:lvl8pPr marL="34290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8pPr>
            <a:lvl9pPr marL="38862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9pPr>
          </a:lstStyle>
          <a:p>
            <a:pPr algn="l" eaLnBrk="0" hangingPunct="0">
              <a:defRPr/>
            </a:pPr>
            <a:r>
              <a:rPr lang="en-US" altLang="zh-CN" sz="1200" smtClean="0">
                <a:solidFill>
                  <a:srgbClr val="000000"/>
                </a:solidFill>
                <a:latin typeface="FrutigerNext LT Bold" panose="020B0803040504020204" pitchFamily="34" charset="0"/>
              </a:rPr>
              <a:t>HUAWEI Confidential </a:t>
            </a:r>
          </a:p>
        </p:txBody>
      </p:sp>
    </p:spTree>
    <p:extLst>
      <p:ext uri="{BB962C8B-B14F-4D97-AF65-F5344CB8AC3E}">
        <p14:creationId xmlns:p14="http://schemas.microsoft.com/office/powerpoint/2010/main" val="1583394454"/>
      </p:ext>
    </p:extLst>
  </p:cSld>
  <p:clrMap bg1="lt1" tx1="dk1" bg2="lt2" tx2="dk2" accent1="accent1" accent2="accent2" accent3="accent3" accent4="accent4" accent5="accent5" accent6="accent6" hlink="hlink" folHlink="folHlink"/>
  <p:sldLayoutIdLst>
    <p:sldLayoutId id="2147484141" r:id="rId1"/>
    <p:sldLayoutId id="2147484142" r:id="rId2"/>
    <p:sldLayoutId id="2147484143" r:id="rId3"/>
    <p:sldLayoutId id="2147484144" r:id="rId4"/>
    <p:sldLayoutId id="2147484145" r:id="rId5"/>
    <p:sldLayoutId id="2147484146" r:id="rId6"/>
    <p:sldLayoutId id="2147484147" r:id="rId7"/>
    <p:sldLayoutId id="2147484148" r:id="rId8"/>
    <p:sldLayoutId id="2147484149" r:id="rId9"/>
    <p:sldLayoutId id="2147484150" r:id="rId10"/>
    <p:sldLayoutId id="2147484151" r:id="rId11"/>
    <p:sldLayoutId id="2147484152" r:id="rId12"/>
    <p:sldLayoutId id="2147484153" r:id="rId13"/>
    <p:sldLayoutId id="2147484154" r:id="rId14"/>
    <p:sldLayoutId id="2147484155" r:id="rId15"/>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hf sldNum="0" hdr="0" ftr="0"/>
  <p:txStyles>
    <p:titleStyle>
      <a:lvl1pPr algn="ctr" rtl="0" eaLnBrk="0" fontAlgn="base" hangingPunct="0">
        <a:spcBef>
          <a:spcPct val="0"/>
        </a:spcBef>
        <a:spcAft>
          <a:spcPct val="0"/>
        </a:spcAft>
        <a:defRPr sz="2999" b="1">
          <a:solidFill>
            <a:schemeClr val="tx1"/>
          </a:solidFill>
          <a:latin typeface="+mj-lt"/>
          <a:ea typeface="+mj-ea"/>
          <a:cs typeface="+mj-cs"/>
        </a:defRPr>
      </a:lvl1pPr>
      <a:lvl2pPr algn="ctr" rtl="0" eaLnBrk="0" fontAlgn="base" hangingPunct="0">
        <a:spcBef>
          <a:spcPct val="0"/>
        </a:spcBef>
        <a:spcAft>
          <a:spcPct val="0"/>
        </a:spcAft>
        <a:defRPr sz="2999" b="1">
          <a:solidFill>
            <a:schemeClr val="tx1"/>
          </a:solidFill>
          <a:latin typeface="Arial" charset="0"/>
          <a:ea typeface="黑体" pitchFamily="2" charset="-122"/>
        </a:defRPr>
      </a:lvl2pPr>
      <a:lvl3pPr algn="ctr" rtl="0" eaLnBrk="0" fontAlgn="base" hangingPunct="0">
        <a:spcBef>
          <a:spcPct val="0"/>
        </a:spcBef>
        <a:spcAft>
          <a:spcPct val="0"/>
        </a:spcAft>
        <a:defRPr sz="2999" b="1">
          <a:solidFill>
            <a:schemeClr val="tx1"/>
          </a:solidFill>
          <a:latin typeface="Arial" charset="0"/>
          <a:ea typeface="黑体" pitchFamily="2" charset="-122"/>
        </a:defRPr>
      </a:lvl3pPr>
      <a:lvl4pPr algn="ctr" rtl="0" eaLnBrk="0" fontAlgn="base" hangingPunct="0">
        <a:spcBef>
          <a:spcPct val="0"/>
        </a:spcBef>
        <a:spcAft>
          <a:spcPct val="0"/>
        </a:spcAft>
        <a:defRPr sz="2999" b="1">
          <a:solidFill>
            <a:schemeClr val="tx1"/>
          </a:solidFill>
          <a:latin typeface="Arial" charset="0"/>
          <a:ea typeface="黑体" pitchFamily="2" charset="-122"/>
        </a:defRPr>
      </a:lvl4pPr>
      <a:lvl5pPr algn="ctr" rtl="0" eaLnBrk="0" fontAlgn="base" hangingPunct="0">
        <a:spcBef>
          <a:spcPct val="0"/>
        </a:spcBef>
        <a:spcAft>
          <a:spcPct val="0"/>
        </a:spcAft>
        <a:defRPr sz="2999" b="1">
          <a:solidFill>
            <a:schemeClr val="tx1"/>
          </a:solidFill>
          <a:latin typeface="Arial" charset="0"/>
          <a:ea typeface="黑体" pitchFamily="2" charset="-122"/>
        </a:defRPr>
      </a:lvl5pPr>
      <a:lvl6pPr marL="391748" algn="ctr" rtl="0" fontAlgn="base">
        <a:spcBef>
          <a:spcPct val="0"/>
        </a:spcBef>
        <a:spcAft>
          <a:spcPct val="0"/>
        </a:spcAft>
        <a:defRPr sz="2999" b="1">
          <a:solidFill>
            <a:schemeClr val="tx1"/>
          </a:solidFill>
          <a:latin typeface="Arial" charset="0"/>
          <a:ea typeface="黑体" pitchFamily="2" charset="-122"/>
        </a:defRPr>
      </a:lvl6pPr>
      <a:lvl7pPr marL="783497" algn="ctr" rtl="0" fontAlgn="base">
        <a:spcBef>
          <a:spcPct val="0"/>
        </a:spcBef>
        <a:spcAft>
          <a:spcPct val="0"/>
        </a:spcAft>
        <a:defRPr sz="2999" b="1">
          <a:solidFill>
            <a:schemeClr val="tx1"/>
          </a:solidFill>
          <a:latin typeface="Arial" charset="0"/>
          <a:ea typeface="黑体" pitchFamily="2" charset="-122"/>
        </a:defRPr>
      </a:lvl7pPr>
      <a:lvl8pPr marL="1175245" algn="ctr" rtl="0" fontAlgn="base">
        <a:spcBef>
          <a:spcPct val="0"/>
        </a:spcBef>
        <a:spcAft>
          <a:spcPct val="0"/>
        </a:spcAft>
        <a:defRPr sz="2999" b="1">
          <a:solidFill>
            <a:schemeClr val="tx1"/>
          </a:solidFill>
          <a:latin typeface="Arial" charset="0"/>
          <a:ea typeface="黑体" pitchFamily="2" charset="-122"/>
        </a:defRPr>
      </a:lvl8pPr>
      <a:lvl9pPr marL="1566994" algn="ctr" rtl="0" fontAlgn="base">
        <a:spcBef>
          <a:spcPct val="0"/>
        </a:spcBef>
        <a:spcAft>
          <a:spcPct val="0"/>
        </a:spcAft>
        <a:defRPr sz="2999" b="1">
          <a:solidFill>
            <a:schemeClr val="tx1"/>
          </a:solidFill>
          <a:latin typeface="Arial" charset="0"/>
          <a:ea typeface="黑体" pitchFamily="2" charset="-122"/>
        </a:defRPr>
      </a:lvl9pPr>
    </p:titleStyle>
    <p:bodyStyle>
      <a:lvl1pPr marL="293812" indent="-293812" algn="l" rtl="0" eaLnBrk="0" fontAlgn="base" hangingPunct="0">
        <a:lnSpc>
          <a:spcPct val="140000"/>
        </a:lnSpc>
        <a:spcBef>
          <a:spcPct val="0"/>
        </a:spcBef>
        <a:spcAft>
          <a:spcPct val="0"/>
        </a:spcAft>
        <a:defRPr sz="1885" b="1">
          <a:solidFill>
            <a:schemeClr val="tx1"/>
          </a:solidFill>
          <a:latin typeface="+mn-lt"/>
          <a:ea typeface="+mn-ea"/>
          <a:cs typeface="+mn-cs"/>
        </a:defRPr>
      </a:lvl1pPr>
      <a:lvl2pPr marL="636591" indent="-244843" algn="l" rtl="0" eaLnBrk="0" fontAlgn="base" hangingPunct="0">
        <a:lnSpc>
          <a:spcPct val="140000"/>
        </a:lnSpc>
        <a:spcBef>
          <a:spcPct val="0"/>
        </a:spcBef>
        <a:spcAft>
          <a:spcPct val="0"/>
        </a:spcAft>
        <a:defRPr sz="1885">
          <a:solidFill>
            <a:schemeClr val="tx1"/>
          </a:solidFill>
          <a:latin typeface="+mn-lt"/>
          <a:ea typeface="华文细黑" pitchFamily="2" charset="-122"/>
        </a:defRPr>
      </a:lvl2pPr>
      <a:lvl3pPr marL="979371" indent="-195874" algn="l" rtl="0" eaLnBrk="0" fontAlgn="base" hangingPunct="0">
        <a:lnSpc>
          <a:spcPct val="140000"/>
        </a:lnSpc>
        <a:spcBef>
          <a:spcPct val="0"/>
        </a:spcBef>
        <a:spcAft>
          <a:spcPct val="0"/>
        </a:spcAft>
        <a:defRPr sz="1885">
          <a:solidFill>
            <a:schemeClr val="tx1"/>
          </a:solidFill>
          <a:latin typeface="+mn-lt"/>
          <a:ea typeface="华文细黑" pitchFamily="2" charset="-122"/>
        </a:defRPr>
      </a:lvl3pPr>
      <a:lvl4pPr marL="1371120" indent="-197235" algn="l" rtl="0" eaLnBrk="0" fontAlgn="base" hangingPunct="0">
        <a:lnSpc>
          <a:spcPct val="140000"/>
        </a:lnSpc>
        <a:spcBef>
          <a:spcPct val="0"/>
        </a:spcBef>
        <a:spcAft>
          <a:spcPct val="0"/>
        </a:spcAft>
        <a:defRPr sz="1885">
          <a:solidFill>
            <a:schemeClr val="tx1"/>
          </a:solidFill>
          <a:latin typeface="+mn-lt"/>
          <a:ea typeface="华文细黑" pitchFamily="2" charset="-122"/>
        </a:defRPr>
      </a:lvl4pPr>
      <a:lvl5pPr marL="1761508" indent="-194515" algn="l" rtl="0" eaLnBrk="0" fontAlgn="base" hangingPunct="0">
        <a:lnSpc>
          <a:spcPct val="140000"/>
        </a:lnSpc>
        <a:spcBef>
          <a:spcPct val="0"/>
        </a:spcBef>
        <a:spcAft>
          <a:spcPct val="0"/>
        </a:spcAft>
        <a:defRPr sz="1885">
          <a:solidFill>
            <a:schemeClr val="tx1"/>
          </a:solidFill>
          <a:latin typeface="+mn-lt"/>
          <a:ea typeface="华文细黑" pitchFamily="2" charset="-122"/>
        </a:defRPr>
      </a:lvl5pPr>
      <a:lvl6pPr marL="2153257" indent="-194515" algn="l" rtl="0" fontAlgn="base">
        <a:lnSpc>
          <a:spcPct val="140000"/>
        </a:lnSpc>
        <a:spcBef>
          <a:spcPct val="0"/>
        </a:spcBef>
        <a:spcAft>
          <a:spcPct val="0"/>
        </a:spcAft>
        <a:defRPr sz="1885">
          <a:solidFill>
            <a:schemeClr val="tx1"/>
          </a:solidFill>
          <a:latin typeface="+mn-lt"/>
          <a:ea typeface="华文细黑" pitchFamily="2" charset="-122"/>
        </a:defRPr>
      </a:lvl6pPr>
      <a:lvl7pPr marL="2545006" indent="-194515" algn="l" rtl="0" fontAlgn="base">
        <a:lnSpc>
          <a:spcPct val="140000"/>
        </a:lnSpc>
        <a:spcBef>
          <a:spcPct val="0"/>
        </a:spcBef>
        <a:spcAft>
          <a:spcPct val="0"/>
        </a:spcAft>
        <a:defRPr sz="1885">
          <a:solidFill>
            <a:schemeClr val="tx1"/>
          </a:solidFill>
          <a:latin typeface="+mn-lt"/>
          <a:ea typeface="华文细黑" pitchFamily="2" charset="-122"/>
        </a:defRPr>
      </a:lvl7pPr>
      <a:lvl8pPr marL="2936755" indent="-194515" algn="l" rtl="0" fontAlgn="base">
        <a:lnSpc>
          <a:spcPct val="140000"/>
        </a:lnSpc>
        <a:spcBef>
          <a:spcPct val="0"/>
        </a:spcBef>
        <a:spcAft>
          <a:spcPct val="0"/>
        </a:spcAft>
        <a:defRPr sz="1885">
          <a:solidFill>
            <a:schemeClr val="tx1"/>
          </a:solidFill>
          <a:latin typeface="+mn-lt"/>
          <a:ea typeface="华文细黑" pitchFamily="2" charset="-122"/>
        </a:defRPr>
      </a:lvl8pPr>
      <a:lvl9pPr marL="3328503" indent="-194515" algn="l" rtl="0" fontAlgn="base">
        <a:lnSpc>
          <a:spcPct val="140000"/>
        </a:lnSpc>
        <a:spcBef>
          <a:spcPct val="0"/>
        </a:spcBef>
        <a:spcAft>
          <a:spcPct val="0"/>
        </a:spcAft>
        <a:defRPr sz="1885">
          <a:solidFill>
            <a:schemeClr val="tx1"/>
          </a:solidFill>
          <a:latin typeface="+mn-lt"/>
          <a:ea typeface="华文细黑" pitchFamily="2" charset="-122"/>
        </a:defRPr>
      </a:lvl9pPr>
    </p:bodyStyle>
    <p:otherStyle>
      <a:defPPr>
        <a:defRPr lang="zh-CN"/>
      </a:defPPr>
      <a:lvl1pPr marL="0" algn="l" defTabSz="783497" rtl="0" eaLnBrk="1" latinLnBrk="0" hangingPunct="1">
        <a:defRPr sz="1543" kern="1200">
          <a:solidFill>
            <a:schemeClr val="tx1"/>
          </a:solidFill>
          <a:latin typeface="+mn-lt"/>
          <a:ea typeface="+mn-ea"/>
          <a:cs typeface="+mn-cs"/>
        </a:defRPr>
      </a:lvl1pPr>
      <a:lvl2pPr marL="391748" algn="l" defTabSz="783497" rtl="0" eaLnBrk="1" latinLnBrk="0" hangingPunct="1">
        <a:defRPr sz="1543" kern="1200">
          <a:solidFill>
            <a:schemeClr val="tx1"/>
          </a:solidFill>
          <a:latin typeface="+mn-lt"/>
          <a:ea typeface="+mn-ea"/>
          <a:cs typeface="+mn-cs"/>
        </a:defRPr>
      </a:lvl2pPr>
      <a:lvl3pPr marL="783497" algn="l" defTabSz="783497" rtl="0" eaLnBrk="1" latinLnBrk="0" hangingPunct="1">
        <a:defRPr sz="1543" kern="1200">
          <a:solidFill>
            <a:schemeClr val="tx1"/>
          </a:solidFill>
          <a:latin typeface="+mn-lt"/>
          <a:ea typeface="+mn-ea"/>
          <a:cs typeface="+mn-cs"/>
        </a:defRPr>
      </a:lvl3pPr>
      <a:lvl4pPr marL="1175245" algn="l" defTabSz="783497" rtl="0" eaLnBrk="1" latinLnBrk="0" hangingPunct="1">
        <a:defRPr sz="1543" kern="1200">
          <a:solidFill>
            <a:schemeClr val="tx1"/>
          </a:solidFill>
          <a:latin typeface="+mn-lt"/>
          <a:ea typeface="+mn-ea"/>
          <a:cs typeface="+mn-cs"/>
        </a:defRPr>
      </a:lvl4pPr>
      <a:lvl5pPr marL="1566994" algn="l" defTabSz="783497" rtl="0" eaLnBrk="1" latinLnBrk="0" hangingPunct="1">
        <a:defRPr sz="1543" kern="1200">
          <a:solidFill>
            <a:schemeClr val="tx1"/>
          </a:solidFill>
          <a:latin typeface="+mn-lt"/>
          <a:ea typeface="+mn-ea"/>
          <a:cs typeface="+mn-cs"/>
        </a:defRPr>
      </a:lvl5pPr>
      <a:lvl6pPr marL="1958743" algn="l" defTabSz="783497" rtl="0" eaLnBrk="1" latinLnBrk="0" hangingPunct="1">
        <a:defRPr sz="1543" kern="1200">
          <a:solidFill>
            <a:schemeClr val="tx1"/>
          </a:solidFill>
          <a:latin typeface="+mn-lt"/>
          <a:ea typeface="+mn-ea"/>
          <a:cs typeface="+mn-cs"/>
        </a:defRPr>
      </a:lvl6pPr>
      <a:lvl7pPr marL="2350492" algn="l" defTabSz="783497" rtl="0" eaLnBrk="1" latinLnBrk="0" hangingPunct="1">
        <a:defRPr sz="1543" kern="1200">
          <a:solidFill>
            <a:schemeClr val="tx1"/>
          </a:solidFill>
          <a:latin typeface="+mn-lt"/>
          <a:ea typeface="+mn-ea"/>
          <a:cs typeface="+mn-cs"/>
        </a:defRPr>
      </a:lvl7pPr>
      <a:lvl8pPr marL="2742240" algn="l" defTabSz="783497" rtl="0" eaLnBrk="1" latinLnBrk="0" hangingPunct="1">
        <a:defRPr sz="1543" kern="1200">
          <a:solidFill>
            <a:schemeClr val="tx1"/>
          </a:solidFill>
          <a:latin typeface="+mn-lt"/>
          <a:ea typeface="+mn-ea"/>
          <a:cs typeface="+mn-cs"/>
        </a:defRPr>
      </a:lvl8pPr>
      <a:lvl9pPr marL="3133989" algn="l" defTabSz="783497" rtl="0" eaLnBrk="1" latinLnBrk="0" hangingPunct="1">
        <a:defRPr sz="1543"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074" name="Picture 2" descr="7"/>
          <p:cNvPicPr>
            <a:picLocks noChangeAspect="1" noChangeArrowheads="1"/>
          </p:cNvPicPr>
          <p:nvPr/>
        </p:nvPicPr>
        <p:blipFill>
          <a:blip r:embed="rId14" cstate="print"/>
          <a:srcRect/>
          <a:stretch>
            <a:fillRect/>
          </a:stretch>
        </p:blipFill>
        <p:spPr bwMode="auto">
          <a:xfrm>
            <a:off x="1" y="6221414"/>
            <a:ext cx="12189884" cy="636587"/>
          </a:xfrm>
          <a:prstGeom prst="rect">
            <a:avLst/>
          </a:prstGeom>
          <a:noFill/>
          <a:ln w="9525">
            <a:noFill/>
            <a:miter lim="800000"/>
            <a:headEnd/>
            <a:tailEnd/>
          </a:ln>
        </p:spPr>
      </p:pic>
      <p:sp>
        <p:nvSpPr>
          <p:cNvPr id="1525763" name="Text Box 3"/>
          <p:cNvSpPr txBox="1">
            <a:spLocks noChangeArrowheads="1"/>
          </p:cNvSpPr>
          <p:nvPr/>
        </p:nvSpPr>
        <p:spPr bwMode="auto">
          <a:xfrm>
            <a:off x="869951" y="6435725"/>
            <a:ext cx="2757589" cy="263749"/>
          </a:xfrm>
          <a:prstGeom prst="rect">
            <a:avLst/>
          </a:prstGeom>
          <a:noFill/>
          <a:ln w="9525">
            <a:noFill/>
            <a:miter lim="800000"/>
            <a:headEnd/>
            <a:tailEnd/>
          </a:ln>
        </p:spPr>
        <p:txBody>
          <a:bodyPr wrap="none" lIns="78315" tIns="39159" rIns="78315" bIns="39159">
            <a:spAutoFit/>
          </a:bodyPr>
          <a:lstStyle/>
          <a:p>
            <a:pPr defTabSz="784225" eaLnBrk="0" hangingPunct="0">
              <a:buSzPct val="100000"/>
              <a:defRPr/>
            </a:pPr>
            <a:r>
              <a:rPr lang="zh-CN" altLang="zh-CN" sz="1200" dirty="0">
                <a:solidFill>
                  <a:srgbClr val="000000"/>
                </a:solidFill>
                <a:latin typeface="Arial" charset="0"/>
                <a:ea typeface="MS PGothic" pitchFamily="34" charset="-128"/>
                <a:sym typeface="Arial" pitchFamily="34" charset="0"/>
              </a:rPr>
              <a:t>HUAWEI TECHNOLOGIES CO., LTD.</a:t>
            </a:r>
          </a:p>
        </p:txBody>
      </p:sp>
      <p:pic>
        <p:nvPicPr>
          <p:cNvPr id="3076" name="Picture 4" descr="8"/>
          <p:cNvPicPr>
            <a:picLocks noChangeAspect="1" noChangeArrowheads="1"/>
          </p:cNvPicPr>
          <p:nvPr/>
        </p:nvPicPr>
        <p:blipFill>
          <a:blip r:embed="rId15" cstate="print"/>
          <a:srcRect/>
          <a:stretch>
            <a:fillRect/>
          </a:stretch>
        </p:blipFill>
        <p:spPr bwMode="auto">
          <a:xfrm>
            <a:off x="10011833" y="6400801"/>
            <a:ext cx="1746251" cy="309563"/>
          </a:xfrm>
          <a:prstGeom prst="rect">
            <a:avLst/>
          </a:prstGeom>
          <a:noFill/>
          <a:ln w="9525">
            <a:noFill/>
            <a:miter lim="800000"/>
            <a:headEnd/>
            <a:tailEnd/>
          </a:ln>
        </p:spPr>
      </p:pic>
      <p:sp>
        <p:nvSpPr>
          <p:cNvPr id="1525765" name="Rectangle 5"/>
          <p:cNvSpPr>
            <a:spLocks noGrp="1" noChangeArrowheads="1"/>
          </p:cNvSpPr>
          <p:nvPr>
            <p:ph type="dt" sz="half" idx="2"/>
          </p:nvPr>
        </p:nvSpPr>
        <p:spPr bwMode="auto">
          <a:xfrm>
            <a:off x="8481485" y="6489700"/>
            <a:ext cx="2796116" cy="457200"/>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eaLnBrk="0" hangingPunct="0">
              <a:lnSpc>
                <a:spcPct val="85000"/>
              </a:lnSpc>
              <a:defRPr sz="1200" b="0">
                <a:solidFill>
                  <a:schemeClr val="tx1"/>
                </a:solidFill>
                <a:ea typeface="MS PGothic" pitchFamily="34" charset="-128"/>
              </a:defRPr>
            </a:lvl1pPr>
          </a:lstStyle>
          <a:p>
            <a:pPr>
              <a:defRPr/>
            </a:pPr>
            <a:r>
              <a:rPr lang="de-DE" altLang="zh-CN">
                <a:solidFill>
                  <a:srgbClr val="000000"/>
                </a:solidFill>
                <a:latin typeface="Arial" charset="0"/>
              </a:rPr>
              <a:t>Page </a:t>
            </a:r>
            <a:fld id="{22F2A9EC-CC6C-4DE3-942F-2FA917ACB749}" type="slidenum">
              <a:rPr lang="de-DE" altLang="zh-CN">
                <a:solidFill>
                  <a:srgbClr val="000000"/>
                </a:solidFill>
                <a:latin typeface="Arial" charset="0"/>
              </a:rPr>
              <a:pPr>
                <a:defRPr/>
              </a:pPr>
              <a:t>‹#›</a:t>
            </a:fld>
            <a:endParaRPr lang="en-GB" altLang="zh-CN">
              <a:solidFill>
                <a:srgbClr val="000000"/>
              </a:solidFill>
              <a:latin typeface="Arial" charset="0"/>
            </a:endParaRPr>
          </a:p>
        </p:txBody>
      </p:sp>
      <p:sp>
        <p:nvSpPr>
          <p:cNvPr id="3078" name="Rectangle 6"/>
          <p:cNvSpPr>
            <a:spLocks noGrp="1" noChangeArrowheads="1"/>
          </p:cNvSpPr>
          <p:nvPr>
            <p:ph type="title"/>
          </p:nvPr>
        </p:nvSpPr>
        <p:spPr bwMode="auto">
          <a:xfrm>
            <a:off x="869951" y="384175"/>
            <a:ext cx="10564283" cy="465138"/>
          </a:xfrm>
          <a:prstGeom prst="rect">
            <a:avLst/>
          </a:prstGeom>
          <a:noFill/>
          <a:ln w="9525">
            <a:noFill/>
            <a:miter lim="800000"/>
            <a:headEnd/>
            <a:tailEnd/>
          </a:ln>
        </p:spPr>
        <p:txBody>
          <a:bodyPr vert="horz" wrap="square" lIns="78328" tIns="39165" rIns="78328" bIns="39165" numCol="1" anchor="ctr" anchorCtr="0" compatLnSpc="1">
            <a:prstTxWarp prst="textNoShape">
              <a:avLst/>
            </a:prstTxWarp>
          </a:bodyPr>
          <a:lstStyle/>
          <a:p>
            <a:pPr lvl="0"/>
            <a:r>
              <a:rPr lang="zh-CN" altLang="en-US" smtClean="0"/>
              <a:t>单击此处编辑母版标题样式</a:t>
            </a:r>
          </a:p>
        </p:txBody>
      </p:sp>
      <p:sp>
        <p:nvSpPr>
          <p:cNvPr id="1525767" name="Rectangle 7"/>
          <p:cNvSpPr>
            <a:spLocks noChangeArrowheads="1"/>
          </p:cNvSpPr>
          <p:nvPr/>
        </p:nvSpPr>
        <p:spPr bwMode="auto">
          <a:xfrm>
            <a:off x="5190067" y="6435725"/>
            <a:ext cx="1838042" cy="263712"/>
          </a:xfrm>
          <a:prstGeom prst="rect">
            <a:avLst/>
          </a:prstGeom>
          <a:noFill/>
          <a:ln w="9525" algn="ctr">
            <a:noFill/>
            <a:miter lim="800000"/>
            <a:headEnd/>
            <a:tailEnd/>
          </a:ln>
          <a:effectLst/>
        </p:spPr>
        <p:txBody>
          <a:bodyPr wrap="none" lIns="78283" tIns="39141" rIns="78283" bIns="39141">
            <a:spAutoFit/>
          </a:bodyPr>
          <a:lstStyle/>
          <a:p>
            <a:pPr defTabSz="784225" eaLnBrk="0" hangingPunct="0">
              <a:buSzPct val="100000"/>
              <a:defRPr/>
            </a:pPr>
            <a:r>
              <a:rPr lang="en-US" altLang="zh-CN" sz="1200" dirty="0" smtClean="0">
                <a:solidFill>
                  <a:srgbClr val="000000"/>
                </a:solidFill>
                <a:latin typeface="Arial" charset="0"/>
                <a:ea typeface="MS PGothic" pitchFamily="34" charset="-128"/>
                <a:sym typeface="Arial" pitchFamily="34" charset="0"/>
              </a:rPr>
              <a:t>France Research Center</a:t>
            </a:r>
            <a:endParaRPr lang="zh-CN" altLang="zh-CN" sz="1200" dirty="0">
              <a:solidFill>
                <a:srgbClr val="000000"/>
              </a:solidFill>
              <a:latin typeface="Arial" charset="0"/>
              <a:ea typeface="MS PGothic" pitchFamily="34" charset="-128"/>
              <a:sym typeface="Arial" pitchFamily="34" charset="0"/>
            </a:endParaRPr>
          </a:p>
        </p:txBody>
      </p:sp>
      <p:sp>
        <p:nvSpPr>
          <p:cNvPr id="3080" name="Rectangle 50"/>
          <p:cNvSpPr>
            <a:spLocks noGrp="1" noChangeArrowheads="1"/>
          </p:cNvSpPr>
          <p:nvPr>
            <p:ph type="body" idx="1"/>
          </p:nvPr>
        </p:nvSpPr>
        <p:spPr bwMode="auto">
          <a:xfrm>
            <a:off x="869951" y="955675"/>
            <a:ext cx="10572749" cy="5210175"/>
          </a:xfrm>
          <a:prstGeom prst="rect">
            <a:avLst/>
          </a:prstGeom>
          <a:noFill/>
          <a:ln w="9525">
            <a:noFill/>
            <a:miter lim="800000"/>
            <a:headEnd/>
            <a:tailEnd/>
          </a:ln>
        </p:spPr>
        <p:txBody>
          <a:bodyPr vert="horz" wrap="square" lIns="78342" tIns="39171" rIns="78342" bIns="39171"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Tree>
    <p:extLst>
      <p:ext uri="{BB962C8B-B14F-4D97-AF65-F5344CB8AC3E}">
        <p14:creationId xmlns:p14="http://schemas.microsoft.com/office/powerpoint/2010/main" val="271956204"/>
      </p:ext>
    </p:extLst>
  </p:cSld>
  <p:clrMap bg1="lt1" tx1="dk1" bg2="lt2" tx2="dk2" accent1="accent1" accent2="accent2" accent3="accent3" accent4="accent4" accent5="accent5" accent6="accent6" hlink="hlink" folHlink="folHlink"/>
  <p:sldLayoutIdLst>
    <p:sldLayoutId id="2147484195" r:id="rId1"/>
    <p:sldLayoutId id="2147484196" r:id="rId2"/>
    <p:sldLayoutId id="2147484197" r:id="rId3"/>
    <p:sldLayoutId id="2147484198" r:id="rId4"/>
    <p:sldLayoutId id="2147484199" r:id="rId5"/>
    <p:sldLayoutId id="2147484200" r:id="rId6"/>
    <p:sldLayoutId id="2147484201" r:id="rId7"/>
    <p:sldLayoutId id="2147484202" r:id="rId8"/>
    <p:sldLayoutId id="2147484203" r:id="rId9"/>
    <p:sldLayoutId id="2147484204" r:id="rId10"/>
    <p:sldLayoutId id="2147484205" r:id="rId11"/>
    <p:sldLayoutId id="2147484206" r:id="rId12"/>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hf sldNum="0" hdr="0" ftr="0"/>
  <p:txStyles>
    <p:titleStyle>
      <a:lvl1pPr algn="l" defTabSz="784225" rtl="0" eaLnBrk="1" fontAlgn="base" hangingPunct="1">
        <a:spcBef>
          <a:spcPct val="0"/>
        </a:spcBef>
        <a:spcAft>
          <a:spcPct val="0"/>
        </a:spcAft>
        <a:defRPr sz="3000">
          <a:solidFill>
            <a:srgbClr val="990000"/>
          </a:solidFill>
          <a:latin typeface="+mj-lt"/>
          <a:ea typeface="+mj-ea"/>
          <a:cs typeface="+mj-cs"/>
        </a:defRPr>
      </a:lvl1pPr>
      <a:lvl2pPr algn="l" defTabSz="784225" rtl="0" eaLnBrk="1" fontAlgn="base" hangingPunct="1">
        <a:spcBef>
          <a:spcPct val="0"/>
        </a:spcBef>
        <a:spcAft>
          <a:spcPct val="0"/>
        </a:spcAft>
        <a:defRPr sz="3000">
          <a:solidFill>
            <a:srgbClr val="990000"/>
          </a:solidFill>
          <a:latin typeface="FrutigerNext LT Medium" pitchFamily="34" charset="0"/>
          <a:ea typeface="黑体" pitchFamily="2" charset="-122"/>
        </a:defRPr>
      </a:lvl2pPr>
      <a:lvl3pPr algn="l" defTabSz="784225" rtl="0" eaLnBrk="1" fontAlgn="base" hangingPunct="1">
        <a:spcBef>
          <a:spcPct val="0"/>
        </a:spcBef>
        <a:spcAft>
          <a:spcPct val="0"/>
        </a:spcAft>
        <a:defRPr sz="3000">
          <a:solidFill>
            <a:srgbClr val="990000"/>
          </a:solidFill>
          <a:latin typeface="FrutigerNext LT Medium" pitchFamily="34" charset="0"/>
          <a:ea typeface="黑体" pitchFamily="2" charset="-122"/>
        </a:defRPr>
      </a:lvl3pPr>
      <a:lvl4pPr algn="l" defTabSz="784225" rtl="0" eaLnBrk="1" fontAlgn="base" hangingPunct="1">
        <a:spcBef>
          <a:spcPct val="0"/>
        </a:spcBef>
        <a:spcAft>
          <a:spcPct val="0"/>
        </a:spcAft>
        <a:defRPr sz="3000">
          <a:solidFill>
            <a:srgbClr val="990000"/>
          </a:solidFill>
          <a:latin typeface="FrutigerNext LT Medium" pitchFamily="34" charset="0"/>
          <a:ea typeface="黑体" pitchFamily="2" charset="-122"/>
        </a:defRPr>
      </a:lvl4pPr>
      <a:lvl5pPr algn="l" defTabSz="784225" rtl="0" eaLnBrk="1" fontAlgn="base" hangingPunct="1">
        <a:spcBef>
          <a:spcPct val="0"/>
        </a:spcBef>
        <a:spcAft>
          <a:spcPct val="0"/>
        </a:spcAft>
        <a:defRPr sz="3000">
          <a:solidFill>
            <a:srgbClr val="990000"/>
          </a:solidFill>
          <a:latin typeface="FrutigerNext LT Medium" pitchFamily="34" charset="0"/>
          <a:ea typeface="黑体" pitchFamily="2" charset="-122"/>
        </a:defRPr>
      </a:lvl5pPr>
      <a:lvl6pPr marL="457200" algn="l" defTabSz="784225" rtl="0" eaLnBrk="1" fontAlgn="base" hangingPunct="1">
        <a:spcBef>
          <a:spcPct val="0"/>
        </a:spcBef>
        <a:spcAft>
          <a:spcPct val="0"/>
        </a:spcAft>
        <a:defRPr sz="3000">
          <a:solidFill>
            <a:srgbClr val="990000"/>
          </a:solidFill>
          <a:latin typeface="FrutigerNext LT Medium" pitchFamily="34" charset="0"/>
          <a:ea typeface="黑体" pitchFamily="2" charset="-122"/>
        </a:defRPr>
      </a:lvl6pPr>
      <a:lvl7pPr marL="914400" algn="l" defTabSz="784225" rtl="0" eaLnBrk="1" fontAlgn="base" hangingPunct="1">
        <a:spcBef>
          <a:spcPct val="0"/>
        </a:spcBef>
        <a:spcAft>
          <a:spcPct val="0"/>
        </a:spcAft>
        <a:defRPr sz="3000">
          <a:solidFill>
            <a:srgbClr val="990000"/>
          </a:solidFill>
          <a:latin typeface="FrutigerNext LT Medium" pitchFamily="34" charset="0"/>
          <a:ea typeface="黑体" pitchFamily="2" charset="-122"/>
        </a:defRPr>
      </a:lvl7pPr>
      <a:lvl8pPr marL="1371600" algn="l" defTabSz="784225" rtl="0" eaLnBrk="1" fontAlgn="base" hangingPunct="1">
        <a:spcBef>
          <a:spcPct val="0"/>
        </a:spcBef>
        <a:spcAft>
          <a:spcPct val="0"/>
        </a:spcAft>
        <a:defRPr sz="3000">
          <a:solidFill>
            <a:srgbClr val="990000"/>
          </a:solidFill>
          <a:latin typeface="FrutigerNext LT Medium" pitchFamily="34" charset="0"/>
          <a:ea typeface="黑体" pitchFamily="2" charset="-122"/>
        </a:defRPr>
      </a:lvl8pPr>
      <a:lvl9pPr marL="1828800" algn="l" defTabSz="784225" rtl="0" eaLnBrk="1" fontAlgn="base" hangingPunct="1">
        <a:spcBef>
          <a:spcPct val="0"/>
        </a:spcBef>
        <a:spcAft>
          <a:spcPct val="0"/>
        </a:spcAft>
        <a:defRPr sz="3000">
          <a:solidFill>
            <a:srgbClr val="990000"/>
          </a:solidFill>
          <a:latin typeface="FrutigerNext LT Medium" pitchFamily="34" charset="0"/>
          <a:ea typeface="黑体" pitchFamily="2" charset="-122"/>
        </a:defRPr>
      </a:lvl9pPr>
    </p:titleStyle>
    <p:bodyStyle>
      <a:lvl1pPr marL="293688" indent="-293688" algn="l" defTabSz="784225" rtl="0" eaLnBrk="1" fontAlgn="base" hangingPunct="1">
        <a:lnSpc>
          <a:spcPct val="140000"/>
        </a:lnSpc>
        <a:spcBef>
          <a:spcPct val="0"/>
        </a:spcBef>
        <a:spcAft>
          <a:spcPct val="0"/>
        </a:spcAft>
        <a:buClr>
          <a:schemeClr val="bg2"/>
        </a:buClr>
        <a:buSzPct val="60000"/>
        <a:buFont typeface="Wingdings" pitchFamily="2" charset="2"/>
        <a:buChar char="l"/>
        <a:defRPr sz="1900" b="1">
          <a:solidFill>
            <a:schemeClr val="tx1"/>
          </a:solidFill>
          <a:latin typeface="+mn-lt"/>
          <a:ea typeface="+mn-ea"/>
          <a:cs typeface="+mn-cs"/>
        </a:defRPr>
      </a:lvl1pPr>
      <a:lvl2pPr marL="636588" indent="-244475" algn="l" defTabSz="784225" rtl="0" eaLnBrk="1" fontAlgn="base" hangingPunct="1">
        <a:lnSpc>
          <a:spcPct val="140000"/>
        </a:lnSpc>
        <a:spcBef>
          <a:spcPct val="0"/>
        </a:spcBef>
        <a:spcAft>
          <a:spcPct val="0"/>
        </a:spcAft>
        <a:buClr>
          <a:schemeClr val="tx1"/>
        </a:buClr>
        <a:buFont typeface="FrutigerNext LT Regular" pitchFamily="34" charset="0"/>
        <a:buChar char="›"/>
        <a:defRPr sz="1500">
          <a:solidFill>
            <a:schemeClr val="tx1"/>
          </a:solidFill>
          <a:latin typeface="+mn-lt"/>
          <a:ea typeface="+mn-ea"/>
        </a:defRPr>
      </a:lvl2pPr>
      <a:lvl3pPr marL="979488" indent="-195263" algn="l" defTabSz="784225" rtl="0" eaLnBrk="1" fontAlgn="base" hangingPunct="1">
        <a:lnSpc>
          <a:spcPct val="140000"/>
        </a:lnSpc>
        <a:spcBef>
          <a:spcPct val="0"/>
        </a:spcBef>
        <a:spcAft>
          <a:spcPct val="0"/>
        </a:spcAft>
        <a:buFont typeface="FrutigerNext LT Light" pitchFamily="34" charset="0"/>
        <a:buChar char="»"/>
        <a:defRPr sz="1500">
          <a:solidFill>
            <a:schemeClr val="tx1"/>
          </a:solidFill>
          <a:latin typeface="FrutigerNext LT Light" pitchFamily="34" charset="0"/>
          <a:ea typeface="+mn-ea"/>
        </a:defRPr>
      </a:lvl3pPr>
      <a:lvl4pPr marL="1371600" indent="-196850" algn="l" defTabSz="784225" rtl="0" eaLnBrk="1" fontAlgn="base" hangingPunct="1">
        <a:lnSpc>
          <a:spcPct val="140000"/>
        </a:lnSpc>
        <a:spcBef>
          <a:spcPct val="0"/>
        </a:spcBef>
        <a:spcAft>
          <a:spcPct val="0"/>
        </a:spcAft>
        <a:buChar char="–"/>
        <a:defRPr sz="1500">
          <a:solidFill>
            <a:schemeClr val="tx1"/>
          </a:solidFill>
          <a:latin typeface="+mj-lt"/>
          <a:ea typeface="+mn-ea"/>
        </a:defRPr>
      </a:lvl4pPr>
      <a:lvl5pPr marL="1763713" indent="-196850" algn="l" defTabSz="784225" rtl="0" eaLnBrk="1" fontAlgn="base" hangingPunct="1">
        <a:lnSpc>
          <a:spcPct val="140000"/>
        </a:lnSpc>
        <a:spcBef>
          <a:spcPct val="0"/>
        </a:spcBef>
        <a:spcAft>
          <a:spcPct val="0"/>
        </a:spcAft>
        <a:buFont typeface="FrutigerNext LT Medium" pitchFamily="34" charset="0"/>
        <a:buChar char="~"/>
        <a:defRPr sz="1500">
          <a:solidFill>
            <a:schemeClr val="tx1"/>
          </a:solidFill>
          <a:latin typeface="+mj-lt"/>
          <a:ea typeface="+mn-ea"/>
        </a:defRPr>
      </a:lvl5pPr>
      <a:lvl6pPr marL="2220913" indent="-196850" algn="l" defTabSz="784225" rtl="0" eaLnBrk="1" fontAlgn="base" hangingPunct="1">
        <a:lnSpc>
          <a:spcPct val="140000"/>
        </a:lnSpc>
        <a:spcBef>
          <a:spcPct val="0"/>
        </a:spcBef>
        <a:spcAft>
          <a:spcPct val="0"/>
        </a:spcAft>
        <a:buFont typeface="FrutigerNext LT Medium" pitchFamily="34" charset="0"/>
        <a:buChar char="~"/>
        <a:defRPr sz="1500">
          <a:solidFill>
            <a:schemeClr val="tx1"/>
          </a:solidFill>
          <a:latin typeface="+mj-lt"/>
          <a:ea typeface="+mn-ea"/>
        </a:defRPr>
      </a:lvl6pPr>
      <a:lvl7pPr marL="2678113" indent="-196850" algn="l" defTabSz="784225" rtl="0" eaLnBrk="1" fontAlgn="base" hangingPunct="1">
        <a:lnSpc>
          <a:spcPct val="140000"/>
        </a:lnSpc>
        <a:spcBef>
          <a:spcPct val="0"/>
        </a:spcBef>
        <a:spcAft>
          <a:spcPct val="0"/>
        </a:spcAft>
        <a:buFont typeface="FrutigerNext LT Medium" pitchFamily="34" charset="0"/>
        <a:buChar char="~"/>
        <a:defRPr sz="1500">
          <a:solidFill>
            <a:schemeClr val="tx1"/>
          </a:solidFill>
          <a:latin typeface="+mj-lt"/>
          <a:ea typeface="+mn-ea"/>
        </a:defRPr>
      </a:lvl7pPr>
      <a:lvl8pPr marL="3135313" indent="-196850" algn="l" defTabSz="784225" rtl="0" eaLnBrk="1" fontAlgn="base" hangingPunct="1">
        <a:lnSpc>
          <a:spcPct val="140000"/>
        </a:lnSpc>
        <a:spcBef>
          <a:spcPct val="0"/>
        </a:spcBef>
        <a:spcAft>
          <a:spcPct val="0"/>
        </a:spcAft>
        <a:buFont typeface="FrutigerNext LT Medium" pitchFamily="34" charset="0"/>
        <a:buChar char="~"/>
        <a:defRPr sz="1500">
          <a:solidFill>
            <a:schemeClr val="tx1"/>
          </a:solidFill>
          <a:latin typeface="+mj-lt"/>
          <a:ea typeface="+mn-ea"/>
        </a:defRPr>
      </a:lvl8pPr>
      <a:lvl9pPr marL="3592513" indent="-196850" algn="l" defTabSz="784225" rtl="0" eaLnBrk="1" fontAlgn="base" hangingPunct="1">
        <a:lnSpc>
          <a:spcPct val="140000"/>
        </a:lnSpc>
        <a:spcBef>
          <a:spcPct val="0"/>
        </a:spcBef>
        <a:spcAft>
          <a:spcPct val="0"/>
        </a:spcAft>
        <a:buFont typeface="FrutigerNext LT Medium" pitchFamily="34" charset="0"/>
        <a:buChar char="~"/>
        <a:defRPr sz="15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074" name="Picture 79" descr="dd"/>
          <p:cNvPicPr>
            <a:picLocks noChangeAspect="1" noChangeArrowheads="1"/>
          </p:cNvPicPr>
          <p:nvPr/>
        </p:nvPicPr>
        <p:blipFill>
          <a:blip r:embed="rId11" cstate="print"/>
          <a:srcRect/>
          <a:stretch>
            <a:fillRect/>
          </a:stretch>
        </p:blipFill>
        <p:spPr bwMode="auto">
          <a:xfrm>
            <a:off x="0" y="6224593"/>
            <a:ext cx="12200467" cy="636587"/>
          </a:xfrm>
          <a:prstGeom prst="rect">
            <a:avLst/>
          </a:prstGeom>
          <a:noFill/>
          <a:ln w="9525">
            <a:noFill/>
            <a:miter lim="800000"/>
            <a:headEnd/>
            <a:tailEnd/>
          </a:ln>
        </p:spPr>
      </p:pic>
      <p:sp>
        <p:nvSpPr>
          <p:cNvPr id="28680" name="Text Box 8"/>
          <p:cNvSpPr txBox="1">
            <a:spLocks noChangeArrowheads="1"/>
          </p:cNvSpPr>
          <p:nvPr/>
        </p:nvSpPr>
        <p:spPr bwMode="auto">
          <a:xfrm>
            <a:off x="869951" y="6438905"/>
            <a:ext cx="3676183" cy="354038"/>
          </a:xfrm>
          <a:prstGeom prst="rect">
            <a:avLst/>
          </a:prstGeom>
          <a:noFill/>
          <a:ln w="9525">
            <a:noFill/>
            <a:miter lim="800000"/>
            <a:headEnd/>
            <a:tailEnd/>
          </a:ln>
        </p:spPr>
        <p:txBody>
          <a:bodyPr wrap="none" lIns="106737" tIns="53373" rIns="106737" bIns="53373">
            <a:spAutoFit/>
          </a:bodyPr>
          <a:lstStyle/>
          <a:p>
            <a:pPr defTabSz="1067904" eaLnBrk="0" hangingPunct="0">
              <a:defRPr/>
            </a:pPr>
            <a:r>
              <a:rPr lang="en-US" altLang="zh-CN" sz="1600" dirty="0">
                <a:solidFill>
                  <a:srgbClr val="000000"/>
                </a:solidFill>
                <a:latin typeface="FrutigerNext LT Bold" pitchFamily="1" charset="0"/>
                <a:ea typeface="MS PGothic" pitchFamily="34" charset="-128"/>
              </a:rPr>
              <a:t>HUAWEI TECHNOLOGIES CO., LTD.</a:t>
            </a:r>
            <a:endParaRPr lang="en-US" altLang="zh-CN" sz="2932" dirty="0">
              <a:solidFill>
                <a:srgbClr val="000000"/>
              </a:solidFill>
              <a:latin typeface="Arial" pitchFamily="34" charset="0"/>
              <a:ea typeface="MS PGothic" pitchFamily="34" charset="-128"/>
            </a:endParaRPr>
          </a:p>
        </p:txBody>
      </p:sp>
      <p:pic>
        <p:nvPicPr>
          <p:cNvPr id="3076" name="Picture 9" descr="8"/>
          <p:cNvPicPr>
            <a:picLocks noChangeAspect="1" noChangeArrowheads="1"/>
          </p:cNvPicPr>
          <p:nvPr/>
        </p:nvPicPr>
        <p:blipFill>
          <a:blip r:embed="rId12" cstate="print"/>
          <a:srcRect/>
          <a:stretch>
            <a:fillRect/>
          </a:stretch>
        </p:blipFill>
        <p:spPr bwMode="auto">
          <a:xfrm>
            <a:off x="10011836" y="6399217"/>
            <a:ext cx="1748367" cy="312737"/>
          </a:xfrm>
          <a:prstGeom prst="rect">
            <a:avLst/>
          </a:prstGeom>
          <a:noFill/>
          <a:ln w="9525">
            <a:noFill/>
            <a:miter lim="800000"/>
            <a:headEnd/>
            <a:tailEnd/>
          </a:ln>
        </p:spPr>
      </p:pic>
      <p:sp>
        <p:nvSpPr>
          <p:cNvPr id="3078" name="Rectangle 13"/>
          <p:cNvSpPr>
            <a:spLocks noGrp="1" noChangeArrowheads="1"/>
          </p:cNvSpPr>
          <p:nvPr>
            <p:ph type="title"/>
          </p:nvPr>
        </p:nvSpPr>
        <p:spPr bwMode="auto">
          <a:xfrm>
            <a:off x="527052" y="-100014"/>
            <a:ext cx="10327216" cy="871539"/>
          </a:xfrm>
          <a:prstGeom prst="rect">
            <a:avLst/>
          </a:prstGeom>
          <a:noFill/>
          <a:ln w="9525">
            <a:noFill/>
            <a:miter lim="800000"/>
            <a:headEnd/>
            <a:tailEnd/>
          </a:ln>
        </p:spPr>
        <p:txBody>
          <a:bodyPr vert="horz" wrap="square" lIns="80090" tIns="40046" rIns="80090" bIns="40046" numCol="1" anchor="ctr" anchorCtr="0" compatLnSpc="1">
            <a:prstTxWarp prst="textNoShape">
              <a:avLst/>
            </a:prstTxWarp>
          </a:bodyPr>
          <a:lstStyle/>
          <a:p>
            <a:pPr lvl="0"/>
            <a:r>
              <a:rPr lang="zh-CN" altLang="en-US" smtClean="0"/>
              <a:t>单击此处编辑母版标题样式</a:t>
            </a:r>
          </a:p>
        </p:txBody>
      </p:sp>
      <p:sp>
        <p:nvSpPr>
          <p:cNvPr id="28693" name="Rectangle 21"/>
          <p:cNvSpPr>
            <a:spLocks noChangeArrowheads="1"/>
          </p:cNvSpPr>
          <p:nvPr/>
        </p:nvSpPr>
        <p:spPr bwMode="auto">
          <a:xfrm>
            <a:off x="5190073" y="6438906"/>
            <a:ext cx="2092106" cy="353985"/>
          </a:xfrm>
          <a:prstGeom prst="rect">
            <a:avLst/>
          </a:prstGeom>
          <a:noFill/>
          <a:ln w="9525" algn="ctr">
            <a:noFill/>
            <a:miter lim="800000"/>
            <a:headEnd/>
            <a:tailEnd/>
          </a:ln>
          <a:effectLst/>
        </p:spPr>
        <p:txBody>
          <a:bodyPr wrap="none" lIns="106697" tIns="53347" rIns="106697" bIns="53347">
            <a:spAutoFit/>
          </a:bodyPr>
          <a:lstStyle/>
          <a:p>
            <a:pPr defTabSz="1067904" eaLnBrk="0" hangingPunct="0">
              <a:defRPr/>
            </a:pPr>
            <a:r>
              <a:rPr lang="en-US" altLang="zh-CN" sz="1600" dirty="0">
                <a:solidFill>
                  <a:srgbClr val="000000"/>
                </a:solidFill>
                <a:latin typeface="FrutigerNext LT Bold" pitchFamily="1" charset="0"/>
                <a:ea typeface="ＭＳ Ｐゴシック" pitchFamily="34" charset="-128"/>
              </a:rPr>
              <a:t>Huawei Confidential </a:t>
            </a:r>
          </a:p>
        </p:txBody>
      </p:sp>
      <p:sp>
        <p:nvSpPr>
          <p:cNvPr id="28694" name="Rectangle 22"/>
          <p:cNvSpPr>
            <a:spLocks noChangeArrowheads="1"/>
          </p:cNvSpPr>
          <p:nvPr/>
        </p:nvSpPr>
        <p:spPr bwMode="auto">
          <a:xfrm>
            <a:off x="-2544228" y="528639"/>
            <a:ext cx="2459566" cy="5307012"/>
          </a:xfrm>
          <a:prstGeom prst="rect">
            <a:avLst/>
          </a:prstGeom>
          <a:noFill/>
          <a:ln w="9525">
            <a:noFill/>
            <a:miter lim="800000"/>
            <a:headEnd/>
            <a:tailEnd/>
          </a:ln>
          <a:effectLst/>
        </p:spPr>
        <p:txBody>
          <a:bodyPr lIns="106737" tIns="53373" rIns="106737" bIns="53373"/>
          <a:lstStyle/>
          <a:p>
            <a:pPr algn="r" defTabSz="1067904">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英文标题</a:t>
            </a:r>
            <a:r>
              <a:rPr lang="en-US" altLang="zh-CN" sz="1467" dirty="0">
                <a:solidFill>
                  <a:srgbClr val="FFFFFF"/>
                </a:solidFill>
                <a:latin typeface="Arial" charset="0"/>
                <a:ea typeface="华文细黑" pitchFamily="2" charset="-122"/>
              </a:rPr>
              <a:t>:32-35pt  </a:t>
            </a:r>
            <a:endParaRPr lang="zh-CN" altLang="en-US" sz="1467" dirty="0">
              <a:solidFill>
                <a:srgbClr val="FFFFFF"/>
              </a:solidFill>
              <a:latin typeface="Arial" charset="0"/>
              <a:ea typeface="华文细黑" pitchFamily="2" charset="-122"/>
            </a:endParaRPr>
          </a:p>
          <a:p>
            <a:pPr algn="r" defTabSz="1067904">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颜色</a:t>
            </a:r>
            <a:r>
              <a:rPr lang="en-US" altLang="zh-CN" sz="1467" dirty="0">
                <a:solidFill>
                  <a:srgbClr val="FFFFFF"/>
                </a:solidFill>
                <a:latin typeface="Arial" charset="0"/>
                <a:ea typeface="华文细黑" pitchFamily="2" charset="-122"/>
              </a:rPr>
              <a:t>: R153 G0 B0</a:t>
            </a:r>
          </a:p>
          <a:p>
            <a:pPr algn="r" defTabSz="1067904">
              <a:lnSpc>
                <a:spcPct val="125000"/>
              </a:lnSpc>
              <a:buClr>
                <a:srgbClr val="777777"/>
              </a:buClr>
              <a:buSzPct val="60000"/>
              <a:buFont typeface="Wingdings" pitchFamily="2" charset="2"/>
              <a:buNone/>
              <a:defRPr/>
            </a:pPr>
            <a:r>
              <a:rPr lang="zh-CN" altLang="en-US" sz="1467" dirty="0">
                <a:solidFill>
                  <a:srgbClr val="FFFFFF"/>
                </a:solidFill>
                <a:latin typeface="FrutigerNext LT Regular" pitchFamily="34" charset="0"/>
                <a:ea typeface="华文细黑" pitchFamily="2" charset="-122"/>
              </a:rPr>
              <a:t>内部使用字体 </a:t>
            </a:r>
            <a:r>
              <a:rPr lang="en-US" altLang="zh-CN" sz="1467" dirty="0">
                <a:solidFill>
                  <a:srgbClr val="FFFFFF"/>
                </a:solidFill>
                <a:latin typeface="FrutigerNext LT Regular" pitchFamily="34" charset="0"/>
                <a:ea typeface="华文细黑" pitchFamily="2" charset="-122"/>
              </a:rPr>
              <a:t>:</a:t>
            </a:r>
          </a:p>
          <a:p>
            <a:pPr algn="r" defTabSz="1067904">
              <a:lnSpc>
                <a:spcPct val="125000"/>
              </a:lnSpc>
              <a:buClr>
                <a:srgbClr val="777777"/>
              </a:buClr>
              <a:buSzPct val="60000"/>
              <a:buFont typeface="Wingdings" pitchFamily="2" charset="2"/>
              <a:buNone/>
              <a:defRPr/>
            </a:pPr>
            <a:r>
              <a:rPr lang="en-US" altLang="zh-CN" sz="1467" dirty="0" err="1">
                <a:solidFill>
                  <a:srgbClr val="FFFFFF"/>
                </a:solidFill>
                <a:latin typeface="FrutigerNext LT Regular" pitchFamily="34" charset="0"/>
                <a:ea typeface="华文细黑" pitchFamily="2" charset="-122"/>
              </a:rPr>
              <a:t>FrutigerNext</a:t>
            </a:r>
            <a:r>
              <a:rPr lang="en-US" altLang="zh-CN" sz="1467" dirty="0">
                <a:solidFill>
                  <a:srgbClr val="FFFFFF"/>
                </a:solidFill>
                <a:latin typeface="FrutigerNext LT Regular" pitchFamily="34" charset="0"/>
                <a:ea typeface="华文细黑" pitchFamily="2" charset="-122"/>
              </a:rPr>
              <a:t> LT Medium</a:t>
            </a:r>
          </a:p>
          <a:p>
            <a:pPr algn="r" defTabSz="1067904">
              <a:lnSpc>
                <a:spcPct val="125000"/>
              </a:lnSpc>
              <a:buClr>
                <a:srgbClr val="777777"/>
              </a:buClr>
              <a:buSzPct val="60000"/>
              <a:buFont typeface="Wingdings" pitchFamily="2" charset="2"/>
              <a:buNone/>
              <a:defRPr/>
            </a:pPr>
            <a:r>
              <a:rPr lang="zh-CN" altLang="en-US" sz="1467" dirty="0">
                <a:solidFill>
                  <a:srgbClr val="FFFFFF"/>
                </a:solidFill>
                <a:latin typeface="FrutigerNext LT Regular" pitchFamily="34" charset="0"/>
                <a:ea typeface="华文细黑" pitchFamily="2" charset="-122"/>
              </a:rPr>
              <a:t>外部使用字体 </a:t>
            </a:r>
            <a:r>
              <a:rPr lang="en-US" altLang="zh-CN" sz="1467" dirty="0">
                <a:solidFill>
                  <a:srgbClr val="FFFFFF"/>
                </a:solidFill>
                <a:latin typeface="FrutigerNext LT Regular" pitchFamily="34" charset="0"/>
                <a:ea typeface="华文细黑" pitchFamily="2" charset="-122"/>
              </a:rPr>
              <a:t>: Arial</a:t>
            </a:r>
          </a:p>
          <a:p>
            <a:pPr algn="r" defTabSz="1067904">
              <a:lnSpc>
                <a:spcPct val="75000"/>
              </a:lnSpc>
              <a:buClr>
                <a:srgbClr val="777777"/>
              </a:buClr>
              <a:buSzPct val="60000"/>
              <a:buFont typeface="Wingdings" pitchFamily="2" charset="2"/>
              <a:buNone/>
              <a:defRPr/>
            </a:pPr>
            <a:endParaRPr lang="en-US" altLang="zh-CN" sz="1467" dirty="0">
              <a:solidFill>
                <a:srgbClr val="FFFFFF"/>
              </a:solidFill>
              <a:latin typeface="Arial" charset="0"/>
              <a:ea typeface="华文细黑" pitchFamily="2" charset="-122"/>
            </a:endParaRPr>
          </a:p>
          <a:p>
            <a:pPr algn="r" defTabSz="1067904">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中文标题</a:t>
            </a:r>
            <a:r>
              <a:rPr lang="en-US" altLang="zh-CN" sz="1467" dirty="0">
                <a:solidFill>
                  <a:srgbClr val="FFFFFF"/>
                </a:solidFill>
                <a:latin typeface="Arial" charset="0"/>
                <a:ea typeface="华文细黑" pitchFamily="2" charset="-122"/>
              </a:rPr>
              <a:t>:30-32pt  </a:t>
            </a:r>
            <a:endParaRPr lang="zh-CN" altLang="en-US" sz="1467" dirty="0">
              <a:solidFill>
                <a:srgbClr val="FFFFFF"/>
              </a:solidFill>
              <a:latin typeface="Arial" charset="0"/>
              <a:ea typeface="华文细黑" pitchFamily="2" charset="-122"/>
            </a:endParaRPr>
          </a:p>
          <a:p>
            <a:pPr algn="r" defTabSz="1067904">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颜色</a:t>
            </a:r>
            <a:r>
              <a:rPr lang="en-US" altLang="zh-CN" sz="1467" dirty="0">
                <a:solidFill>
                  <a:srgbClr val="FFFFFF"/>
                </a:solidFill>
                <a:latin typeface="Arial" charset="0"/>
                <a:ea typeface="华文细黑" pitchFamily="2" charset="-122"/>
              </a:rPr>
              <a:t>: R153 G0 B0</a:t>
            </a:r>
          </a:p>
          <a:p>
            <a:pPr algn="r" defTabSz="1067904">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字体</a:t>
            </a:r>
            <a:r>
              <a:rPr lang="en-US" altLang="zh-CN" sz="1467" dirty="0">
                <a:solidFill>
                  <a:srgbClr val="FFFFFF"/>
                </a:solidFill>
                <a:latin typeface="Arial" charset="0"/>
                <a:ea typeface="华文细黑" pitchFamily="2" charset="-122"/>
              </a:rPr>
              <a:t>:</a:t>
            </a:r>
            <a:r>
              <a:rPr lang="zh-CN" altLang="en-US" sz="1467" dirty="0">
                <a:solidFill>
                  <a:srgbClr val="FFFFFF"/>
                </a:solidFill>
                <a:latin typeface="Arial" charset="0"/>
                <a:ea typeface="华文细黑" pitchFamily="2" charset="-122"/>
              </a:rPr>
              <a:t>黑体</a:t>
            </a:r>
          </a:p>
          <a:p>
            <a:pPr algn="r" defTabSz="1067904">
              <a:lnSpc>
                <a:spcPct val="125000"/>
              </a:lnSpc>
              <a:buClr>
                <a:srgbClr val="777777"/>
              </a:buClr>
              <a:buSzPct val="60000"/>
              <a:buFont typeface="Wingdings" pitchFamily="2" charset="2"/>
              <a:buNone/>
              <a:defRPr/>
            </a:pPr>
            <a:endParaRPr lang="zh-CN" altLang="en-US" sz="1467" dirty="0">
              <a:solidFill>
                <a:srgbClr val="FFFFFF"/>
              </a:solidFill>
              <a:latin typeface="Arial" charset="0"/>
              <a:ea typeface="华文细黑" pitchFamily="2" charset="-122"/>
            </a:endParaRPr>
          </a:p>
          <a:p>
            <a:pPr algn="r" defTabSz="1067904">
              <a:lnSpc>
                <a:spcPct val="125000"/>
              </a:lnSpc>
              <a:buClr>
                <a:srgbClr val="777777"/>
              </a:buClr>
              <a:buSzPct val="60000"/>
              <a:buFont typeface="Wingdings" pitchFamily="2" charset="2"/>
              <a:buNone/>
              <a:defRPr/>
            </a:pPr>
            <a:endParaRPr lang="zh-CN" altLang="en-US" sz="1467" dirty="0">
              <a:solidFill>
                <a:srgbClr val="FFFFFF"/>
              </a:solidFill>
              <a:latin typeface="Arial" charset="0"/>
              <a:ea typeface="华文细黑" pitchFamily="2" charset="-122"/>
            </a:endParaRPr>
          </a:p>
          <a:p>
            <a:pPr algn="r" defTabSz="1067904">
              <a:lnSpc>
                <a:spcPct val="125000"/>
              </a:lnSpc>
              <a:buClr>
                <a:srgbClr val="777777"/>
              </a:buClr>
              <a:buSzPct val="60000"/>
              <a:buFont typeface="Wingdings" pitchFamily="2" charset="2"/>
              <a:buNone/>
              <a:defRPr/>
            </a:pPr>
            <a:endParaRPr lang="zh-CN" altLang="en-US" sz="1467" dirty="0">
              <a:solidFill>
                <a:srgbClr val="FFFFFF"/>
              </a:solidFill>
              <a:latin typeface="Arial" charset="0"/>
              <a:ea typeface="华文细黑" pitchFamily="2" charset="-122"/>
            </a:endParaRPr>
          </a:p>
          <a:p>
            <a:pPr algn="r" defTabSz="1067904">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英文正文</a:t>
            </a:r>
            <a:r>
              <a:rPr lang="en-US" altLang="zh-CN" sz="1467" dirty="0">
                <a:solidFill>
                  <a:srgbClr val="FFFFFF"/>
                </a:solidFill>
                <a:latin typeface="Arial" charset="0"/>
                <a:ea typeface="华文细黑" pitchFamily="2" charset="-122"/>
              </a:rPr>
              <a:t>:20-22pt</a:t>
            </a:r>
          </a:p>
          <a:p>
            <a:pPr algn="r" defTabSz="1067904">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子目录 </a:t>
            </a:r>
            <a:r>
              <a:rPr lang="en-US" altLang="zh-CN" sz="1467" dirty="0">
                <a:solidFill>
                  <a:srgbClr val="FFFFFF"/>
                </a:solidFill>
                <a:latin typeface="Arial" charset="0"/>
                <a:ea typeface="华文细黑" pitchFamily="2" charset="-122"/>
              </a:rPr>
              <a:t>(2-5</a:t>
            </a:r>
            <a:r>
              <a:rPr lang="zh-CN" altLang="en-US" sz="1467" dirty="0">
                <a:solidFill>
                  <a:srgbClr val="FFFFFF"/>
                </a:solidFill>
                <a:latin typeface="Arial" charset="0"/>
                <a:ea typeface="华文细黑" pitchFamily="2" charset="-122"/>
              </a:rPr>
              <a:t>级</a:t>
            </a:r>
            <a:r>
              <a:rPr lang="en-US" altLang="zh-CN" sz="1467" dirty="0">
                <a:solidFill>
                  <a:srgbClr val="FFFFFF"/>
                </a:solidFill>
                <a:latin typeface="Arial" charset="0"/>
                <a:ea typeface="华文细黑" pitchFamily="2" charset="-122"/>
              </a:rPr>
              <a:t>) :18pt  </a:t>
            </a:r>
          </a:p>
          <a:p>
            <a:pPr algn="r" defTabSz="1067904">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颜色</a:t>
            </a:r>
            <a:r>
              <a:rPr lang="en-US" altLang="zh-CN" sz="1467" dirty="0">
                <a:solidFill>
                  <a:srgbClr val="FFFFFF"/>
                </a:solidFill>
                <a:latin typeface="Arial" charset="0"/>
                <a:ea typeface="华文细黑" pitchFamily="2" charset="-122"/>
              </a:rPr>
              <a:t>:</a:t>
            </a:r>
            <a:r>
              <a:rPr lang="zh-CN" altLang="en-US" sz="1467" dirty="0">
                <a:solidFill>
                  <a:srgbClr val="FFFFFF"/>
                </a:solidFill>
                <a:latin typeface="Arial" charset="0"/>
                <a:ea typeface="华文细黑" pitchFamily="2" charset="-122"/>
              </a:rPr>
              <a:t>黑色</a:t>
            </a:r>
          </a:p>
          <a:p>
            <a:pPr algn="r" defTabSz="1067904">
              <a:lnSpc>
                <a:spcPct val="125000"/>
              </a:lnSpc>
              <a:buClr>
                <a:srgbClr val="777777"/>
              </a:buClr>
              <a:buSzPct val="60000"/>
              <a:buFont typeface="Wingdings" pitchFamily="2" charset="2"/>
              <a:buNone/>
              <a:defRPr/>
            </a:pPr>
            <a:r>
              <a:rPr lang="zh-CN" altLang="en-US" sz="1467" dirty="0">
                <a:solidFill>
                  <a:srgbClr val="FFFFFF"/>
                </a:solidFill>
                <a:latin typeface="FrutigerNext LT Regular" pitchFamily="34" charset="0"/>
                <a:ea typeface="华文细黑" pitchFamily="2" charset="-122"/>
              </a:rPr>
              <a:t>内部使用字体 </a:t>
            </a:r>
            <a:r>
              <a:rPr lang="en-US" altLang="zh-CN" sz="1467" dirty="0">
                <a:solidFill>
                  <a:srgbClr val="FFFFFF"/>
                </a:solidFill>
                <a:latin typeface="FrutigerNext LT Regular" pitchFamily="34" charset="0"/>
                <a:ea typeface="华文细黑" pitchFamily="2" charset="-122"/>
              </a:rPr>
              <a:t>:</a:t>
            </a:r>
          </a:p>
          <a:p>
            <a:pPr algn="r" defTabSz="1067904">
              <a:lnSpc>
                <a:spcPct val="125000"/>
              </a:lnSpc>
              <a:buClr>
                <a:srgbClr val="777777"/>
              </a:buClr>
              <a:buSzPct val="60000"/>
              <a:buFont typeface="Wingdings" pitchFamily="2" charset="2"/>
              <a:buNone/>
              <a:defRPr/>
            </a:pPr>
            <a:r>
              <a:rPr lang="en-US" altLang="zh-CN" sz="1467" dirty="0" err="1">
                <a:solidFill>
                  <a:srgbClr val="FFFFFF"/>
                </a:solidFill>
                <a:latin typeface="FrutigerNext LT Regular" pitchFamily="34" charset="0"/>
                <a:ea typeface="华文细黑" pitchFamily="2" charset="-122"/>
              </a:rPr>
              <a:t>FrutigerNext</a:t>
            </a:r>
            <a:r>
              <a:rPr lang="en-US" altLang="zh-CN" sz="1467" dirty="0">
                <a:solidFill>
                  <a:srgbClr val="FFFFFF"/>
                </a:solidFill>
                <a:latin typeface="FrutigerNext LT Regular" pitchFamily="34" charset="0"/>
                <a:ea typeface="华文细黑" pitchFamily="2" charset="-122"/>
              </a:rPr>
              <a:t> LT Regular</a:t>
            </a:r>
          </a:p>
          <a:p>
            <a:pPr algn="r" defTabSz="1067904">
              <a:lnSpc>
                <a:spcPct val="125000"/>
              </a:lnSpc>
              <a:buClr>
                <a:srgbClr val="777777"/>
              </a:buClr>
              <a:buSzPct val="60000"/>
              <a:buFont typeface="Wingdings" pitchFamily="2" charset="2"/>
              <a:buNone/>
              <a:defRPr/>
            </a:pPr>
            <a:r>
              <a:rPr lang="zh-CN" altLang="en-US" sz="1467" dirty="0">
                <a:solidFill>
                  <a:srgbClr val="FFFFFF"/>
                </a:solidFill>
                <a:latin typeface="FrutigerNext LT Regular" pitchFamily="34" charset="0"/>
                <a:ea typeface="华文细黑" pitchFamily="2" charset="-122"/>
              </a:rPr>
              <a:t>外部使用字体 </a:t>
            </a:r>
            <a:r>
              <a:rPr lang="en-US" altLang="zh-CN" sz="1467" dirty="0">
                <a:solidFill>
                  <a:srgbClr val="FFFFFF"/>
                </a:solidFill>
                <a:latin typeface="FrutigerNext LT Regular" pitchFamily="34" charset="0"/>
                <a:ea typeface="华文细黑" pitchFamily="2" charset="-122"/>
              </a:rPr>
              <a:t>: Arial</a:t>
            </a:r>
          </a:p>
          <a:p>
            <a:pPr algn="r" defTabSz="1067904">
              <a:lnSpc>
                <a:spcPct val="75000"/>
              </a:lnSpc>
              <a:buClr>
                <a:srgbClr val="777777"/>
              </a:buClr>
              <a:buSzPct val="60000"/>
              <a:buFont typeface="Wingdings" pitchFamily="2" charset="2"/>
              <a:buNone/>
              <a:defRPr/>
            </a:pPr>
            <a:endParaRPr lang="en-US" altLang="zh-CN" sz="1467" dirty="0">
              <a:solidFill>
                <a:srgbClr val="FFFFFF"/>
              </a:solidFill>
              <a:latin typeface="Arial" charset="0"/>
              <a:ea typeface="华文细黑" pitchFamily="2" charset="-122"/>
            </a:endParaRPr>
          </a:p>
          <a:p>
            <a:pPr algn="r" defTabSz="1067904">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中文正文</a:t>
            </a:r>
            <a:r>
              <a:rPr lang="en-US" altLang="zh-CN" sz="1467" dirty="0">
                <a:solidFill>
                  <a:srgbClr val="FFFFFF"/>
                </a:solidFill>
                <a:latin typeface="Arial" charset="0"/>
                <a:ea typeface="华文细黑" pitchFamily="2" charset="-122"/>
              </a:rPr>
              <a:t>:18-20pt</a:t>
            </a:r>
          </a:p>
          <a:p>
            <a:pPr algn="r" defTabSz="1067904">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子目录</a:t>
            </a:r>
            <a:r>
              <a:rPr lang="en-US" altLang="zh-CN" sz="1467" dirty="0">
                <a:solidFill>
                  <a:srgbClr val="FFFFFF"/>
                </a:solidFill>
                <a:latin typeface="Arial" charset="0"/>
                <a:ea typeface="华文细黑" pitchFamily="2" charset="-122"/>
              </a:rPr>
              <a:t>(2-5</a:t>
            </a:r>
            <a:r>
              <a:rPr lang="zh-CN" altLang="en-US" sz="1467" dirty="0">
                <a:solidFill>
                  <a:srgbClr val="FFFFFF"/>
                </a:solidFill>
                <a:latin typeface="Arial" charset="0"/>
                <a:ea typeface="华文细黑" pitchFamily="2" charset="-122"/>
              </a:rPr>
              <a:t>级</a:t>
            </a:r>
            <a:r>
              <a:rPr lang="en-US" altLang="zh-CN" sz="1467" dirty="0">
                <a:solidFill>
                  <a:srgbClr val="FFFFFF"/>
                </a:solidFill>
                <a:latin typeface="Arial" charset="0"/>
                <a:ea typeface="华文细黑" pitchFamily="2" charset="-122"/>
              </a:rPr>
              <a:t>):18pt </a:t>
            </a:r>
            <a:endParaRPr lang="zh-CN" altLang="en-US" sz="1467" dirty="0">
              <a:solidFill>
                <a:srgbClr val="FFFFFF"/>
              </a:solidFill>
              <a:latin typeface="Arial" charset="0"/>
              <a:ea typeface="华文细黑" pitchFamily="2" charset="-122"/>
            </a:endParaRPr>
          </a:p>
          <a:p>
            <a:pPr algn="r" defTabSz="1067904">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颜色</a:t>
            </a:r>
            <a:r>
              <a:rPr lang="en-US" altLang="zh-CN" sz="1467" dirty="0">
                <a:solidFill>
                  <a:srgbClr val="FFFFFF"/>
                </a:solidFill>
                <a:latin typeface="Arial" charset="0"/>
                <a:ea typeface="华文细黑" pitchFamily="2" charset="-122"/>
              </a:rPr>
              <a:t>:</a:t>
            </a:r>
            <a:r>
              <a:rPr lang="zh-CN" altLang="en-US" sz="1467" dirty="0">
                <a:solidFill>
                  <a:srgbClr val="FFFFFF"/>
                </a:solidFill>
                <a:latin typeface="Arial" charset="0"/>
                <a:ea typeface="华文细黑" pitchFamily="2" charset="-122"/>
              </a:rPr>
              <a:t>黑色</a:t>
            </a:r>
          </a:p>
          <a:p>
            <a:pPr algn="r" defTabSz="1067904">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字体</a:t>
            </a:r>
            <a:r>
              <a:rPr lang="en-US" altLang="zh-CN" sz="1467" dirty="0">
                <a:solidFill>
                  <a:srgbClr val="FFFFFF"/>
                </a:solidFill>
                <a:latin typeface="Arial" charset="0"/>
                <a:ea typeface="华文细黑" pitchFamily="2" charset="-122"/>
              </a:rPr>
              <a:t>:</a:t>
            </a:r>
            <a:r>
              <a:rPr lang="zh-CN" altLang="en-US" sz="1467" dirty="0">
                <a:solidFill>
                  <a:srgbClr val="FFFFFF"/>
                </a:solidFill>
                <a:latin typeface="Arial" charset="0"/>
                <a:ea typeface="华文细黑" pitchFamily="2" charset="-122"/>
              </a:rPr>
              <a:t>细黑体 </a:t>
            </a:r>
          </a:p>
          <a:p>
            <a:pPr algn="r" defTabSz="1067904">
              <a:lnSpc>
                <a:spcPct val="125000"/>
              </a:lnSpc>
              <a:buClr>
                <a:srgbClr val="777777"/>
              </a:buClr>
              <a:buSzPct val="60000"/>
              <a:buFont typeface="Wingdings" pitchFamily="2" charset="2"/>
              <a:buNone/>
              <a:defRPr/>
            </a:pPr>
            <a:endParaRPr lang="zh-CN" altLang="en-US" sz="1467" dirty="0">
              <a:solidFill>
                <a:srgbClr val="FFFFFF"/>
              </a:solidFill>
              <a:latin typeface="Arial" charset="0"/>
              <a:ea typeface="华文细黑" pitchFamily="2" charset="-122"/>
            </a:endParaRPr>
          </a:p>
          <a:p>
            <a:pPr algn="r" defTabSz="1067904">
              <a:lnSpc>
                <a:spcPct val="125000"/>
              </a:lnSpc>
              <a:buClr>
                <a:srgbClr val="777777"/>
              </a:buClr>
              <a:buSzPct val="60000"/>
              <a:buFont typeface="Wingdings" pitchFamily="2" charset="2"/>
              <a:buNone/>
              <a:defRPr/>
            </a:pPr>
            <a:endParaRPr lang="zh-CN" altLang="en-US" sz="1467" dirty="0">
              <a:solidFill>
                <a:srgbClr val="FFFFFF"/>
              </a:solidFill>
              <a:latin typeface="Arial" charset="0"/>
              <a:ea typeface="华文细黑" pitchFamily="2" charset="-122"/>
            </a:endParaRPr>
          </a:p>
          <a:p>
            <a:pPr algn="r" defTabSz="1067904">
              <a:lnSpc>
                <a:spcPct val="125000"/>
              </a:lnSpc>
              <a:buClr>
                <a:srgbClr val="777777"/>
              </a:buClr>
              <a:buSzPct val="60000"/>
              <a:buFont typeface="Wingdings" pitchFamily="2" charset="2"/>
              <a:buNone/>
              <a:defRPr/>
            </a:pPr>
            <a:endParaRPr lang="en-US" altLang="zh-CN" sz="1467" dirty="0">
              <a:solidFill>
                <a:srgbClr val="FFFFFF"/>
              </a:solidFill>
              <a:latin typeface="Arial" charset="0"/>
              <a:ea typeface="华文细黑" pitchFamily="2" charset="-122"/>
            </a:endParaRPr>
          </a:p>
          <a:p>
            <a:pPr algn="r" defTabSz="1067904">
              <a:lnSpc>
                <a:spcPct val="125000"/>
              </a:lnSpc>
              <a:buClr>
                <a:srgbClr val="777777"/>
              </a:buClr>
              <a:buSzPct val="60000"/>
              <a:buFont typeface="Wingdings" pitchFamily="2" charset="2"/>
              <a:buNone/>
              <a:defRPr/>
            </a:pPr>
            <a:endParaRPr lang="en-US" altLang="zh-CN" sz="1467" dirty="0">
              <a:solidFill>
                <a:srgbClr val="FFFFFF"/>
              </a:solidFill>
              <a:latin typeface="Arial" charset="0"/>
              <a:ea typeface="华文细黑" pitchFamily="2" charset="-122"/>
            </a:endParaRPr>
          </a:p>
          <a:p>
            <a:pPr algn="r" defTabSz="1067904">
              <a:lnSpc>
                <a:spcPct val="125000"/>
              </a:lnSpc>
              <a:buClr>
                <a:srgbClr val="777777"/>
              </a:buClr>
              <a:buSzPct val="60000"/>
              <a:buFont typeface="Wingdings" pitchFamily="2" charset="2"/>
              <a:buNone/>
              <a:defRPr/>
            </a:pPr>
            <a:endParaRPr lang="zh-CN" altLang="en-US" sz="1467" dirty="0">
              <a:solidFill>
                <a:srgbClr val="000000"/>
              </a:solidFill>
              <a:latin typeface="Arial" charset="0"/>
              <a:ea typeface="华文细黑" pitchFamily="2" charset="-122"/>
            </a:endParaRPr>
          </a:p>
        </p:txBody>
      </p:sp>
      <p:sp>
        <p:nvSpPr>
          <p:cNvPr id="28734" name="Rectangle 62"/>
          <p:cNvSpPr>
            <a:spLocks noChangeArrowheads="1"/>
          </p:cNvSpPr>
          <p:nvPr/>
        </p:nvSpPr>
        <p:spPr bwMode="auto">
          <a:xfrm>
            <a:off x="12266090" y="1423989"/>
            <a:ext cx="1399116" cy="2005012"/>
          </a:xfrm>
          <a:prstGeom prst="rect">
            <a:avLst/>
          </a:prstGeom>
          <a:noFill/>
          <a:ln w="9525">
            <a:noFill/>
            <a:miter lim="800000"/>
            <a:headEnd/>
            <a:tailEnd/>
          </a:ln>
          <a:effectLst/>
        </p:spPr>
        <p:txBody>
          <a:bodyPr lIns="106737" tIns="53373" rIns="106737" bIns="53373"/>
          <a:lstStyle/>
          <a:p>
            <a:pPr defTabSz="1067904">
              <a:lnSpc>
                <a:spcPct val="120000"/>
              </a:lnSpc>
              <a:buClr>
                <a:srgbClr val="777777"/>
              </a:buClr>
              <a:buSzPct val="60000"/>
              <a:buFont typeface="Wingdings" pitchFamily="2" charset="2"/>
              <a:buNone/>
              <a:defRPr/>
            </a:pPr>
            <a:r>
              <a:rPr lang="zh-CN" altLang="en-US" sz="1467" dirty="0">
                <a:solidFill>
                  <a:srgbClr val="FFFFFF"/>
                </a:solidFill>
                <a:latin typeface="华文细黑" pitchFamily="2" charset="-122"/>
                <a:ea typeface="华文细黑" pitchFamily="2" charset="-122"/>
              </a:rPr>
              <a:t>配色参考方案：</a:t>
            </a:r>
          </a:p>
          <a:p>
            <a:pPr defTabSz="1067904">
              <a:lnSpc>
                <a:spcPct val="120000"/>
              </a:lnSpc>
              <a:buClr>
                <a:srgbClr val="777777"/>
              </a:buClr>
              <a:buSzPct val="60000"/>
              <a:buFont typeface="Wingdings" pitchFamily="2" charset="2"/>
              <a:buNone/>
              <a:defRPr/>
            </a:pPr>
            <a:r>
              <a:rPr lang="zh-CN" altLang="en-US" sz="1467" dirty="0">
                <a:solidFill>
                  <a:srgbClr val="FFFFFF"/>
                </a:solidFill>
                <a:latin typeface="华文细黑" pitchFamily="2" charset="-122"/>
                <a:ea typeface="华文细黑" pitchFamily="2" charset="-122"/>
              </a:rPr>
              <a:t>建议同一页面内不超过四种颜色，以下是</a:t>
            </a:r>
            <a:r>
              <a:rPr lang="en-US" altLang="zh-CN" sz="1467" dirty="0">
                <a:solidFill>
                  <a:srgbClr val="FFFFFF"/>
                </a:solidFill>
                <a:latin typeface="华文细黑" pitchFamily="2" charset="-122"/>
                <a:ea typeface="华文细黑" pitchFamily="2" charset="-122"/>
              </a:rPr>
              <a:t>13</a:t>
            </a:r>
            <a:r>
              <a:rPr lang="zh-CN" altLang="en-US" sz="1467" dirty="0">
                <a:solidFill>
                  <a:srgbClr val="FFFFFF"/>
                </a:solidFill>
                <a:latin typeface="华文细黑" pitchFamily="2" charset="-122"/>
                <a:ea typeface="华文细黑" pitchFamily="2" charset="-122"/>
              </a:rPr>
              <a:t>组配色方案，同一页面内只选择一组使用。（仅供参考）</a:t>
            </a:r>
          </a:p>
          <a:p>
            <a:pPr defTabSz="1067904">
              <a:lnSpc>
                <a:spcPct val="125000"/>
              </a:lnSpc>
              <a:buClr>
                <a:srgbClr val="777777"/>
              </a:buClr>
              <a:buSzPct val="60000"/>
              <a:buFont typeface="Wingdings" pitchFamily="2" charset="2"/>
              <a:buNone/>
              <a:defRPr/>
            </a:pPr>
            <a:endParaRPr lang="en-US" altLang="zh-CN" sz="1467" dirty="0">
              <a:solidFill>
                <a:srgbClr val="FFFFFF"/>
              </a:solidFill>
              <a:latin typeface="华文细黑" pitchFamily="2" charset="-122"/>
              <a:ea typeface="华文细黑" pitchFamily="2" charset="-122"/>
            </a:endParaRPr>
          </a:p>
          <a:p>
            <a:pPr defTabSz="1067904">
              <a:lnSpc>
                <a:spcPct val="125000"/>
              </a:lnSpc>
              <a:buClr>
                <a:srgbClr val="777777"/>
              </a:buClr>
              <a:buSzPct val="60000"/>
              <a:buFont typeface="Wingdings" pitchFamily="2" charset="2"/>
              <a:buChar char="l"/>
              <a:defRPr/>
            </a:pPr>
            <a:endParaRPr lang="en-US" altLang="zh-CN" sz="1467" dirty="0">
              <a:solidFill>
                <a:srgbClr val="FFFFFF"/>
              </a:solidFill>
              <a:latin typeface="华文细黑" pitchFamily="2" charset="-122"/>
              <a:ea typeface="华文细黑" pitchFamily="2" charset="-122"/>
            </a:endParaRPr>
          </a:p>
          <a:p>
            <a:pPr defTabSz="1067904">
              <a:lnSpc>
                <a:spcPct val="125000"/>
              </a:lnSpc>
              <a:buClr>
                <a:srgbClr val="777777"/>
              </a:buClr>
              <a:buSzPct val="60000"/>
              <a:buFont typeface="Wingdings" pitchFamily="2" charset="2"/>
              <a:buChar char="l"/>
              <a:defRPr/>
            </a:pPr>
            <a:endParaRPr lang="zh-CN" altLang="en-US" sz="1467" dirty="0">
              <a:solidFill>
                <a:srgbClr val="FFFFFF"/>
              </a:solidFill>
              <a:latin typeface="华文细黑" pitchFamily="2" charset="-122"/>
              <a:ea typeface="华文细黑" pitchFamily="2" charset="-122"/>
            </a:endParaRPr>
          </a:p>
        </p:txBody>
      </p:sp>
      <p:sp>
        <p:nvSpPr>
          <p:cNvPr id="28737" name="Rectangle 65"/>
          <p:cNvSpPr>
            <a:spLocks noChangeArrowheads="1"/>
          </p:cNvSpPr>
          <p:nvPr/>
        </p:nvSpPr>
        <p:spPr bwMode="auto">
          <a:xfrm>
            <a:off x="12266090" y="-61909"/>
            <a:ext cx="1399116" cy="838201"/>
          </a:xfrm>
          <a:prstGeom prst="rect">
            <a:avLst/>
          </a:prstGeom>
          <a:noFill/>
          <a:ln w="9525">
            <a:noFill/>
            <a:miter lim="800000"/>
            <a:headEnd/>
            <a:tailEnd/>
          </a:ln>
          <a:effectLst/>
        </p:spPr>
        <p:txBody>
          <a:bodyPr lIns="106737" tIns="53373" rIns="106737" bIns="53373"/>
          <a:lstStyle/>
          <a:p>
            <a:pPr defTabSz="1067904">
              <a:lnSpc>
                <a:spcPct val="120000"/>
              </a:lnSpc>
              <a:buClr>
                <a:srgbClr val="777777"/>
              </a:buClr>
              <a:buSzPct val="60000"/>
              <a:buFont typeface="Wingdings" pitchFamily="2" charset="2"/>
              <a:buNone/>
              <a:defRPr/>
            </a:pPr>
            <a:r>
              <a:rPr lang="zh-CN" altLang="en-US" sz="1467" dirty="0">
                <a:solidFill>
                  <a:srgbClr val="FFFFFF"/>
                </a:solidFill>
                <a:latin typeface="华文细黑" pitchFamily="2" charset="-122"/>
                <a:ea typeface="华文细黑" pitchFamily="2" charset="-122"/>
              </a:rPr>
              <a:t>客户或者合作伙伴的标志放在右上角</a:t>
            </a:r>
            <a:r>
              <a:rPr lang="en-US" altLang="zh-CN" sz="1467" dirty="0">
                <a:solidFill>
                  <a:srgbClr val="FFFFFF"/>
                </a:solidFill>
                <a:latin typeface="华文细黑" pitchFamily="2" charset="-122"/>
                <a:ea typeface="华文细黑" pitchFamily="2" charset="-122"/>
              </a:rPr>
              <a:t>.</a:t>
            </a:r>
          </a:p>
          <a:p>
            <a:pPr defTabSz="1067904">
              <a:lnSpc>
                <a:spcPct val="125000"/>
              </a:lnSpc>
              <a:buClr>
                <a:srgbClr val="777777"/>
              </a:buClr>
              <a:buSzPct val="60000"/>
              <a:buFont typeface="Wingdings" pitchFamily="2" charset="2"/>
              <a:buNone/>
              <a:defRPr/>
            </a:pPr>
            <a:endParaRPr lang="en-US" altLang="zh-CN" sz="1467" dirty="0">
              <a:solidFill>
                <a:srgbClr val="FFFFFF"/>
              </a:solidFill>
              <a:latin typeface="华文细黑" pitchFamily="2" charset="-122"/>
              <a:ea typeface="华文细黑" pitchFamily="2" charset="-122"/>
            </a:endParaRPr>
          </a:p>
          <a:p>
            <a:pPr defTabSz="1067904">
              <a:lnSpc>
                <a:spcPct val="125000"/>
              </a:lnSpc>
              <a:buClr>
                <a:srgbClr val="777777"/>
              </a:buClr>
              <a:buSzPct val="60000"/>
              <a:buFont typeface="Wingdings" pitchFamily="2" charset="2"/>
              <a:buChar char="l"/>
              <a:defRPr/>
            </a:pPr>
            <a:endParaRPr lang="en-US" altLang="zh-CN" sz="1467" dirty="0">
              <a:solidFill>
                <a:srgbClr val="FFFFFF"/>
              </a:solidFill>
              <a:latin typeface="华文细黑" pitchFamily="2" charset="-122"/>
              <a:ea typeface="华文细黑" pitchFamily="2" charset="-122"/>
            </a:endParaRPr>
          </a:p>
          <a:p>
            <a:pPr defTabSz="1067904">
              <a:lnSpc>
                <a:spcPct val="125000"/>
              </a:lnSpc>
              <a:buClr>
                <a:srgbClr val="777777"/>
              </a:buClr>
              <a:buSzPct val="60000"/>
              <a:buFont typeface="Wingdings" pitchFamily="2" charset="2"/>
              <a:buChar char="l"/>
              <a:defRPr/>
            </a:pPr>
            <a:endParaRPr lang="zh-CN" altLang="en-US" sz="1467" dirty="0">
              <a:solidFill>
                <a:srgbClr val="FFFFFF"/>
              </a:solidFill>
              <a:latin typeface="华文细黑" pitchFamily="2" charset="-122"/>
              <a:ea typeface="华文细黑" pitchFamily="2" charset="-122"/>
            </a:endParaRPr>
          </a:p>
        </p:txBody>
      </p:sp>
      <p:sp>
        <p:nvSpPr>
          <p:cNvPr id="3083" name="Rectangle 68"/>
          <p:cNvSpPr>
            <a:spLocks noGrp="1" noChangeArrowheads="1"/>
          </p:cNvSpPr>
          <p:nvPr>
            <p:ph type="body" idx="1"/>
          </p:nvPr>
        </p:nvSpPr>
        <p:spPr bwMode="auto">
          <a:xfrm>
            <a:off x="869951" y="1641479"/>
            <a:ext cx="10572750" cy="4194175"/>
          </a:xfrm>
          <a:prstGeom prst="rect">
            <a:avLst/>
          </a:prstGeom>
          <a:noFill/>
          <a:ln w="9525">
            <a:noFill/>
            <a:miter lim="800000"/>
            <a:headEnd/>
            <a:tailEnd/>
          </a:ln>
        </p:spPr>
        <p:txBody>
          <a:bodyPr vert="horz" wrap="square" lIns="80102" tIns="40052" rIns="80102" bIns="40052"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28752" name="Rectangle 80"/>
          <p:cNvSpPr>
            <a:spLocks noChangeArrowheads="1"/>
          </p:cNvSpPr>
          <p:nvPr/>
        </p:nvSpPr>
        <p:spPr bwMode="auto">
          <a:xfrm>
            <a:off x="12359220" y="4989848"/>
            <a:ext cx="1225549" cy="369229"/>
          </a:xfrm>
          <a:prstGeom prst="rect">
            <a:avLst/>
          </a:prstGeom>
          <a:solidFill>
            <a:schemeClr val="bg1"/>
          </a:solidFill>
          <a:ln w="9525" algn="ctr">
            <a:noFill/>
            <a:miter lim="800000"/>
            <a:headEnd/>
            <a:tailEnd/>
          </a:ln>
          <a:effectLst/>
        </p:spPr>
        <p:txBody>
          <a:bodyPr lIns="121795" tIns="60893" rIns="121795" bIns="60893" anchor="ctr">
            <a:spAutoFit/>
          </a:bodyPr>
          <a:lstStyle/>
          <a:p>
            <a:pPr>
              <a:defRPr/>
            </a:pPr>
            <a:endParaRPr lang="zh-CN" altLang="en-US" sz="1600" dirty="0">
              <a:solidFill>
                <a:srgbClr val="FFFFFF"/>
              </a:solidFill>
              <a:latin typeface="FrutigerNext LT Regular" pitchFamily="34" charset="0"/>
              <a:ea typeface="MS PGothic" pitchFamily="34" charset="-128"/>
            </a:endParaRPr>
          </a:p>
        </p:txBody>
      </p:sp>
      <p:grpSp>
        <p:nvGrpSpPr>
          <p:cNvPr id="2" name="Group 81"/>
          <p:cNvGrpSpPr>
            <a:grpSpLocks/>
          </p:cNvGrpSpPr>
          <p:nvPr/>
        </p:nvGrpSpPr>
        <p:grpSpPr bwMode="auto">
          <a:xfrm>
            <a:off x="12473519" y="3789366"/>
            <a:ext cx="986367" cy="182563"/>
            <a:chOff x="5893" y="2387"/>
            <a:chExt cx="466" cy="115"/>
          </a:xfrm>
        </p:grpSpPr>
        <p:sp>
          <p:nvSpPr>
            <p:cNvPr id="28754" name="Rectangle 82"/>
            <p:cNvSpPr>
              <a:spLocks noChangeArrowheads="1"/>
            </p:cNvSpPr>
            <p:nvPr userDrawn="1"/>
          </p:nvSpPr>
          <p:spPr bwMode="auto">
            <a:xfrm flipV="1">
              <a:off x="6010" y="2387"/>
              <a:ext cx="116" cy="115"/>
            </a:xfrm>
            <a:prstGeom prst="rect">
              <a:avLst/>
            </a:prstGeom>
            <a:solidFill>
              <a:srgbClr val="FFCC66"/>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55" name="Rectangle 83"/>
            <p:cNvSpPr>
              <a:spLocks noChangeArrowheads="1"/>
            </p:cNvSpPr>
            <p:nvPr userDrawn="1"/>
          </p:nvSpPr>
          <p:spPr bwMode="auto">
            <a:xfrm flipV="1">
              <a:off x="6126" y="2387"/>
              <a:ext cx="116" cy="115"/>
            </a:xfrm>
            <a:prstGeom prst="rect">
              <a:avLst/>
            </a:prstGeom>
            <a:solidFill>
              <a:srgbClr val="FF99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56" name="Rectangle 84"/>
            <p:cNvSpPr>
              <a:spLocks noChangeArrowheads="1"/>
            </p:cNvSpPr>
            <p:nvPr userDrawn="1"/>
          </p:nvSpPr>
          <p:spPr bwMode="auto">
            <a:xfrm flipV="1">
              <a:off x="6242" y="2387"/>
              <a:ext cx="117" cy="115"/>
            </a:xfrm>
            <a:prstGeom prst="rect">
              <a:avLst/>
            </a:prstGeom>
            <a:solidFill>
              <a:srgbClr val="99660A"/>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57" name="Rectangle 85"/>
            <p:cNvSpPr>
              <a:spLocks noChangeArrowheads="1"/>
            </p:cNvSpPr>
            <p:nvPr userDrawn="1"/>
          </p:nvSpPr>
          <p:spPr bwMode="auto">
            <a:xfrm flipV="1">
              <a:off x="5893" y="2387"/>
              <a:ext cx="117" cy="115"/>
            </a:xfrm>
            <a:prstGeom prst="rect">
              <a:avLst/>
            </a:prstGeom>
            <a:solidFill>
              <a:srgbClr val="FFCC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3" name="Group 86"/>
          <p:cNvGrpSpPr>
            <a:grpSpLocks/>
          </p:cNvGrpSpPr>
          <p:nvPr/>
        </p:nvGrpSpPr>
        <p:grpSpPr bwMode="auto">
          <a:xfrm>
            <a:off x="12473519" y="4005265"/>
            <a:ext cx="986367" cy="182563"/>
            <a:chOff x="5893" y="2523"/>
            <a:chExt cx="466" cy="115"/>
          </a:xfrm>
        </p:grpSpPr>
        <p:sp>
          <p:nvSpPr>
            <p:cNvPr id="28759" name="Rectangle 87"/>
            <p:cNvSpPr>
              <a:spLocks noChangeArrowheads="1"/>
            </p:cNvSpPr>
            <p:nvPr userDrawn="1"/>
          </p:nvSpPr>
          <p:spPr bwMode="auto">
            <a:xfrm flipV="1">
              <a:off x="6010" y="2523"/>
              <a:ext cx="116" cy="115"/>
            </a:xfrm>
            <a:prstGeom prst="rect">
              <a:avLst/>
            </a:prstGeom>
            <a:solidFill>
              <a:srgbClr val="99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60" name="Rectangle 88"/>
            <p:cNvSpPr>
              <a:spLocks noChangeArrowheads="1"/>
            </p:cNvSpPr>
            <p:nvPr userDrawn="1"/>
          </p:nvSpPr>
          <p:spPr bwMode="auto">
            <a:xfrm flipV="1">
              <a:off x="6126" y="2523"/>
              <a:ext cx="116" cy="115"/>
            </a:xfrm>
            <a:prstGeom prst="rect">
              <a:avLst/>
            </a:prstGeom>
            <a:solidFill>
              <a:srgbClr val="99CCCC"/>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61" name="Rectangle 89"/>
            <p:cNvSpPr>
              <a:spLocks noChangeArrowheads="1"/>
            </p:cNvSpPr>
            <p:nvPr userDrawn="1"/>
          </p:nvSpPr>
          <p:spPr bwMode="auto">
            <a:xfrm flipV="1">
              <a:off x="6242" y="2523"/>
              <a:ext cx="117" cy="115"/>
            </a:xfrm>
            <a:prstGeom prst="rect">
              <a:avLst/>
            </a:prstGeom>
            <a:solidFill>
              <a:srgbClr val="0099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62" name="Rectangle 90"/>
            <p:cNvSpPr>
              <a:spLocks noChangeArrowheads="1"/>
            </p:cNvSpPr>
            <p:nvPr userDrawn="1"/>
          </p:nvSpPr>
          <p:spPr bwMode="auto">
            <a:xfrm flipV="1">
              <a:off x="5893" y="2523"/>
              <a:ext cx="117" cy="115"/>
            </a:xfrm>
            <a:prstGeom prst="rect">
              <a:avLst/>
            </a:prstGeom>
            <a:solidFill>
              <a:srgbClr val="CC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4" name="Group 91"/>
          <p:cNvGrpSpPr>
            <a:grpSpLocks/>
          </p:cNvGrpSpPr>
          <p:nvPr/>
        </p:nvGrpSpPr>
        <p:grpSpPr bwMode="auto">
          <a:xfrm>
            <a:off x="12473519" y="4221164"/>
            <a:ext cx="986367" cy="182563"/>
            <a:chOff x="5893" y="2659"/>
            <a:chExt cx="466" cy="115"/>
          </a:xfrm>
        </p:grpSpPr>
        <p:sp>
          <p:nvSpPr>
            <p:cNvPr id="28764" name="Rectangle 92"/>
            <p:cNvSpPr>
              <a:spLocks noChangeArrowheads="1"/>
            </p:cNvSpPr>
            <p:nvPr userDrawn="1"/>
          </p:nvSpPr>
          <p:spPr bwMode="auto">
            <a:xfrm flipV="1">
              <a:off x="6010" y="2659"/>
              <a:ext cx="116" cy="115"/>
            </a:xfrm>
            <a:prstGeom prst="rect">
              <a:avLst/>
            </a:prstGeom>
            <a:solidFill>
              <a:srgbClr val="99CCCC"/>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65" name="Rectangle 93"/>
            <p:cNvSpPr>
              <a:spLocks noChangeArrowheads="1"/>
            </p:cNvSpPr>
            <p:nvPr userDrawn="1"/>
          </p:nvSpPr>
          <p:spPr bwMode="auto">
            <a:xfrm flipV="1">
              <a:off x="6126" y="2659"/>
              <a:ext cx="116" cy="115"/>
            </a:xfrm>
            <a:prstGeom prst="rect">
              <a:avLst/>
            </a:prstGeom>
            <a:solidFill>
              <a:srgbClr val="0099CC"/>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66" name="Rectangle 94"/>
            <p:cNvSpPr>
              <a:spLocks noChangeArrowheads="1"/>
            </p:cNvSpPr>
            <p:nvPr userDrawn="1"/>
          </p:nvSpPr>
          <p:spPr bwMode="auto">
            <a:xfrm flipV="1">
              <a:off x="6242" y="2659"/>
              <a:ext cx="117" cy="115"/>
            </a:xfrm>
            <a:prstGeom prst="rect">
              <a:avLst/>
            </a:prstGeom>
            <a:solidFill>
              <a:srgbClr val="0066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67" name="Rectangle 95"/>
            <p:cNvSpPr>
              <a:spLocks noChangeArrowheads="1"/>
            </p:cNvSpPr>
            <p:nvPr userDrawn="1"/>
          </p:nvSpPr>
          <p:spPr bwMode="auto">
            <a:xfrm flipV="1">
              <a:off x="5893" y="2659"/>
              <a:ext cx="117" cy="115"/>
            </a:xfrm>
            <a:prstGeom prst="rect">
              <a:avLst/>
            </a:prstGeom>
            <a:solidFill>
              <a:srgbClr val="CCFF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5" name="Group 96"/>
          <p:cNvGrpSpPr>
            <a:grpSpLocks/>
          </p:cNvGrpSpPr>
          <p:nvPr/>
        </p:nvGrpSpPr>
        <p:grpSpPr bwMode="auto">
          <a:xfrm>
            <a:off x="12473519" y="3573463"/>
            <a:ext cx="986367" cy="188912"/>
            <a:chOff x="5893" y="2251"/>
            <a:chExt cx="466" cy="119"/>
          </a:xfrm>
        </p:grpSpPr>
        <p:sp>
          <p:nvSpPr>
            <p:cNvPr id="28769" name="Rectangle 97"/>
            <p:cNvSpPr>
              <a:spLocks noChangeArrowheads="1"/>
            </p:cNvSpPr>
            <p:nvPr userDrawn="1"/>
          </p:nvSpPr>
          <p:spPr bwMode="auto">
            <a:xfrm flipV="1">
              <a:off x="6126" y="2251"/>
              <a:ext cx="116" cy="119"/>
            </a:xfrm>
            <a:prstGeom prst="rect">
              <a:avLst/>
            </a:prstGeom>
            <a:solidFill>
              <a:srgbClr val="FF99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70" name="Rectangle 98"/>
            <p:cNvSpPr>
              <a:spLocks noChangeArrowheads="1"/>
            </p:cNvSpPr>
            <p:nvPr userDrawn="1"/>
          </p:nvSpPr>
          <p:spPr bwMode="auto">
            <a:xfrm flipV="1">
              <a:off x="6242" y="2251"/>
              <a:ext cx="117" cy="119"/>
            </a:xfrm>
            <a:prstGeom prst="rect">
              <a:avLst/>
            </a:prstGeom>
            <a:solidFill>
              <a:srgbClr val="CCCCCC"/>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71" name="Rectangle 99"/>
            <p:cNvSpPr>
              <a:spLocks noChangeArrowheads="1"/>
            </p:cNvSpPr>
            <p:nvPr userDrawn="1"/>
          </p:nvSpPr>
          <p:spPr bwMode="auto">
            <a:xfrm flipV="1">
              <a:off x="5893" y="2251"/>
              <a:ext cx="117" cy="119"/>
            </a:xfrm>
            <a:prstGeom prst="rect">
              <a:avLst/>
            </a:prstGeom>
            <a:solidFill>
              <a:srgbClr val="99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72" name="Rectangle 100"/>
            <p:cNvSpPr>
              <a:spLocks noChangeArrowheads="1"/>
            </p:cNvSpPr>
            <p:nvPr userDrawn="1"/>
          </p:nvSpPr>
          <p:spPr bwMode="auto">
            <a:xfrm flipV="1">
              <a:off x="6010" y="2251"/>
              <a:ext cx="116" cy="119"/>
            </a:xfrm>
            <a:prstGeom prst="rect">
              <a:avLst/>
            </a:prstGeom>
            <a:solidFill>
              <a:srgbClr val="6699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6" name="Group 101"/>
          <p:cNvGrpSpPr>
            <a:grpSpLocks/>
          </p:cNvGrpSpPr>
          <p:nvPr/>
        </p:nvGrpSpPr>
        <p:grpSpPr bwMode="auto">
          <a:xfrm>
            <a:off x="12473519" y="4581526"/>
            <a:ext cx="986367" cy="182563"/>
            <a:chOff x="5893" y="2886"/>
            <a:chExt cx="466" cy="115"/>
          </a:xfrm>
        </p:grpSpPr>
        <p:sp>
          <p:nvSpPr>
            <p:cNvPr id="28774" name="Rectangle 102"/>
            <p:cNvSpPr>
              <a:spLocks noChangeArrowheads="1"/>
            </p:cNvSpPr>
            <p:nvPr userDrawn="1"/>
          </p:nvSpPr>
          <p:spPr bwMode="auto">
            <a:xfrm flipV="1">
              <a:off x="6010" y="2886"/>
              <a:ext cx="116" cy="115"/>
            </a:xfrm>
            <a:prstGeom prst="rect">
              <a:avLst/>
            </a:prstGeom>
            <a:solidFill>
              <a:srgbClr val="FF99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75" name="Rectangle 103"/>
            <p:cNvSpPr>
              <a:spLocks noChangeArrowheads="1"/>
            </p:cNvSpPr>
            <p:nvPr userDrawn="1"/>
          </p:nvSpPr>
          <p:spPr bwMode="auto">
            <a:xfrm flipV="1">
              <a:off x="6126" y="2886"/>
              <a:ext cx="116" cy="115"/>
            </a:xfrm>
            <a:prstGeom prst="rect">
              <a:avLst/>
            </a:prstGeom>
            <a:solidFill>
              <a:srgbClr val="FFCC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76" name="Rectangle 104"/>
            <p:cNvSpPr>
              <a:spLocks noChangeArrowheads="1"/>
            </p:cNvSpPr>
            <p:nvPr userDrawn="1"/>
          </p:nvSpPr>
          <p:spPr bwMode="auto">
            <a:xfrm flipV="1">
              <a:off x="6242" y="2886"/>
              <a:ext cx="117" cy="115"/>
            </a:xfrm>
            <a:prstGeom prst="rect">
              <a:avLst/>
            </a:prstGeom>
            <a:solidFill>
              <a:srgbClr val="FFCC66"/>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77" name="Rectangle 105"/>
            <p:cNvSpPr>
              <a:spLocks noChangeArrowheads="1"/>
            </p:cNvSpPr>
            <p:nvPr userDrawn="1"/>
          </p:nvSpPr>
          <p:spPr bwMode="auto">
            <a:xfrm flipV="1">
              <a:off x="5893" y="2886"/>
              <a:ext cx="117" cy="115"/>
            </a:xfrm>
            <a:prstGeom prst="rect">
              <a:avLst/>
            </a:prstGeom>
            <a:solidFill>
              <a:schemeClr val="tx2"/>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7" name="Group 106"/>
          <p:cNvGrpSpPr>
            <a:grpSpLocks/>
          </p:cNvGrpSpPr>
          <p:nvPr/>
        </p:nvGrpSpPr>
        <p:grpSpPr bwMode="auto">
          <a:xfrm>
            <a:off x="12473519" y="4797430"/>
            <a:ext cx="986367" cy="182563"/>
            <a:chOff x="5893" y="3022"/>
            <a:chExt cx="466" cy="115"/>
          </a:xfrm>
        </p:grpSpPr>
        <p:sp>
          <p:nvSpPr>
            <p:cNvPr id="28779" name="Rectangle 107"/>
            <p:cNvSpPr>
              <a:spLocks noChangeArrowheads="1"/>
            </p:cNvSpPr>
            <p:nvPr userDrawn="1"/>
          </p:nvSpPr>
          <p:spPr bwMode="auto">
            <a:xfrm flipV="1">
              <a:off x="6010" y="3022"/>
              <a:ext cx="116" cy="115"/>
            </a:xfrm>
            <a:prstGeom prst="rect">
              <a:avLst/>
            </a:prstGeom>
            <a:solidFill>
              <a:srgbClr val="0066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80" name="Rectangle 108"/>
            <p:cNvSpPr>
              <a:spLocks noChangeArrowheads="1"/>
            </p:cNvSpPr>
            <p:nvPr userDrawn="1"/>
          </p:nvSpPr>
          <p:spPr bwMode="auto">
            <a:xfrm flipV="1">
              <a:off x="6126" y="3022"/>
              <a:ext cx="116" cy="115"/>
            </a:xfrm>
            <a:prstGeom prst="rect">
              <a:avLst/>
            </a:prstGeom>
            <a:solidFill>
              <a:srgbClr val="99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81" name="Rectangle 109"/>
            <p:cNvSpPr>
              <a:spLocks noChangeArrowheads="1"/>
            </p:cNvSpPr>
            <p:nvPr userDrawn="1"/>
          </p:nvSpPr>
          <p:spPr bwMode="auto">
            <a:xfrm flipV="1">
              <a:off x="6242" y="3022"/>
              <a:ext cx="117" cy="115"/>
            </a:xfrm>
            <a:prstGeom prst="rect">
              <a:avLst/>
            </a:prstGeom>
            <a:solidFill>
              <a:srgbClr val="CC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82" name="Rectangle 110"/>
            <p:cNvSpPr>
              <a:spLocks noChangeArrowheads="1"/>
            </p:cNvSpPr>
            <p:nvPr userDrawn="1"/>
          </p:nvSpPr>
          <p:spPr bwMode="auto">
            <a:xfrm flipV="1">
              <a:off x="5893" y="3022"/>
              <a:ext cx="117" cy="115"/>
            </a:xfrm>
            <a:prstGeom prst="rect">
              <a:avLst/>
            </a:prstGeom>
            <a:solidFill>
              <a:srgbClr val="9900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8" name="Group 111"/>
          <p:cNvGrpSpPr>
            <a:grpSpLocks/>
          </p:cNvGrpSpPr>
          <p:nvPr/>
        </p:nvGrpSpPr>
        <p:grpSpPr bwMode="auto">
          <a:xfrm>
            <a:off x="12473519" y="5013329"/>
            <a:ext cx="986367" cy="182563"/>
            <a:chOff x="5893" y="3158"/>
            <a:chExt cx="466" cy="115"/>
          </a:xfrm>
        </p:grpSpPr>
        <p:sp>
          <p:nvSpPr>
            <p:cNvPr id="28784" name="Rectangle 112"/>
            <p:cNvSpPr>
              <a:spLocks noChangeArrowheads="1"/>
            </p:cNvSpPr>
            <p:nvPr userDrawn="1"/>
          </p:nvSpPr>
          <p:spPr bwMode="auto">
            <a:xfrm flipV="1">
              <a:off x="6010" y="3158"/>
              <a:ext cx="116" cy="115"/>
            </a:xfrm>
            <a:prstGeom prst="rect">
              <a:avLst/>
            </a:prstGeom>
            <a:solidFill>
              <a:srgbClr val="0099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85" name="Rectangle 113"/>
            <p:cNvSpPr>
              <a:spLocks noChangeArrowheads="1"/>
            </p:cNvSpPr>
            <p:nvPr userDrawn="1"/>
          </p:nvSpPr>
          <p:spPr bwMode="auto">
            <a:xfrm flipV="1">
              <a:off x="6126" y="3158"/>
              <a:ext cx="116" cy="115"/>
            </a:xfrm>
            <a:prstGeom prst="rect">
              <a:avLst/>
            </a:prstGeom>
            <a:solidFill>
              <a:srgbClr val="CCFF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86" name="Rectangle 114"/>
            <p:cNvSpPr>
              <a:spLocks noChangeArrowheads="1"/>
            </p:cNvSpPr>
            <p:nvPr userDrawn="1"/>
          </p:nvSpPr>
          <p:spPr bwMode="auto">
            <a:xfrm flipV="1">
              <a:off x="6242" y="3158"/>
              <a:ext cx="117" cy="115"/>
            </a:xfrm>
            <a:prstGeom prst="rect">
              <a:avLst/>
            </a:prstGeom>
            <a:solidFill>
              <a:srgbClr val="99CCCC"/>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87" name="Rectangle 115"/>
            <p:cNvSpPr>
              <a:spLocks noChangeArrowheads="1"/>
            </p:cNvSpPr>
            <p:nvPr userDrawn="1"/>
          </p:nvSpPr>
          <p:spPr bwMode="auto">
            <a:xfrm flipV="1">
              <a:off x="5893" y="3158"/>
              <a:ext cx="117" cy="115"/>
            </a:xfrm>
            <a:prstGeom prst="rect">
              <a:avLst/>
            </a:prstGeom>
            <a:solidFill>
              <a:srgbClr val="9900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9" name="Group 116"/>
          <p:cNvGrpSpPr>
            <a:grpSpLocks/>
          </p:cNvGrpSpPr>
          <p:nvPr/>
        </p:nvGrpSpPr>
        <p:grpSpPr bwMode="auto">
          <a:xfrm>
            <a:off x="12473519" y="5373690"/>
            <a:ext cx="986367" cy="182563"/>
            <a:chOff x="5893" y="3385"/>
            <a:chExt cx="466" cy="115"/>
          </a:xfrm>
        </p:grpSpPr>
        <p:sp>
          <p:nvSpPr>
            <p:cNvPr id="28789" name="Rectangle 117"/>
            <p:cNvSpPr>
              <a:spLocks noChangeArrowheads="1"/>
            </p:cNvSpPr>
            <p:nvPr userDrawn="1"/>
          </p:nvSpPr>
          <p:spPr bwMode="auto">
            <a:xfrm flipV="1">
              <a:off x="6010" y="3385"/>
              <a:ext cx="116" cy="115"/>
            </a:xfrm>
            <a:prstGeom prst="rect">
              <a:avLst/>
            </a:prstGeom>
            <a:solidFill>
              <a:srgbClr val="FF99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90" name="Rectangle 118"/>
            <p:cNvSpPr>
              <a:spLocks noChangeArrowheads="1"/>
            </p:cNvSpPr>
            <p:nvPr userDrawn="1"/>
          </p:nvSpPr>
          <p:spPr bwMode="auto">
            <a:xfrm flipV="1">
              <a:off x="6126" y="3385"/>
              <a:ext cx="116" cy="115"/>
            </a:xfrm>
            <a:prstGeom prst="rect">
              <a:avLst/>
            </a:prstGeom>
            <a:solidFill>
              <a:srgbClr val="FFCC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91" name="Rectangle 119"/>
            <p:cNvSpPr>
              <a:spLocks noChangeArrowheads="1"/>
            </p:cNvSpPr>
            <p:nvPr userDrawn="1"/>
          </p:nvSpPr>
          <p:spPr bwMode="auto">
            <a:xfrm flipV="1">
              <a:off x="6242" y="3385"/>
              <a:ext cx="117" cy="115"/>
            </a:xfrm>
            <a:prstGeom prst="rect">
              <a:avLst/>
            </a:prstGeom>
            <a:solidFill>
              <a:srgbClr val="FFCC66"/>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92" name="Rectangle 120"/>
            <p:cNvSpPr>
              <a:spLocks noChangeArrowheads="1"/>
            </p:cNvSpPr>
            <p:nvPr userDrawn="1"/>
          </p:nvSpPr>
          <p:spPr bwMode="auto">
            <a:xfrm flipV="1">
              <a:off x="5893" y="3385"/>
              <a:ext cx="117" cy="115"/>
            </a:xfrm>
            <a:prstGeom prst="rect">
              <a:avLst/>
            </a:prstGeom>
            <a:solidFill>
              <a:schemeClr val="tx1"/>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10" name="Group 121"/>
          <p:cNvGrpSpPr>
            <a:grpSpLocks/>
          </p:cNvGrpSpPr>
          <p:nvPr/>
        </p:nvGrpSpPr>
        <p:grpSpPr bwMode="auto">
          <a:xfrm>
            <a:off x="12473519" y="5589589"/>
            <a:ext cx="986367" cy="182563"/>
            <a:chOff x="5893" y="3521"/>
            <a:chExt cx="466" cy="115"/>
          </a:xfrm>
        </p:grpSpPr>
        <p:sp>
          <p:nvSpPr>
            <p:cNvPr id="28794" name="Rectangle 122"/>
            <p:cNvSpPr>
              <a:spLocks noChangeArrowheads="1"/>
            </p:cNvSpPr>
            <p:nvPr userDrawn="1"/>
          </p:nvSpPr>
          <p:spPr bwMode="auto">
            <a:xfrm flipV="1">
              <a:off x="6010" y="3521"/>
              <a:ext cx="116" cy="115"/>
            </a:xfrm>
            <a:prstGeom prst="rect">
              <a:avLst/>
            </a:prstGeom>
            <a:solidFill>
              <a:srgbClr val="0066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95" name="Rectangle 123"/>
            <p:cNvSpPr>
              <a:spLocks noChangeArrowheads="1"/>
            </p:cNvSpPr>
            <p:nvPr userDrawn="1"/>
          </p:nvSpPr>
          <p:spPr bwMode="auto">
            <a:xfrm flipV="1">
              <a:off x="6126" y="3521"/>
              <a:ext cx="116" cy="115"/>
            </a:xfrm>
            <a:prstGeom prst="rect">
              <a:avLst/>
            </a:prstGeom>
            <a:solidFill>
              <a:srgbClr val="99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96" name="Rectangle 124"/>
            <p:cNvSpPr>
              <a:spLocks noChangeArrowheads="1"/>
            </p:cNvSpPr>
            <p:nvPr userDrawn="1"/>
          </p:nvSpPr>
          <p:spPr bwMode="auto">
            <a:xfrm flipV="1">
              <a:off x="6242" y="3521"/>
              <a:ext cx="117" cy="115"/>
            </a:xfrm>
            <a:prstGeom prst="rect">
              <a:avLst/>
            </a:prstGeom>
            <a:solidFill>
              <a:srgbClr val="CC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97" name="Rectangle 125"/>
            <p:cNvSpPr>
              <a:spLocks noChangeArrowheads="1"/>
            </p:cNvSpPr>
            <p:nvPr userDrawn="1"/>
          </p:nvSpPr>
          <p:spPr bwMode="auto">
            <a:xfrm flipV="1">
              <a:off x="5893" y="3521"/>
              <a:ext cx="117" cy="115"/>
            </a:xfrm>
            <a:prstGeom prst="rect">
              <a:avLst/>
            </a:prstGeom>
            <a:solidFill>
              <a:schemeClr val="tx1"/>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11" name="Group 126"/>
          <p:cNvGrpSpPr>
            <a:grpSpLocks/>
          </p:cNvGrpSpPr>
          <p:nvPr/>
        </p:nvGrpSpPr>
        <p:grpSpPr bwMode="auto">
          <a:xfrm>
            <a:off x="12473519" y="5805489"/>
            <a:ext cx="986367" cy="182563"/>
            <a:chOff x="5893" y="3657"/>
            <a:chExt cx="466" cy="115"/>
          </a:xfrm>
        </p:grpSpPr>
        <p:sp>
          <p:nvSpPr>
            <p:cNvPr id="28799" name="Rectangle 127"/>
            <p:cNvSpPr>
              <a:spLocks noChangeArrowheads="1"/>
            </p:cNvSpPr>
            <p:nvPr userDrawn="1"/>
          </p:nvSpPr>
          <p:spPr bwMode="auto">
            <a:xfrm flipV="1">
              <a:off x="6010" y="3657"/>
              <a:ext cx="116" cy="115"/>
            </a:xfrm>
            <a:prstGeom prst="rect">
              <a:avLst/>
            </a:prstGeom>
            <a:solidFill>
              <a:srgbClr val="0099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00" name="Rectangle 128"/>
            <p:cNvSpPr>
              <a:spLocks noChangeArrowheads="1"/>
            </p:cNvSpPr>
            <p:nvPr userDrawn="1"/>
          </p:nvSpPr>
          <p:spPr bwMode="auto">
            <a:xfrm flipV="1">
              <a:off x="6126" y="3657"/>
              <a:ext cx="116" cy="115"/>
            </a:xfrm>
            <a:prstGeom prst="rect">
              <a:avLst/>
            </a:prstGeom>
            <a:solidFill>
              <a:srgbClr val="CCFF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01" name="Rectangle 129"/>
            <p:cNvSpPr>
              <a:spLocks noChangeArrowheads="1"/>
            </p:cNvSpPr>
            <p:nvPr userDrawn="1"/>
          </p:nvSpPr>
          <p:spPr bwMode="auto">
            <a:xfrm flipV="1">
              <a:off x="6242" y="3657"/>
              <a:ext cx="117" cy="115"/>
            </a:xfrm>
            <a:prstGeom prst="rect">
              <a:avLst/>
            </a:prstGeom>
            <a:solidFill>
              <a:srgbClr val="99CCCC"/>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02" name="Rectangle 130"/>
            <p:cNvSpPr>
              <a:spLocks noChangeArrowheads="1"/>
            </p:cNvSpPr>
            <p:nvPr userDrawn="1"/>
          </p:nvSpPr>
          <p:spPr bwMode="auto">
            <a:xfrm flipV="1">
              <a:off x="5893" y="3657"/>
              <a:ext cx="117" cy="115"/>
            </a:xfrm>
            <a:prstGeom prst="rect">
              <a:avLst/>
            </a:prstGeom>
            <a:solidFill>
              <a:schemeClr val="tx1"/>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12" name="Group 131"/>
          <p:cNvGrpSpPr>
            <a:grpSpLocks/>
          </p:cNvGrpSpPr>
          <p:nvPr/>
        </p:nvGrpSpPr>
        <p:grpSpPr bwMode="auto">
          <a:xfrm>
            <a:off x="12473519" y="6165852"/>
            <a:ext cx="986367" cy="182563"/>
            <a:chOff x="5893" y="3884"/>
            <a:chExt cx="466" cy="115"/>
          </a:xfrm>
        </p:grpSpPr>
        <p:sp>
          <p:nvSpPr>
            <p:cNvPr id="28804" name="Rectangle 132"/>
            <p:cNvSpPr>
              <a:spLocks noChangeArrowheads="1"/>
            </p:cNvSpPr>
            <p:nvPr userDrawn="1"/>
          </p:nvSpPr>
          <p:spPr bwMode="auto">
            <a:xfrm flipV="1">
              <a:off x="6010" y="3884"/>
              <a:ext cx="116" cy="115"/>
            </a:xfrm>
            <a:prstGeom prst="rect">
              <a:avLst/>
            </a:prstGeom>
            <a:solidFill>
              <a:srgbClr val="FF99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05" name="Rectangle 133"/>
            <p:cNvSpPr>
              <a:spLocks noChangeArrowheads="1"/>
            </p:cNvSpPr>
            <p:nvPr userDrawn="1"/>
          </p:nvSpPr>
          <p:spPr bwMode="auto">
            <a:xfrm flipV="1">
              <a:off x="6126" y="3884"/>
              <a:ext cx="116" cy="115"/>
            </a:xfrm>
            <a:prstGeom prst="rect">
              <a:avLst/>
            </a:prstGeom>
            <a:solidFill>
              <a:srgbClr val="FFCC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06" name="Rectangle 134"/>
            <p:cNvSpPr>
              <a:spLocks noChangeArrowheads="1"/>
            </p:cNvSpPr>
            <p:nvPr userDrawn="1"/>
          </p:nvSpPr>
          <p:spPr bwMode="auto">
            <a:xfrm flipV="1">
              <a:off x="6242" y="3884"/>
              <a:ext cx="117" cy="115"/>
            </a:xfrm>
            <a:prstGeom prst="rect">
              <a:avLst/>
            </a:prstGeom>
            <a:solidFill>
              <a:srgbClr val="FFCC66"/>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07" name="Rectangle 135"/>
            <p:cNvSpPr>
              <a:spLocks noChangeArrowheads="1"/>
            </p:cNvSpPr>
            <p:nvPr userDrawn="1"/>
          </p:nvSpPr>
          <p:spPr bwMode="auto">
            <a:xfrm flipV="1">
              <a:off x="5893" y="3884"/>
              <a:ext cx="117" cy="115"/>
            </a:xfrm>
            <a:prstGeom prst="rect">
              <a:avLst/>
            </a:prstGeom>
            <a:solidFill>
              <a:schemeClr val="bg2"/>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13" name="Group 136"/>
          <p:cNvGrpSpPr>
            <a:grpSpLocks/>
          </p:cNvGrpSpPr>
          <p:nvPr/>
        </p:nvGrpSpPr>
        <p:grpSpPr bwMode="auto">
          <a:xfrm>
            <a:off x="12473519" y="6391277"/>
            <a:ext cx="986367" cy="182563"/>
            <a:chOff x="5893" y="4026"/>
            <a:chExt cx="466" cy="115"/>
          </a:xfrm>
        </p:grpSpPr>
        <p:sp>
          <p:nvSpPr>
            <p:cNvPr id="28809" name="Rectangle 137"/>
            <p:cNvSpPr>
              <a:spLocks noChangeArrowheads="1"/>
            </p:cNvSpPr>
            <p:nvPr userDrawn="1"/>
          </p:nvSpPr>
          <p:spPr bwMode="auto">
            <a:xfrm flipV="1">
              <a:off x="6010" y="4026"/>
              <a:ext cx="116" cy="115"/>
            </a:xfrm>
            <a:prstGeom prst="rect">
              <a:avLst/>
            </a:prstGeom>
            <a:solidFill>
              <a:srgbClr val="0066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10" name="Rectangle 138"/>
            <p:cNvSpPr>
              <a:spLocks noChangeArrowheads="1"/>
            </p:cNvSpPr>
            <p:nvPr userDrawn="1"/>
          </p:nvSpPr>
          <p:spPr bwMode="auto">
            <a:xfrm flipV="1">
              <a:off x="6126" y="4026"/>
              <a:ext cx="116" cy="115"/>
            </a:xfrm>
            <a:prstGeom prst="rect">
              <a:avLst/>
            </a:prstGeom>
            <a:solidFill>
              <a:srgbClr val="99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11" name="Rectangle 139"/>
            <p:cNvSpPr>
              <a:spLocks noChangeArrowheads="1"/>
            </p:cNvSpPr>
            <p:nvPr userDrawn="1"/>
          </p:nvSpPr>
          <p:spPr bwMode="auto">
            <a:xfrm flipV="1">
              <a:off x="6242" y="4026"/>
              <a:ext cx="117" cy="115"/>
            </a:xfrm>
            <a:prstGeom prst="rect">
              <a:avLst/>
            </a:prstGeom>
            <a:solidFill>
              <a:srgbClr val="CC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12" name="Rectangle 140"/>
            <p:cNvSpPr>
              <a:spLocks noChangeArrowheads="1"/>
            </p:cNvSpPr>
            <p:nvPr userDrawn="1"/>
          </p:nvSpPr>
          <p:spPr bwMode="auto">
            <a:xfrm flipV="1">
              <a:off x="5893" y="4026"/>
              <a:ext cx="117" cy="115"/>
            </a:xfrm>
            <a:prstGeom prst="rect">
              <a:avLst/>
            </a:prstGeom>
            <a:solidFill>
              <a:schemeClr val="bg2"/>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14" name="Group 141"/>
          <p:cNvGrpSpPr>
            <a:grpSpLocks/>
          </p:cNvGrpSpPr>
          <p:nvPr/>
        </p:nvGrpSpPr>
        <p:grpSpPr bwMode="auto">
          <a:xfrm>
            <a:off x="12473519" y="6615114"/>
            <a:ext cx="986367" cy="182563"/>
            <a:chOff x="5893" y="4167"/>
            <a:chExt cx="466" cy="115"/>
          </a:xfrm>
        </p:grpSpPr>
        <p:sp>
          <p:nvSpPr>
            <p:cNvPr id="28814" name="Rectangle 142"/>
            <p:cNvSpPr>
              <a:spLocks noChangeArrowheads="1"/>
            </p:cNvSpPr>
            <p:nvPr userDrawn="1"/>
          </p:nvSpPr>
          <p:spPr bwMode="auto">
            <a:xfrm flipV="1">
              <a:off x="6010" y="4167"/>
              <a:ext cx="116" cy="115"/>
            </a:xfrm>
            <a:prstGeom prst="rect">
              <a:avLst/>
            </a:prstGeom>
            <a:solidFill>
              <a:schemeClr val="hlink"/>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15" name="Rectangle 143"/>
            <p:cNvSpPr>
              <a:spLocks noChangeArrowheads="1"/>
            </p:cNvSpPr>
            <p:nvPr userDrawn="1"/>
          </p:nvSpPr>
          <p:spPr bwMode="auto">
            <a:xfrm flipV="1">
              <a:off x="6126" y="4167"/>
              <a:ext cx="116" cy="115"/>
            </a:xfrm>
            <a:prstGeom prst="rect">
              <a:avLst/>
            </a:prstGeom>
            <a:solidFill>
              <a:schemeClr val="accent2"/>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16" name="Rectangle 144"/>
            <p:cNvSpPr>
              <a:spLocks noChangeArrowheads="1"/>
            </p:cNvSpPr>
            <p:nvPr userDrawn="1"/>
          </p:nvSpPr>
          <p:spPr bwMode="auto">
            <a:xfrm flipV="1">
              <a:off x="6242" y="4167"/>
              <a:ext cx="117" cy="115"/>
            </a:xfrm>
            <a:prstGeom prst="rect">
              <a:avLst/>
            </a:prstGeom>
            <a:solidFill>
              <a:schemeClr val="accent1"/>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17" name="Rectangle 145"/>
            <p:cNvSpPr>
              <a:spLocks noChangeArrowheads="1"/>
            </p:cNvSpPr>
            <p:nvPr userDrawn="1"/>
          </p:nvSpPr>
          <p:spPr bwMode="auto">
            <a:xfrm flipV="1">
              <a:off x="5893" y="4167"/>
              <a:ext cx="117" cy="115"/>
            </a:xfrm>
            <a:prstGeom prst="rect">
              <a:avLst/>
            </a:prstGeom>
            <a:solidFill>
              <a:schemeClr val="bg2"/>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sp>
        <p:nvSpPr>
          <p:cNvPr id="28818" name="Line 146"/>
          <p:cNvSpPr>
            <a:spLocks noChangeShapeType="1"/>
          </p:cNvSpPr>
          <p:nvPr/>
        </p:nvSpPr>
        <p:spPr bwMode="auto">
          <a:xfrm flipV="1">
            <a:off x="334433" y="620713"/>
            <a:ext cx="11618384" cy="0"/>
          </a:xfrm>
          <a:prstGeom prst="line">
            <a:avLst/>
          </a:prstGeom>
          <a:noFill/>
          <a:ln w="38100">
            <a:solidFill>
              <a:srgbClr val="990000"/>
            </a:solidFill>
            <a:round/>
            <a:headEnd/>
            <a:tailEnd/>
          </a:ln>
          <a:effectLst/>
        </p:spPr>
        <p:txBody>
          <a:bodyPr lIns="121811" tIns="60904" rIns="121811" bIns="60904"/>
          <a:lstStyle/>
          <a:p>
            <a:pPr>
              <a:defRPr/>
            </a:pPr>
            <a:endParaRPr lang="zh-CN" altLang="en-US" sz="1600" dirty="0">
              <a:solidFill>
                <a:srgbClr val="FFFFFF"/>
              </a:solidFill>
              <a:latin typeface="FrutigerNext LT Regular" pitchFamily="34" charset="0"/>
              <a:ea typeface="ＭＳ Ｐゴシック" pitchFamily="34" charset="-128"/>
            </a:endParaRPr>
          </a:p>
        </p:txBody>
      </p:sp>
    </p:spTree>
    <p:extLst>
      <p:ext uri="{BB962C8B-B14F-4D97-AF65-F5344CB8AC3E}">
        <p14:creationId xmlns:p14="http://schemas.microsoft.com/office/powerpoint/2010/main" val="298392375"/>
      </p:ext>
    </p:extLst>
  </p:cSld>
  <p:clrMap bg1="lt1" tx1="dk1" bg2="lt2" tx2="dk2" accent1="accent1" accent2="accent2" accent3="accent3" accent4="accent4" accent5="accent5" accent6="accent6" hlink="hlink" folHlink="folHlink"/>
  <p:sldLayoutIdLst>
    <p:sldLayoutId id="2147484223" r:id="rId1"/>
    <p:sldLayoutId id="2147484224" r:id="rId2"/>
    <p:sldLayoutId id="2147484225" r:id="rId3"/>
    <p:sldLayoutId id="2147484226" r:id="rId4"/>
    <p:sldLayoutId id="2147484227" r:id="rId5"/>
    <p:sldLayoutId id="2147484228" r:id="rId6"/>
    <p:sldLayoutId id="2147484229" r:id="rId7"/>
    <p:sldLayoutId id="2147484230" r:id="rId8"/>
    <p:sldLayoutId id="2147484231" r:id="rId9"/>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hf sldNum="0" hdr="0" ftr="0"/>
  <p:txStyles>
    <p:titleStyle>
      <a:lvl1pPr algn="l" defTabSz="1065913" rtl="0" eaLnBrk="0" fontAlgn="base" hangingPunct="0">
        <a:spcBef>
          <a:spcPct val="0"/>
        </a:spcBef>
        <a:spcAft>
          <a:spcPct val="0"/>
        </a:spcAft>
        <a:defRPr sz="4532">
          <a:solidFill>
            <a:srgbClr val="990000"/>
          </a:solidFill>
          <a:latin typeface="+mj-lt"/>
          <a:ea typeface="+mj-ea"/>
          <a:cs typeface="+mj-cs"/>
        </a:defRPr>
      </a:lvl1pPr>
      <a:lvl2pPr algn="l" defTabSz="1065913" rtl="0" eaLnBrk="0" fontAlgn="base" hangingPunct="0">
        <a:spcBef>
          <a:spcPct val="0"/>
        </a:spcBef>
        <a:spcAft>
          <a:spcPct val="0"/>
        </a:spcAft>
        <a:defRPr sz="4532">
          <a:solidFill>
            <a:srgbClr val="990000"/>
          </a:solidFill>
          <a:latin typeface="FrutigerNext LT Medium" pitchFamily="34" charset="0"/>
          <a:ea typeface="黑体" pitchFamily="2" charset="-122"/>
        </a:defRPr>
      </a:lvl2pPr>
      <a:lvl3pPr algn="l" defTabSz="1065913" rtl="0" eaLnBrk="0" fontAlgn="base" hangingPunct="0">
        <a:spcBef>
          <a:spcPct val="0"/>
        </a:spcBef>
        <a:spcAft>
          <a:spcPct val="0"/>
        </a:spcAft>
        <a:defRPr sz="4532">
          <a:solidFill>
            <a:srgbClr val="990000"/>
          </a:solidFill>
          <a:latin typeface="FrutigerNext LT Medium" pitchFamily="34" charset="0"/>
          <a:ea typeface="黑体" pitchFamily="2" charset="-122"/>
        </a:defRPr>
      </a:lvl3pPr>
      <a:lvl4pPr algn="l" defTabSz="1065913" rtl="0" eaLnBrk="0" fontAlgn="base" hangingPunct="0">
        <a:spcBef>
          <a:spcPct val="0"/>
        </a:spcBef>
        <a:spcAft>
          <a:spcPct val="0"/>
        </a:spcAft>
        <a:defRPr sz="4532">
          <a:solidFill>
            <a:srgbClr val="990000"/>
          </a:solidFill>
          <a:latin typeface="FrutigerNext LT Medium" pitchFamily="34" charset="0"/>
          <a:ea typeface="黑体" pitchFamily="2" charset="-122"/>
        </a:defRPr>
      </a:lvl4pPr>
      <a:lvl5pPr algn="l" defTabSz="1065913" rtl="0" eaLnBrk="0" fontAlgn="base" hangingPunct="0">
        <a:spcBef>
          <a:spcPct val="0"/>
        </a:spcBef>
        <a:spcAft>
          <a:spcPct val="0"/>
        </a:spcAft>
        <a:defRPr sz="4532">
          <a:solidFill>
            <a:srgbClr val="990000"/>
          </a:solidFill>
          <a:latin typeface="FrutigerNext LT Medium" pitchFamily="34" charset="0"/>
          <a:ea typeface="黑体" pitchFamily="2" charset="-122"/>
        </a:defRPr>
      </a:lvl5pPr>
      <a:lvl6pPr marL="609022" algn="l" defTabSz="1067904" rtl="0" fontAlgn="base">
        <a:spcBef>
          <a:spcPct val="0"/>
        </a:spcBef>
        <a:spcAft>
          <a:spcPct val="0"/>
        </a:spcAft>
        <a:defRPr sz="4532">
          <a:solidFill>
            <a:srgbClr val="990000"/>
          </a:solidFill>
          <a:latin typeface="FrutigerNext LT Medium" pitchFamily="34" charset="0"/>
          <a:ea typeface="黑体" pitchFamily="2" charset="-122"/>
        </a:defRPr>
      </a:lvl6pPr>
      <a:lvl7pPr marL="1218041" algn="l" defTabSz="1067904" rtl="0" fontAlgn="base">
        <a:spcBef>
          <a:spcPct val="0"/>
        </a:spcBef>
        <a:spcAft>
          <a:spcPct val="0"/>
        </a:spcAft>
        <a:defRPr sz="4532">
          <a:solidFill>
            <a:srgbClr val="990000"/>
          </a:solidFill>
          <a:latin typeface="FrutigerNext LT Medium" pitchFamily="34" charset="0"/>
          <a:ea typeface="黑体" pitchFamily="2" charset="-122"/>
        </a:defRPr>
      </a:lvl7pPr>
      <a:lvl8pPr marL="1827065" algn="l" defTabSz="1067904" rtl="0" fontAlgn="base">
        <a:spcBef>
          <a:spcPct val="0"/>
        </a:spcBef>
        <a:spcAft>
          <a:spcPct val="0"/>
        </a:spcAft>
        <a:defRPr sz="4532">
          <a:solidFill>
            <a:srgbClr val="990000"/>
          </a:solidFill>
          <a:latin typeface="FrutigerNext LT Medium" pitchFamily="34" charset="0"/>
          <a:ea typeface="黑体" pitchFamily="2" charset="-122"/>
        </a:defRPr>
      </a:lvl8pPr>
      <a:lvl9pPr marL="2436087" algn="l" defTabSz="1067904" rtl="0" fontAlgn="base">
        <a:spcBef>
          <a:spcPct val="0"/>
        </a:spcBef>
        <a:spcAft>
          <a:spcPct val="0"/>
        </a:spcAft>
        <a:defRPr sz="4532">
          <a:solidFill>
            <a:srgbClr val="990000"/>
          </a:solidFill>
          <a:latin typeface="FrutigerNext LT Medium" pitchFamily="34" charset="0"/>
          <a:ea typeface="黑体" pitchFamily="2" charset="-122"/>
        </a:defRPr>
      </a:lvl9pPr>
    </p:titleStyle>
    <p:bodyStyle>
      <a:lvl1pPr marL="397603" indent="-397603" algn="l" defTabSz="1065913" rtl="0" eaLnBrk="0" fontAlgn="base" hangingPunct="0">
        <a:lnSpc>
          <a:spcPct val="140000"/>
        </a:lnSpc>
        <a:spcBef>
          <a:spcPct val="0"/>
        </a:spcBef>
        <a:spcAft>
          <a:spcPct val="0"/>
        </a:spcAft>
        <a:buClr>
          <a:schemeClr val="bg2"/>
        </a:buClr>
        <a:buSzPct val="60000"/>
        <a:buFont typeface="Wingdings" pitchFamily="2" charset="2"/>
        <a:buChar char="l"/>
        <a:defRPr sz="2666" b="1">
          <a:solidFill>
            <a:schemeClr val="tx1"/>
          </a:solidFill>
          <a:latin typeface="+mn-lt"/>
          <a:ea typeface="+mn-ea"/>
          <a:cs typeface="+mn-cs"/>
        </a:defRPr>
      </a:lvl1pPr>
      <a:lvl2pPr marL="867112" indent="-332041" algn="l" defTabSz="1065913" rtl="0" eaLnBrk="0" fontAlgn="base" hangingPunct="0">
        <a:lnSpc>
          <a:spcPct val="140000"/>
        </a:lnSpc>
        <a:spcBef>
          <a:spcPct val="0"/>
        </a:spcBef>
        <a:spcAft>
          <a:spcPct val="0"/>
        </a:spcAft>
        <a:buClr>
          <a:schemeClr val="tx1"/>
        </a:buClr>
        <a:buSzPct val="50000"/>
        <a:buFont typeface="Wingdings" pitchFamily="2" charset="2"/>
        <a:buChar char="p"/>
        <a:defRPr>
          <a:solidFill>
            <a:schemeClr val="tx1"/>
          </a:solidFill>
          <a:latin typeface="+mn-lt"/>
          <a:ea typeface="+mn-ea"/>
        </a:defRPr>
      </a:lvl2pPr>
      <a:lvl3pPr marL="1334507" indent="-266477" algn="l" defTabSz="1065913" rtl="0" eaLnBrk="0" fontAlgn="base" hangingPunct="0">
        <a:lnSpc>
          <a:spcPct val="140000"/>
        </a:lnSpc>
        <a:spcBef>
          <a:spcPct val="0"/>
        </a:spcBef>
        <a:spcAft>
          <a:spcPct val="0"/>
        </a:spcAft>
        <a:buSzPct val="50000"/>
        <a:buFont typeface="Wingdings" pitchFamily="2" charset="2"/>
        <a:buChar char="n"/>
        <a:defRPr sz="2132">
          <a:solidFill>
            <a:schemeClr val="tx1"/>
          </a:solidFill>
          <a:latin typeface="FrutigerNext LT Light" pitchFamily="34" charset="0"/>
          <a:ea typeface="+mn-ea"/>
        </a:defRPr>
      </a:lvl3pPr>
      <a:lvl4pPr marL="1865347" indent="-264364" algn="l" defTabSz="1065913" rtl="0" eaLnBrk="0" fontAlgn="base" hangingPunct="0">
        <a:lnSpc>
          <a:spcPct val="140000"/>
        </a:lnSpc>
        <a:spcBef>
          <a:spcPct val="0"/>
        </a:spcBef>
        <a:spcAft>
          <a:spcPct val="0"/>
        </a:spcAft>
        <a:buChar char="–"/>
        <a:defRPr sz="1866">
          <a:solidFill>
            <a:schemeClr val="tx1"/>
          </a:solidFill>
          <a:latin typeface="+mj-lt"/>
          <a:ea typeface="+mn-ea"/>
        </a:defRPr>
      </a:lvl4pPr>
      <a:lvl5pPr marL="2400420" indent="-266477" algn="l" defTabSz="1065913" rtl="0" eaLnBrk="0" fontAlgn="base" hangingPunct="0">
        <a:lnSpc>
          <a:spcPct val="140000"/>
        </a:lnSpc>
        <a:spcBef>
          <a:spcPct val="0"/>
        </a:spcBef>
        <a:spcAft>
          <a:spcPct val="0"/>
        </a:spcAft>
        <a:buFont typeface="FrutigerNext LT Medium" pitchFamily="34" charset="0"/>
        <a:buChar char="~"/>
        <a:defRPr sz="1600">
          <a:solidFill>
            <a:schemeClr val="tx1"/>
          </a:solidFill>
          <a:latin typeface="+mj-lt"/>
          <a:ea typeface="+mn-ea"/>
        </a:defRPr>
      </a:lvl5pPr>
      <a:lvl6pPr marL="3011274" indent="-268562" algn="l" defTabSz="1067904" rtl="0" fontAlgn="base">
        <a:lnSpc>
          <a:spcPct val="140000"/>
        </a:lnSpc>
        <a:spcBef>
          <a:spcPct val="0"/>
        </a:spcBef>
        <a:spcAft>
          <a:spcPct val="0"/>
        </a:spcAft>
        <a:buFont typeface="FrutigerNext LT Medium" pitchFamily="34" charset="0"/>
        <a:buChar char="~"/>
        <a:defRPr sz="1600">
          <a:solidFill>
            <a:schemeClr val="tx1"/>
          </a:solidFill>
          <a:latin typeface="+mj-lt"/>
          <a:ea typeface="+mn-ea"/>
        </a:defRPr>
      </a:lvl6pPr>
      <a:lvl7pPr marL="3620295" indent="-268562" algn="l" defTabSz="1067904" rtl="0" fontAlgn="base">
        <a:lnSpc>
          <a:spcPct val="140000"/>
        </a:lnSpc>
        <a:spcBef>
          <a:spcPct val="0"/>
        </a:spcBef>
        <a:spcAft>
          <a:spcPct val="0"/>
        </a:spcAft>
        <a:buFont typeface="FrutigerNext LT Medium" pitchFamily="34" charset="0"/>
        <a:buChar char="~"/>
        <a:defRPr sz="1600">
          <a:solidFill>
            <a:schemeClr val="tx1"/>
          </a:solidFill>
          <a:latin typeface="+mj-lt"/>
          <a:ea typeface="+mn-ea"/>
        </a:defRPr>
      </a:lvl7pPr>
      <a:lvl8pPr marL="4229317" indent="-268562" algn="l" defTabSz="1067904" rtl="0" fontAlgn="base">
        <a:lnSpc>
          <a:spcPct val="140000"/>
        </a:lnSpc>
        <a:spcBef>
          <a:spcPct val="0"/>
        </a:spcBef>
        <a:spcAft>
          <a:spcPct val="0"/>
        </a:spcAft>
        <a:buFont typeface="FrutigerNext LT Medium" pitchFamily="34" charset="0"/>
        <a:buChar char="~"/>
        <a:defRPr sz="1600">
          <a:solidFill>
            <a:schemeClr val="tx1"/>
          </a:solidFill>
          <a:latin typeface="+mj-lt"/>
          <a:ea typeface="+mn-ea"/>
        </a:defRPr>
      </a:lvl8pPr>
      <a:lvl9pPr marL="4838338" indent="-268562" algn="l" defTabSz="1067904" rtl="0" fontAlgn="base">
        <a:lnSpc>
          <a:spcPct val="140000"/>
        </a:lnSpc>
        <a:spcBef>
          <a:spcPct val="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1218041" rtl="0" eaLnBrk="1" latinLnBrk="0" hangingPunct="1">
        <a:defRPr sz="2399" kern="1200">
          <a:solidFill>
            <a:schemeClr val="tx1"/>
          </a:solidFill>
          <a:latin typeface="+mn-lt"/>
          <a:ea typeface="+mn-ea"/>
          <a:cs typeface="+mn-cs"/>
        </a:defRPr>
      </a:lvl1pPr>
      <a:lvl2pPr marL="609022" algn="l" defTabSz="1218041" rtl="0" eaLnBrk="1" latinLnBrk="0" hangingPunct="1">
        <a:defRPr sz="2399" kern="1200">
          <a:solidFill>
            <a:schemeClr val="tx1"/>
          </a:solidFill>
          <a:latin typeface="+mn-lt"/>
          <a:ea typeface="+mn-ea"/>
          <a:cs typeface="+mn-cs"/>
        </a:defRPr>
      </a:lvl2pPr>
      <a:lvl3pPr marL="1218041" algn="l" defTabSz="1218041" rtl="0" eaLnBrk="1" latinLnBrk="0" hangingPunct="1">
        <a:defRPr sz="2399" kern="1200">
          <a:solidFill>
            <a:schemeClr val="tx1"/>
          </a:solidFill>
          <a:latin typeface="+mn-lt"/>
          <a:ea typeface="+mn-ea"/>
          <a:cs typeface="+mn-cs"/>
        </a:defRPr>
      </a:lvl3pPr>
      <a:lvl4pPr marL="1827065" algn="l" defTabSz="1218041" rtl="0" eaLnBrk="1" latinLnBrk="0" hangingPunct="1">
        <a:defRPr sz="2399" kern="1200">
          <a:solidFill>
            <a:schemeClr val="tx1"/>
          </a:solidFill>
          <a:latin typeface="+mn-lt"/>
          <a:ea typeface="+mn-ea"/>
          <a:cs typeface="+mn-cs"/>
        </a:defRPr>
      </a:lvl4pPr>
      <a:lvl5pPr marL="2436087" algn="l" defTabSz="1218041" rtl="0" eaLnBrk="1" latinLnBrk="0" hangingPunct="1">
        <a:defRPr sz="2399" kern="1200">
          <a:solidFill>
            <a:schemeClr val="tx1"/>
          </a:solidFill>
          <a:latin typeface="+mn-lt"/>
          <a:ea typeface="+mn-ea"/>
          <a:cs typeface="+mn-cs"/>
        </a:defRPr>
      </a:lvl5pPr>
      <a:lvl6pPr marL="3045107" algn="l" defTabSz="1218041" rtl="0" eaLnBrk="1" latinLnBrk="0" hangingPunct="1">
        <a:defRPr sz="2399" kern="1200">
          <a:solidFill>
            <a:schemeClr val="tx1"/>
          </a:solidFill>
          <a:latin typeface="+mn-lt"/>
          <a:ea typeface="+mn-ea"/>
          <a:cs typeface="+mn-cs"/>
        </a:defRPr>
      </a:lvl6pPr>
      <a:lvl7pPr marL="3654128" algn="l" defTabSz="1218041" rtl="0" eaLnBrk="1" latinLnBrk="0" hangingPunct="1">
        <a:defRPr sz="2399" kern="1200">
          <a:solidFill>
            <a:schemeClr val="tx1"/>
          </a:solidFill>
          <a:latin typeface="+mn-lt"/>
          <a:ea typeface="+mn-ea"/>
          <a:cs typeface="+mn-cs"/>
        </a:defRPr>
      </a:lvl7pPr>
      <a:lvl8pPr marL="4263152" algn="l" defTabSz="1218041" rtl="0" eaLnBrk="1" latinLnBrk="0" hangingPunct="1">
        <a:defRPr sz="2399" kern="1200">
          <a:solidFill>
            <a:schemeClr val="tx1"/>
          </a:solidFill>
          <a:latin typeface="+mn-lt"/>
          <a:ea typeface="+mn-ea"/>
          <a:cs typeface="+mn-cs"/>
        </a:defRPr>
      </a:lvl8pPr>
      <a:lvl9pPr marL="4872172" algn="l" defTabSz="1218041" rtl="0" eaLnBrk="1" latinLnBrk="0" hangingPunct="1">
        <a:defRPr sz="2399"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Picture 2"/>
          <p:cNvPicPr>
            <a:picLocks noChangeAspect="1" noChangeArrowheads="1"/>
          </p:cNvPicPr>
          <p:nvPr/>
        </p:nvPicPr>
        <p:blipFill>
          <a:blip r:embed="rId10" cstate="email">
            <a:extLst>
              <a:ext uri="{28A0092B-C50C-407E-A947-70E740481C1C}">
                <a14:useLocalDpi xmlns:a14="http://schemas.microsoft.com/office/drawing/2010/main"/>
              </a:ext>
            </a:extLst>
          </a:blip>
          <a:stretch>
            <a:fillRect/>
          </a:stretch>
        </p:blipFill>
        <p:spPr bwMode="auto">
          <a:xfrm>
            <a:off x="46" y="880"/>
            <a:ext cx="12228596" cy="6856240"/>
          </a:xfrm>
          <a:prstGeom prst="rect">
            <a:avLst/>
          </a:prstGeom>
          <a:noFill/>
          <a:extLst>
            <a:ext uri="{909E8E84-426E-40DD-AFC4-6F175D3DCCD1}">
              <a14:hiddenFill xmlns:a14="http://schemas.microsoft.com/office/drawing/2010/main">
                <a:solidFill>
                  <a:srgbClr val="FFFFFF"/>
                </a:solidFill>
              </a14:hiddenFill>
            </a:ext>
          </a:extLst>
        </p:spPr>
      </p:pic>
      <p:sp>
        <p:nvSpPr>
          <p:cNvPr id="2" name="标题占位符 1"/>
          <p:cNvSpPr>
            <a:spLocks noGrp="1"/>
          </p:cNvSpPr>
          <p:nvPr>
            <p:ph type="title"/>
          </p:nvPr>
        </p:nvSpPr>
        <p:spPr>
          <a:xfrm>
            <a:off x="609600" y="275167"/>
            <a:ext cx="10972800" cy="1143000"/>
          </a:xfrm>
          <a:prstGeom prst="rect">
            <a:avLst/>
          </a:prstGeom>
        </p:spPr>
        <p:txBody>
          <a:bodyPr vert="horz" lIns="121944" tIns="60972" rIns="121944" bIns="60972"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600204"/>
            <a:ext cx="10972800" cy="4525433"/>
          </a:xfrm>
          <a:prstGeom prst="rect">
            <a:avLst/>
          </a:prstGeom>
        </p:spPr>
        <p:txBody>
          <a:bodyPr vert="horz" lIns="121944" tIns="60972" rIns="121944" bIns="60972" rtlCol="0">
            <a:normAutofit/>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日期占位符 3"/>
          <p:cNvSpPr>
            <a:spLocks noGrp="1"/>
          </p:cNvSpPr>
          <p:nvPr>
            <p:ph type="dt" sz="half" idx="2"/>
          </p:nvPr>
        </p:nvSpPr>
        <p:spPr>
          <a:xfrm>
            <a:off x="609603" y="6356354"/>
            <a:ext cx="2844800" cy="366182"/>
          </a:xfrm>
          <a:prstGeom prst="rect">
            <a:avLst/>
          </a:prstGeom>
        </p:spPr>
        <p:txBody>
          <a:bodyPr vert="horz" lIns="121944" tIns="60972" rIns="121944" bIns="60972" rtlCol="0" anchor="ctr"/>
          <a:lstStyle>
            <a:lvl1pPr algn="l">
              <a:defRPr sz="1600">
                <a:solidFill>
                  <a:schemeClr val="bg1">
                    <a:lumMod val="85000"/>
                  </a:schemeClr>
                </a:solidFill>
              </a:defRPr>
            </a:lvl1pPr>
          </a:lstStyle>
          <a:p>
            <a:pPr defTabSz="1216767" fontAlgn="auto">
              <a:spcBef>
                <a:spcPts val="0"/>
              </a:spcBef>
              <a:spcAft>
                <a:spcPts val="0"/>
              </a:spcAft>
            </a:pPr>
            <a:fld id="{1A5B2B23-E5F0-44D7-A9FF-4B8E82156B39}" type="datetimeFigureOut">
              <a:rPr lang="zh-CN" altLang="en-US" smtClean="0">
                <a:solidFill>
                  <a:prstClr val="white">
                    <a:lumMod val="85000"/>
                  </a:prstClr>
                </a:solidFill>
                <a:latin typeface="Arial"/>
                <a:ea typeface="微软雅黑"/>
              </a:rPr>
              <a:pPr defTabSz="1216767" fontAlgn="auto">
                <a:spcBef>
                  <a:spcPts val="0"/>
                </a:spcBef>
                <a:spcAft>
                  <a:spcPts val="0"/>
                </a:spcAft>
              </a:pPr>
              <a:t>2019/8/28</a:t>
            </a:fld>
            <a:endParaRPr lang="zh-CN" altLang="en-US">
              <a:solidFill>
                <a:prstClr val="white">
                  <a:lumMod val="85000"/>
                </a:prstClr>
              </a:solidFill>
              <a:latin typeface="Arial"/>
              <a:ea typeface="微软雅黑"/>
            </a:endParaRPr>
          </a:p>
        </p:txBody>
      </p:sp>
      <p:sp>
        <p:nvSpPr>
          <p:cNvPr id="5" name="页脚占位符 4"/>
          <p:cNvSpPr>
            <a:spLocks noGrp="1"/>
          </p:cNvSpPr>
          <p:nvPr>
            <p:ph type="ftr" sz="quarter" idx="3"/>
          </p:nvPr>
        </p:nvSpPr>
        <p:spPr>
          <a:xfrm>
            <a:off x="4165601" y="6356354"/>
            <a:ext cx="3860800" cy="366182"/>
          </a:xfrm>
          <a:prstGeom prst="rect">
            <a:avLst/>
          </a:prstGeom>
        </p:spPr>
        <p:txBody>
          <a:bodyPr vert="horz" lIns="121944" tIns="60972" rIns="121944" bIns="60972" rtlCol="0" anchor="ctr"/>
          <a:lstStyle>
            <a:lvl1pPr algn="ctr">
              <a:defRPr sz="1600">
                <a:solidFill>
                  <a:schemeClr val="bg1">
                    <a:lumMod val="85000"/>
                  </a:schemeClr>
                </a:solidFill>
              </a:defRPr>
            </a:lvl1pPr>
          </a:lstStyle>
          <a:p>
            <a:pPr defTabSz="1216767" fontAlgn="auto">
              <a:spcBef>
                <a:spcPts val="0"/>
              </a:spcBef>
              <a:spcAft>
                <a:spcPts val="0"/>
              </a:spcAft>
            </a:pPr>
            <a:endParaRPr lang="zh-CN" altLang="en-US">
              <a:solidFill>
                <a:prstClr val="white">
                  <a:lumMod val="85000"/>
                </a:prstClr>
              </a:solidFill>
              <a:latin typeface="Arial"/>
              <a:ea typeface="微软雅黑"/>
            </a:endParaRPr>
          </a:p>
        </p:txBody>
      </p:sp>
      <p:sp>
        <p:nvSpPr>
          <p:cNvPr id="6" name="灯片编号占位符 5"/>
          <p:cNvSpPr>
            <a:spLocks noGrp="1"/>
          </p:cNvSpPr>
          <p:nvPr>
            <p:ph type="sldNum" sz="quarter" idx="4"/>
          </p:nvPr>
        </p:nvSpPr>
        <p:spPr>
          <a:xfrm>
            <a:off x="8737603" y="6356354"/>
            <a:ext cx="2844800" cy="366182"/>
          </a:xfrm>
          <a:prstGeom prst="rect">
            <a:avLst/>
          </a:prstGeom>
        </p:spPr>
        <p:txBody>
          <a:bodyPr vert="horz" lIns="121944" tIns="60972" rIns="121944" bIns="60972" rtlCol="0" anchor="ctr"/>
          <a:lstStyle>
            <a:lvl1pPr algn="r">
              <a:defRPr sz="1600">
                <a:solidFill>
                  <a:schemeClr val="bg1">
                    <a:lumMod val="85000"/>
                  </a:schemeClr>
                </a:solidFill>
              </a:defRPr>
            </a:lvl1pPr>
          </a:lstStyle>
          <a:p>
            <a:pPr defTabSz="1216767" fontAlgn="auto">
              <a:spcBef>
                <a:spcPts val="0"/>
              </a:spcBef>
              <a:spcAft>
                <a:spcPts val="0"/>
              </a:spcAft>
            </a:pPr>
            <a:fld id="{B2563A90-55EF-4D2C-B954-EDF55F24A661}" type="slidenum">
              <a:rPr lang="zh-CN" altLang="en-US" smtClean="0">
                <a:solidFill>
                  <a:prstClr val="white">
                    <a:lumMod val="85000"/>
                  </a:prstClr>
                </a:solidFill>
                <a:latin typeface="Arial"/>
                <a:ea typeface="微软雅黑"/>
              </a:rPr>
              <a:pPr defTabSz="1216767" fontAlgn="auto">
                <a:spcBef>
                  <a:spcPts val="0"/>
                </a:spcBef>
                <a:spcAft>
                  <a:spcPts val="0"/>
                </a:spcAft>
              </a:pPr>
              <a:t>‹#›</a:t>
            </a:fld>
            <a:endParaRPr lang="zh-CN" altLang="en-US">
              <a:solidFill>
                <a:prstClr val="white">
                  <a:lumMod val="85000"/>
                </a:prstClr>
              </a:solidFill>
              <a:latin typeface="Arial"/>
              <a:ea typeface="微软雅黑"/>
            </a:endParaRPr>
          </a:p>
        </p:txBody>
      </p:sp>
      <p:sp>
        <p:nvSpPr>
          <p:cNvPr id="10" name="Rectangle 86"/>
          <p:cNvSpPr>
            <a:spLocks noChangeArrowheads="1"/>
          </p:cNvSpPr>
          <p:nvPr/>
        </p:nvSpPr>
        <p:spPr bwMode="auto">
          <a:xfrm>
            <a:off x="11839175" y="6348969"/>
            <a:ext cx="328194" cy="426064"/>
          </a:xfrm>
          <a:prstGeom prst="rect">
            <a:avLst/>
          </a:prstGeom>
          <a:noFill/>
          <a:ln w="9525">
            <a:noFill/>
            <a:miter lim="800000"/>
            <a:headEnd/>
            <a:tailEnd/>
          </a:ln>
          <a:effectLst/>
        </p:spPr>
        <p:txBody>
          <a:bodyPr lIns="0" tIns="0" rIns="0" bIns="0"/>
          <a:lstStyle/>
          <a:p>
            <a:pPr defTabSz="987552" eaLnBrk="0" fontAlgn="auto" hangingPunct="0">
              <a:lnSpc>
                <a:spcPct val="85000"/>
              </a:lnSpc>
              <a:spcBef>
                <a:spcPts val="0"/>
              </a:spcBef>
              <a:spcAft>
                <a:spcPts val="0"/>
              </a:spcAft>
            </a:pPr>
            <a:endParaRPr lang="de-DE" sz="1300" dirty="0">
              <a:solidFill>
                <a:prstClr val="white">
                  <a:lumMod val="85000"/>
                </a:prstClr>
              </a:solidFill>
              <a:latin typeface="FrutigerNext LT Light" pitchFamily="34" charset="0"/>
              <a:ea typeface="MS PGothic" pitchFamily="34" charset="-128"/>
            </a:endParaRPr>
          </a:p>
          <a:p>
            <a:pPr defTabSz="987552" eaLnBrk="0" fontAlgn="auto" hangingPunct="0">
              <a:lnSpc>
                <a:spcPct val="85000"/>
              </a:lnSpc>
              <a:spcBef>
                <a:spcPts val="0"/>
              </a:spcBef>
              <a:spcAft>
                <a:spcPts val="0"/>
              </a:spcAft>
            </a:pPr>
            <a:fld id="{E68EC476-442B-4BB7-9603-F1440C241F3D}" type="slidenum">
              <a:rPr lang="de-DE" sz="900" smtClean="0">
                <a:solidFill>
                  <a:prstClr val="white">
                    <a:lumMod val="85000"/>
                  </a:prstClr>
                </a:solidFill>
                <a:latin typeface="Arial"/>
                <a:ea typeface="MS PGothic" pitchFamily="34" charset="-128"/>
                <a:cs typeface="Arial" panose="020B0604020202020204" pitchFamily="34" charset="0"/>
              </a:rPr>
              <a:pPr defTabSz="987552" eaLnBrk="0" fontAlgn="auto" hangingPunct="0">
                <a:lnSpc>
                  <a:spcPct val="85000"/>
                </a:lnSpc>
                <a:spcBef>
                  <a:spcPts val="0"/>
                </a:spcBef>
                <a:spcAft>
                  <a:spcPts val="0"/>
                </a:spcAft>
              </a:pPr>
              <a:t>‹#›</a:t>
            </a:fld>
            <a:endParaRPr lang="en-GB" sz="900" dirty="0">
              <a:solidFill>
                <a:prstClr val="white">
                  <a:lumMod val="85000"/>
                </a:prstClr>
              </a:solidFill>
              <a:latin typeface="Arial"/>
              <a:ea typeface="MS PGothic" pitchFamily="34" charset="-128"/>
              <a:cs typeface="Arial" panose="020B0604020202020204" pitchFamily="34" charset="0"/>
            </a:endParaRPr>
          </a:p>
        </p:txBody>
      </p:sp>
    </p:spTree>
    <p:extLst>
      <p:ext uri="{BB962C8B-B14F-4D97-AF65-F5344CB8AC3E}">
        <p14:creationId xmlns:p14="http://schemas.microsoft.com/office/powerpoint/2010/main" val="677671608"/>
      </p:ext>
    </p:extLst>
  </p:cSld>
  <p:clrMap bg1="lt1" tx1="dk1" bg2="lt2" tx2="dk2" accent1="accent1" accent2="accent2" accent3="accent3" accent4="accent4" accent5="accent5" accent6="accent6" hlink="hlink" folHlink="folHlink"/>
  <p:sldLayoutIdLst>
    <p:sldLayoutId id="2147484233" r:id="rId1"/>
    <p:sldLayoutId id="2147484234" r:id="rId2"/>
    <p:sldLayoutId id="2147484235" r:id="rId3"/>
    <p:sldLayoutId id="2147484236" r:id="rId4"/>
    <p:sldLayoutId id="2147484237" r:id="rId5"/>
    <p:sldLayoutId id="2147484238" r:id="rId6"/>
    <p:sldLayoutId id="2147484239" r:id="rId7"/>
    <p:sldLayoutId id="2147484240" r:id="rId8"/>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txStyles>
    <p:titleStyle>
      <a:lvl1pPr algn="ctr" defTabSz="1218752" rtl="0" eaLnBrk="1" latinLnBrk="0" hangingPunct="1">
        <a:spcBef>
          <a:spcPct val="0"/>
        </a:spcBef>
        <a:buNone/>
        <a:defRPr sz="5897" kern="1200">
          <a:solidFill>
            <a:schemeClr val="bg1">
              <a:lumMod val="85000"/>
            </a:schemeClr>
          </a:solidFill>
          <a:latin typeface="+mj-lt"/>
          <a:ea typeface="+mj-ea"/>
          <a:cs typeface="+mj-cs"/>
        </a:defRPr>
      </a:lvl1pPr>
    </p:titleStyle>
    <p:bodyStyle>
      <a:lvl1pPr marL="457033" indent="-457033" algn="l" defTabSz="1218752" rtl="0" eaLnBrk="1" latinLnBrk="0" hangingPunct="1">
        <a:spcBef>
          <a:spcPct val="20000"/>
        </a:spcBef>
        <a:buFont typeface="Arial" pitchFamily="34" charset="0"/>
        <a:buChar char="•"/>
        <a:defRPr sz="4298" kern="1200">
          <a:solidFill>
            <a:schemeClr val="bg1">
              <a:lumMod val="85000"/>
            </a:schemeClr>
          </a:solidFill>
          <a:latin typeface="+mn-lt"/>
          <a:ea typeface="+mn-ea"/>
          <a:cs typeface="+mn-cs"/>
        </a:defRPr>
      </a:lvl1pPr>
      <a:lvl2pPr marL="990236" indent="-380861" algn="l" defTabSz="1218752" rtl="0" eaLnBrk="1" latinLnBrk="0" hangingPunct="1">
        <a:spcBef>
          <a:spcPct val="20000"/>
        </a:spcBef>
        <a:buFont typeface="Arial" pitchFamily="34" charset="0"/>
        <a:buChar char="–"/>
        <a:defRPr sz="3697" kern="1200">
          <a:solidFill>
            <a:schemeClr val="bg1">
              <a:lumMod val="85000"/>
            </a:schemeClr>
          </a:solidFill>
          <a:latin typeface="+mn-lt"/>
          <a:ea typeface="+mn-ea"/>
          <a:cs typeface="+mn-cs"/>
        </a:defRPr>
      </a:lvl2pPr>
      <a:lvl3pPr marL="1523441" indent="-304689" algn="l" defTabSz="1218752" rtl="0" eaLnBrk="1" latinLnBrk="0" hangingPunct="1">
        <a:spcBef>
          <a:spcPct val="20000"/>
        </a:spcBef>
        <a:buFont typeface="Arial" pitchFamily="34" charset="0"/>
        <a:buChar char="•"/>
        <a:defRPr sz="3197" kern="1200">
          <a:solidFill>
            <a:schemeClr val="bg1">
              <a:lumMod val="85000"/>
            </a:schemeClr>
          </a:solidFill>
          <a:latin typeface="+mn-lt"/>
          <a:ea typeface="+mn-ea"/>
          <a:cs typeface="+mn-cs"/>
        </a:defRPr>
      </a:lvl3pPr>
      <a:lvl4pPr marL="2132817" indent="-304689" algn="l" defTabSz="1218752" rtl="0" eaLnBrk="1" latinLnBrk="0" hangingPunct="1">
        <a:spcBef>
          <a:spcPct val="20000"/>
        </a:spcBef>
        <a:buFont typeface="Arial" pitchFamily="34" charset="0"/>
        <a:buChar char="–"/>
        <a:defRPr sz="2697" kern="1200">
          <a:solidFill>
            <a:schemeClr val="bg1">
              <a:lumMod val="85000"/>
            </a:schemeClr>
          </a:solidFill>
          <a:latin typeface="+mn-lt"/>
          <a:ea typeface="+mn-ea"/>
          <a:cs typeface="+mn-cs"/>
        </a:defRPr>
      </a:lvl4pPr>
      <a:lvl5pPr marL="2742194" indent="-304689" algn="l" defTabSz="1218752" rtl="0" eaLnBrk="1" latinLnBrk="0" hangingPunct="1">
        <a:spcBef>
          <a:spcPct val="20000"/>
        </a:spcBef>
        <a:buFont typeface="Arial" pitchFamily="34" charset="0"/>
        <a:buChar char="»"/>
        <a:defRPr sz="2697" kern="1200">
          <a:solidFill>
            <a:schemeClr val="bg1">
              <a:lumMod val="85000"/>
            </a:schemeClr>
          </a:solidFill>
          <a:latin typeface="+mn-lt"/>
          <a:ea typeface="+mn-ea"/>
          <a:cs typeface="+mn-cs"/>
        </a:defRPr>
      </a:lvl5pPr>
      <a:lvl6pPr marL="3351571" indent="-304689" algn="l" defTabSz="1218752" rtl="0" eaLnBrk="1" latinLnBrk="0" hangingPunct="1">
        <a:spcBef>
          <a:spcPct val="20000"/>
        </a:spcBef>
        <a:buFont typeface="Arial" pitchFamily="34" charset="0"/>
        <a:buChar char="•"/>
        <a:defRPr sz="2697" kern="1200">
          <a:solidFill>
            <a:schemeClr val="tx1"/>
          </a:solidFill>
          <a:latin typeface="+mn-lt"/>
          <a:ea typeface="+mn-ea"/>
          <a:cs typeface="+mn-cs"/>
        </a:defRPr>
      </a:lvl6pPr>
      <a:lvl7pPr marL="3960945" indent="-304689" algn="l" defTabSz="1218752" rtl="0" eaLnBrk="1" latinLnBrk="0" hangingPunct="1">
        <a:spcBef>
          <a:spcPct val="20000"/>
        </a:spcBef>
        <a:buFont typeface="Arial" pitchFamily="34" charset="0"/>
        <a:buChar char="•"/>
        <a:defRPr sz="2697" kern="1200">
          <a:solidFill>
            <a:schemeClr val="tx1"/>
          </a:solidFill>
          <a:latin typeface="+mn-lt"/>
          <a:ea typeface="+mn-ea"/>
          <a:cs typeface="+mn-cs"/>
        </a:defRPr>
      </a:lvl7pPr>
      <a:lvl8pPr marL="4570322" indent="-304689" algn="l" defTabSz="1218752" rtl="0" eaLnBrk="1" latinLnBrk="0" hangingPunct="1">
        <a:spcBef>
          <a:spcPct val="20000"/>
        </a:spcBef>
        <a:buFont typeface="Arial" pitchFamily="34" charset="0"/>
        <a:buChar char="•"/>
        <a:defRPr sz="2697" kern="1200">
          <a:solidFill>
            <a:schemeClr val="tx1"/>
          </a:solidFill>
          <a:latin typeface="+mn-lt"/>
          <a:ea typeface="+mn-ea"/>
          <a:cs typeface="+mn-cs"/>
        </a:defRPr>
      </a:lvl8pPr>
      <a:lvl9pPr marL="5179700" indent="-304689" algn="l" defTabSz="1218752" rtl="0" eaLnBrk="1" latinLnBrk="0" hangingPunct="1">
        <a:spcBef>
          <a:spcPct val="20000"/>
        </a:spcBef>
        <a:buFont typeface="Arial" pitchFamily="34" charset="0"/>
        <a:buChar char="•"/>
        <a:defRPr sz="2697" kern="1200">
          <a:solidFill>
            <a:schemeClr val="tx1"/>
          </a:solidFill>
          <a:latin typeface="+mn-lt"/>
          <a:ea typeface="+mn-ea"/>
          <a:cs typeface="+mn-cs"/>
        </a:defRPr>
      </a:lvl9pPr>
    </p:bodyStyle>
    <p:otherStyle>
      <a:defPPr>
        <a:defRPr lang="zh-CN"/>
      </a:defPPr>
      <a:lvl1pPr marL="0" algn="l" defTabSz="1218752" rtl="0" eaLnBrk="1" latinLnBrk="0" hangingPunct="1">
        <a:defRPr sz="2399" kern="1200">
          <a:solidFill>
            <a:schemeClr val="tx1"/>
          </a:solidFill>
          <a:latin typeface="+mn-lt"/>
          <a:ea typeface="+mn-ea"/>
          <a:cs typeface="+mn-cs"/>
        </a:defRPr>
      </a:lvl1pPr>
      <a:lvl2pPr marL="609377" algn="l" defTabSz="1218752" rtl="0" eaLnBrk="1" latinLnBrk="0" hangingPunct="1">
        <a:defRPr sz="2399" kern="1200">
          <a:solidFill>
            <a:schemeClr val="tx1"/>
          </a:solidFill>
          <a:latin typeface="+mn-lt"/>
          <a:ea typeface="+mn-ea"/>
          <a:cs typeface="+mn-cs"/>
        </a:defRPr>
      </a:lvl2pPr>
      <a:lvl3pPr marL="1218752" algn="l" defTabSz="1218752" rtl="0" eaLnBrk="1" latinLnBrk="0" hangingPunct="1">
        <a:defRPr sz="2399" kern="1200">
          <a:solidFill>
            <a:schemeClr val="tx1"/>
          </a:solidFill>
          <a:latin typeface="+mn-lt"/>
          <a:ea typeface="+mn-ea"/>
          <a:cs typeface="+mn-cs"/>
        </a:defRPr>
      </a:lvl3pPr>
      <a:lvl4pPr marL="1828129" algn="l" defTabSz="1218752" rtl="0" eaLnBrk="1" latinLnBrk="0" hangingPunct="1">
        <a:defRPr sz="2399" kern="1200">
          <a:solidFill>
            <a:schemeClr val="tx1"/>
          </a:solidFill>
          <a:latin typeface="+mn-lt"/>
          <a:ea typeface="+mn-ea"/>
          <a:cs typeface="+mn-cs"/>
        </a:defRPr>
      </a:lvl4pPr>
      <a:lvl5pPr marL="2437506" algn="l" defTabSz="1218752" rtl="0" eaLnBrk="1" latinLnBrk="0" hangingPunct="1">
        <a:defRPr sz="2399" kern="1200">
          <a:solidFill>
            <a:schemeClr val="tx1"/>
          </a:solidFill>
          <a:latin typeface="+mn-lt"/>
          <a:ea typeface="+mn-ea"/>
          <a:cs typeface="+mn-cs"/>
        </a:defRPr>
      </a:lvl5pPr>
      <a:lvl6pPr marL="3046883" algn="l" defTabSz="1218752" rtl="0" eaLnBrk="1" latinLnBrk="0" hangingPunct="1">
        <a:defRPr sz="2399" kern="1200">
          <a:solidFill>
            <a:schemeClr val="tx1"/>
          </a:solidFill>
          <a:latin typeface="+mn-lt"/>
          <a:ea typeface="+mn-ea"/>
          <a:cs typeface="+mn-cs"/>
        </a:defRPr>
      </a:lvl6pPr>
      <a:lvl7pPr marL="3656258" algn="l" defTabSz="1218752" rtl="0" eaLnBrk="1" latinLnBrk="0" hangingPunct="1">
        <a:defRPr sz="2399" kern="1200">
          <a:solidFill>
            <a:schemeClr val="tx1"/>
          </a:solidFill>
          <a:latin typeface="+mn-lt"/>
          <a:ea typeface="+mn-ea"/>
          <a:cs typeface="+mn-cs"/>
        </a:defRPr>
      </a:lvl7pPr>
      <a:lvl8pPr marL="4265634" algn="l" defTabSz="1218752" rtl="0" eaLnBrk="1" latinLnBrk="0" hangingPunct="1">
        <a:defRPr sz="2399" kern="1200">
          <a:solidFill>
            <a:schemeClr val="tx1"/>
          </a:solidFill>
          <a:latin typeface="+mn-lt"/>
          <a:ea typeface="+mn-ea"/>
          <a:cs typeface="+mn-cs"/>
        </a:defRPr>
      </a:lvl8pPr>
      <a:lvl9pPr marL="4875012" algn="l" defTabSz="1218752" rtl="0" eaLnBrk="1" latinLnBrk="0" hangingPunct="1">
        <a:defRPr sz="2399"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4" name="Picture 3"/>
          <p:cNvPicPr>
            <a:picLocks noChangeAspect="1" noChangeArrowheads="1"/>
          </p:cNvPicPr>
          <p:nvPr userDrawn="1"/>
        </p:nvPicPr>
        <p:blipFill>
          <a:blip r:embed="rId8" cstate="print">
            <a:extLst>
              <a:ext uri="{28A0092B-C50C-407E-A947-70E740481C1C}">
                <a14:useLocalDpi xmlns:a14="http://schemas.microsoft.com/office/drawing/2010/main"/>
              </a:ext>
            </a:extLst>
          </a:blip>
          <a:stretch>
            <a:fillRect/>
          </a:stretch>
        </p:blipFill>
        <p:spPr bwMode="auto">
          <a:xfrm>
            <a:off x="1" y="3"/>
            <a:ext cx="12229582" cy="687870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1"/>
          <p:cNvPicPr>
            <a:picLocks noChangeAspect="1"/>
          </p:cNvPicPr>
          <p:nvPr userDrawn="1"/>
        </p:nvPicPr>
        <p:blipFill>
          <a:blip r:embed="rId9" cstate="print">
            <a:extLst>
              <a:ext uri="{28A0092B-C50C-407E-A947-70E740481C1C}">
                <a14:useLocalDpi xmlns:a14="http://schemas.microsoft.com/office/drawing/2010/main"/>
              </a:ext>
            </a:extLst>
          </a:blip>
          <a:stretch>
            <a:fillRect/>
          </a:stretch>
        </p:blipFill>
        <p:spPr>
          <a:xfrm>
            <a:off x="1" y="4"/>
            <a:ext cx="12192000" cy="6857769"/>
          </a:xfrm>
          <a:prstGeom prst="rect">
            <a:avLst/>
          </a:prstGeom>
        </p:spPr>
      </p:pic>
      <p:pic>
        <p:nvPicPr>
          <p:cNvPr id="7" name="Picture 2"/>
          <p:cNvPicPr>
            <a:picLocks noChangeAspect="1"/>
          </p:cNvPicPr>
          <p:nvPr userDrawn="1"/>
        </p:nvPicPr>
        <p:blipFill rotWithShape="1">
          <a:blip r:embed="rId10" cstate="print">
            <a:extLst>
              <a:ext uri="{28A0092B-C50C-407E-A947-70E740481C1C}">
                <a14:useLocalDpi xmlns:a14="http://schemas.microsoft.com/office/drawing/2010/main"/>
              </a:ext>
            </a:extLst>
          </a:blip>
          <a:srcRect l="76963"/>
          <a:stretch/>
        </p:blipFill>
        <p:spPr>
          <a:xfrm>
            <a:off x="10648890" y="6445104"/>
            <a:ext cx="1279279" cy="282089"/>
          </a:xfrm>
          <a:prstGeom prst="rect">
            <a:avLst/>
          </a:prstGeom>
        </p:spPr>
      </p:pic>
    </p:spTree>
    <p:extLst>
      <p:ext uri="{BB962C8B-B14F-4D97-AF65-F5344CB8AC3E}">
        <p14:creationId xmlns:p14="http://schemas.microsoft.com/office/powerpoint/2010/main" val="2081087469"/>
      </p:ext>
    </p:extLst>
  </p:cSld>
  <p:clrMap bg1="lt1" tx1="dk1" bg2="lt2" tx2="dk2" accent1="accent1" accent2="accent2" accent3="accent3" accent4="accent4" accent5="accent5" accent6="accent6" hlink="hlink" folHlink="folHlink"/>
  <p:sldLayoutIdLst>
    <p:sldLayoutId id="2147484243" r:id="rId1"/>
    <p:sldLayoutId id="2147484244" r:id="rId2"/>
    <p:sldLayoutId id="2147484245" r:id="rId3"/>
    <p:sldLayoutId id="2147484247" r:id="rId4"/>
    <p:sldLayoutId id="2147484248" r:id="rId5"/>
    <p:sldLayoutId id="2147484249" r:id="rId6"/>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txStyles>
    <p:titleStyle>
      <a:lvl1pPr algn="ctr" defTabSz="999270" rtl="0" eaLnBrk="1" latinLnBrk="0" hangingPunct="1">
        <a:spcBef>
          <a:spcPct val="0"/>
        </a:spcBef>
        <a:buNone/>
        <a:defRPr sz="4867" kern="1200">
          <a:solidFill>
            <a:schemeClr val="tx1"/>
          </a:solidFill>
          <a:latin typeface="+mj-lt"/>
          <a:ea typeface="+mj-ea"/>
          <a:cs typeface="+mj-cs"/>
        </a:defRPr>
      </a:lvl1pPr>
    </p:titleStyle>
    <p:bodyStyle>
      <a:lvl1pPr marL="374727" indent="-374727" algn="l" defTabSz="999270" rtl="0" eaLnBrk="1" latinLnBrk="0" hangingPunct="1">
        <a:spcBef>
          <a:spcPct val="20000"/>
        </a:spcBef>
        <a:buFont typeface="Arial" pitchFamily="34" charset="0"/>
        <a:buChar char="•"/>
        <a:defRPr sz="3491" kern="1200">
          <a:solidFill>
            <a:schemeClr val="tx1"/>
          </a:solidFill>
          <a:latin typeface="+mn-lt"/>
          <a:ea typeface="+mn-ea"/>
          <a:cs typeface="+mn-cs"/>
        </a:defRPr>
      </a:lvl1pPr>
      <a:lvl2pPr marL="811907" indent="-312272" algn="l" defTabSz="999270" rtl="0" eaLnBrk="1" latinLnBrk="0" hangingPunct="1">
        <a:spcBef>
          <a:spcPct val="20000"/>
        </a:spcBef>
        <a:buFont typeface="Arial" pitchFamily="34" charset="0"/>
        <a:buChar char="–"/>
        <a:defRPr sz="3068" kern="1200">
          <a:solidFill>
            <a:schemeClr val="tx1"/>
          </a:solidFill>
          <a:latin typeface="+mn-lt"/>
          <a:ea typeface="+mn-ea"/>
          <a:cs typeface="+mn-cs"/>
        </a:defRPr>
      </a:lvl2pPr>
      <a:lvl3pPr marL="1249088" indent="-249818" algn="l" defTabSz="999270" rtl="0" eaLnBrk="1" latinLnBrk="0" hangingPunct="1">
        <a:spcBef>
          <a:spcPct val="20000"/>
        </a:spcBef>
        <a:buFont typeface="Arial" pitchFamily="34" charset="0"/>
        <a:buChar char="•"/>
        <a:defRPr sz="2644" kern="1200">
          <a:solidFill>
            <a:schemeClr val="tx1"/>
          </a:solidFill>
          <a:latin typeface="+mn-lt"/>
          <a:ea typeface="+mn-ea"/>
          <a:cs typeface="+mn-cs"/>
        </a:defRPr>
      </a:lvl3pPr>
      <a:lvl4pPr marL="1748723" indent="-249818" algn="l" defTabSz="999270" rtl="0" eaLnBrk="1" latinLnBrk="0" hangingPunct="1">
        <a:spcBef>
          <a:spcPct val="20000"/>
        </a:spcBef>
        <a:buFont typeface="Arial" pitchFamily="34" charset="0"/>
        <a:buChar char="–"/>
        <a:defRPr sz="2222" kern="1200">
          <a:solidFill>
            <a:schemeClr val="tx1"/>
          </a:solidFill>
          <a:latin typeface="+mn-lt"/>
          <a:ea typeface="+mn-ea"/>
          <a:cs typeface="+mn-cs"/>
        </a:defRPr>
      </a:lvl4pPr>
      <a:lvl5pPr marL="2248359" indent="-249818" algn="l" defTabSz="999270" rtl="0" eaLnBrk="1" latinLnBrk="0" hangingPunct="1">
        <a:spcBef>
          <a:spcPct val="20000"/>
        </a:spcBef>
        <a:buFont typeface="Arial" pitchFamily="34" charset="0"/>
        <a:buChar char="»"/>
        <a:defRPr sz="2222" kern="1200">
          <a:solidFill>
            <a:schemeClr val="tx1"/>
          </a:solidFill>
          <a:latin typeface="+mn-lt"/>
          <a:ea typeface="+mn-ea"/>
          <a:cs typeface="+mn-cs"/>
        </a:defRPr>
      </a:lvl5pPr>
      <a:lvl6pPr marL="2747994" indent="-249818" algn="l" defTabSz="999270" rtl="0" eaLnBrk="1" latinLnBrk="0" hangingPunct="1">
        <a:spcBef>
          <a:spcPct val="20000"/>
        </a:spcBef>
        <a:buFont typeface="Arial" pitchFamily="34" charset="0"/>
        <a:buChar char="•"/>
        <a:defRPr sz="2222" kern="1200">
          <a:solidFill>
            <a:schemeClr val="tx1"/>
          </a:solidFill>
          <a:latin typeface="+mn-lt"/>
          <a:ea typeface="+mn-ea"/>
          <a:cs typeface="+mn-cs"/>
        </a:defRPr>
      </a:lvl6pPr>
      <a:lvl7pPr marL="3247629" indent="-249818" algn="l" defTabSz="999270" rtl="0" eaLnBrk="1" latinLnBrk="0" hangingPunct="1">
        <a:spcBef>
          <a:spcPct val="20000"/>
        </a:spcBef>
        <a:buFont typeface="Arial" pitchFamily="34" charset="0"/>
        <a:buChar char="•"/>
        <a:defRPr sz="2222" kern="1200">
          <a:solidFill>
            <a:schemeClr val="tx1"/>
          </a:solidFill>
          <a:latin typeface="+mn-lt"/>
          <a:ea typeface="+mn-ea"/>
          <a:cs typeface="+mn-cs"/>
        </a:defRPr>
      </a:lvl7pPr>
      <a:lvl8pPr marL="3747263" indent="-249818" algn="l" defTabSz="999270" rtl="0" eaLnBrk="1" latinLnBrk="0" hangingPunct="1">
        <a:spcBef>
          <a:spcPct val="20000"/>
        </a:spcBef>
        <a:buFont typeface="Arial" pitchFamily="34" charset="0"/>
        <a:buChar char="•"/>
        <a:defRPr sz="2222" kern="1200">
          <a:solidFill>
            <a:schemeClr val="tx1"/>
          </a:solidFill>
          <a:latin typeface="+mn-lt"/>
          <a:ea typeface="+mn-ea"/>
          <a:cs typeface="+mn-cs"/>
        </a:defRPr>
      </a:lvl8pPr>
      <a:lvl9pPr marL="4246899" indent="-249818" algn="l" defTabSz="999270" rtl="0" eaLnBrk="1" latinLnBrk="0" hangingPunct="1">
        <a:spcBef>
          <a:spcPct val="20000"/>
        </a:spcBef>
        <a:buFont typeface="Arial" pitchFamily="34" charset="0"/>
        <a:buChar char="•"/>
        <a:defRPr sz="2222" kern="1200">
          <a:solidFill>
            <a:schemeClr val="tx1"/>
          </a:solidFill>
          <a:latin typeface="+mn-lt"/>
          <a:ea typeface="+mn-ea"/>
          <a:cs typeface="+mn-cs"/>
        </a:defRPr>
      </a:lvl9pPr>
    </p:bodyStyle>
    <p:otherStyle>
      <a:defPPr>
        <a:defRPr lang="zh-CN"/>
      </a:defPPr>
      <a:lvl1pPr marL="0" algn="l" defTabSz="999270" rtl="0" eaLnBrk="1" latinLnBrk="0" hangingPunct="1">
        <a:defRPr sz="2010" kern="1200">
          <a:solidFill>
            <a:schemeClr val="tx1"/>
          </a:solidFill>
          <a:latin typeface="+mn-lt"/>
          <a:ea typeface="+mn-ea"/>
          <a:cs typeface="+mn-cs"/>
        </a:defRPr>
      </a:lvl1pPr>
      <a:lvl2pPr marL="499635" algn="l" defTabSz="999270" rtl="0" eaLnBrk="1" latinLnBrk="0" hangingPunct="1">
        <a:defRPr sz="2010" kern="1200">
          <a:solidFill>
            <a:schemeClr val="tx1"/>
          </a:solidFill>
          <a:latin typeface="+mn-lt"/>
          <a:ea typeface="+mn-ea"/>
          <a:cs typeface="+mn-cs"/>
        </a:defRPr>
      </a:lvl2pPr>
      <a:lvl3pPr marL="999270" algn="l" defTabSz="999270" rtl="0" eaLnBrk="1" latinLnBrk="0" hangingPunct="1">
        <a:defRPr sz="2010" kern="1200">
          <a:solidFill>
            <a:schemeClr val="tx1"/>
          </a:solidFill>
          <a:latin typeface="+mn-lt"/>
          <a:ea typeface="+mn-ea"/>
          <a:cs typeface="+mn-cs"/>
        </a:defRPr>
      </a:lvl3pPr>
      <a:lvl4pPr marL="1498905" algn="l" defTabSz="999270" rtl="0" eaLnBrk="1" latinLnBrk="0" hangingPunct="1">
        <a:defRPr sz="2010" kern="1200">
          <a:solidFill>
            <a:schemeClr val="tx1"/>
          </a:solidFill>
          <a:latin typeface="+mn-lt"/>
          <a:ea typeface="+mn-ea"/>
          <a:cs typeface="+mn-cs"/>
        </a:defRPr>
      </a:lvl4pPr>
      <a:lvl5pPr marL="1998541" algn="l" defTabSz="999270" rtl="0" eaLnBrk="1" latinLnBrk="0" hangingPunct="1">
        <a:defRPr sz="2010" kern="1200">
          <a:solidFill>
            <a:schemeClr val="tx1"/>
          </a:solidFill>
          <a:latin typeface="+mn-lt"/>
          <a:ea typeface="+mn-ea"/>
          <a:cs typeface="+mn-cs"/>
        </a:defRPr>
      </a:lvl5pPr>
      <a:lvl6pPr marL="2498177" algn="l" defTabSz="999270" rtl="0" eaLnBrk="1" latinLnBrk="0" hangingPunct="1">
        <a:defRPr sz="2010" kern="1200">
          <a:solidFill>
            <a:schemeClr val="tx1"/>
          </a:solidFill>
          <a:latin typeface="+mn-lt"/>
          <a:ea typeface="+mn-ea"/>
          <a:cs typeface="+mn-cs"/>
        </a:defRPr>
      </a:lvl6pPr>
      <a:lvl7pPr marL="2997812" algn="l" defTabSz="999270" rtl="0" eaLnBrk="1" latinLnBrk="0" hangingPunct="1">
        <a:defRPr sz="2010" kern="1200">
          <a:solidFill>
            <a:schemeClr val="tx1"/>
          </a:solidFill>
          <a:latin typeface="+mn-lt"/>
          <a:ea typeface="+mn-ea"/>
          <a:cs typeface="+mn-cs"/>
        </a:defRPr>
      </a:lvl7pPr>
      <a:lvl8pPr marL="3497446" algn="l" defTabSz="999270" rtl="0" eaLnBrk="1" latinLnBrk="0" hangingPunct="1">
        <a:defRPr sz="2010" kern="1200">
          <a:solidFill>
            <a:schemeClr val="tx1"/>
          </a:solidFill>
          <a:latin typeface="+mn-lt"/>
          <a:ea typeface="+mn-ea"/>
          <a:cs typeface="+mn-cs"/>
        </a:defRPr>
      </a:lvl8pPr>
      <a:lvl9pPr marL="3997083" algn="l" defTabSz="999270" rtl="0" eaLnBrk="1" latinLnBrk="0" hangingPunct="1">
        <a:defRPr sz="201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7410" name="Picture 79" descr="dd"/>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0" y="6224589"/>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3" y="6451600"/>
            <a:ext cx="2680326" cy="184666"/>
          </a:xfrm>
          <a:prstGeom prst="rect">
            <a:avLst/>
          </a:prstGeom>
          <a:noFill/>
          <a:ln>
            <a:noFill/>
          </a:ln>
          <a:extLst/>
        </p:spPr>
        <p:txBody>
          <a:bodyPr wrap="none" lIns="0" tIns="0" rIns="80114"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200" dirty="0" smtClean="0">
                <a:solidFill>
                  <a:srgbClr val="000000"/>
                </a:solidFill>
                <a:latin typeface="FrutigerNext LT Bold" pitchFamily="34" charset="0"/>
                <a:ea typeface="MS PGothic" pitchFamily="34" charset="-128"/>
              </a:rPr>
              <a:t>HUAWEI TECHNOLOGIES CO., LTD.</a:t>
            </a:r>
          </a:p>
        </p:txBody>
      </p:sp>
      <p:pic>
        <p:nvPicPr>
          <p:cNvPr id="17412" name="Picture 9" descr="8"/>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011834" y="6386514"/>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3" name="Rectangle 13"/>
          <p:cNvSpPr>
            <a:spLocks noGrp="1" noChangeArrowheads="1"/>
          </p:cNvSpPr>
          <p:nvPr>
            <p:ph type="title"/>
          </p:nvPr>
        </p:nvSpPr>
        <p:spPr bwMode="auto">
          <a:xfrm>
            <a:off x="431371" y="44624"/>
            <a:ext cx="11233248" cy="871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0064" rIns="80129" bIns="40064" numCol="1" anchor="ctr" anchorCtr="0" compatLnSpc="1">
            <a:prstTxWarp prst="textNoShape">
              <a:avLst/>
            </a:prstTxWarp>
          </a:bodyPr>
          <a:lstStyle/>
          <a:p>
            <a:pPr lvl="0"/>
            <a:r>
              <a:rPr lang="en-US" altLang="zh-CN" dirty="0" smtClean="0"/>
              <a:t>Click to edit Master title style</a:t>
            </a:r>
            <a:endParaRPr lang="zh-CN" altLang="en-US" dirty="0" smtClean="0"/>
          </a:p>
        </p:txBody>
      </p:sp>
      <p:sp>
        <p:nvSpPr>
          <p:cNvPr id="13318" name="Rectangle 21"/>
          <p:cNvSpPr>
            <a:spLocks noChangeArrowheads="1"/>
          </p:cNvSpPr>
          <p:nvPr/>
        </p:nvSpPr>
        <p:spPr bwMode="auto">
          <a:xfrm>
            <a:off x="4785785" y="6459539"/>
            <a:ext cx="2612720" cy="153888"/>
          </a:xfrm>
          <a:prstGeom prst="rect">
            <a:avLst/>
          </a:prstGeom>
          <a:noFill/>
          <a:ln>
            <a:noFill/>
          </a:ln>
          <a:extLst/>
        </p:spPr>
        <p:txBody>
          <a:bodyPr wrap="none" lIns="80082" tIns="0" rIns="80082" bIns="0">
            <a:spAutoFit/>
          </a:bodyPr>
          <a:lstStyle>
            <a:lvl1pPr defTabSz="801688">
              <a:defRPr>
                <a:solidFill>
                  <a:schemeClr val="tx1"/>
                </a:solidFill>
                <a:latin typeface="Calibri" panose="020F0502020204030204" pitchFamily="34" charset="0"/>
                <a:ea typeface="宋体" panose="02010600030101010101" pitchFamily="2" charset="-122"/>
              </a:defRPr>
            </a:lvl1pPr>
            <a:lvl2pPr marL="742950" indent="-285750" defTabSz="801688">
              <a:defRPr>
                <a:solidFill>
                  <a:schemeClr val="tx1"/>
                </a:solidFill>
                <a:latin typeface="Calibri" panose="020F0502020204030204" pitchFamily="34" charset="0"/>
                <a:ea typeface="宋体" panose="02010600030101010101" pitchFamily="2" charset="-122"/>
              </a:defRPr>
            </a:lvl2pPr>
            <a:lvl3pPr marL="1143000" indent="-228600" defTabSz="801688">
              <a:defRPr>
                <a:solidFill>
                  <a:schemeClr val="tx1"/>
                </a:solidFill>
                <a:latin typeface="Calibri" panose="020F0502020204030204" pitchFamily="34" charset="0"/>
                <a:ea typeface="宋体" panose="02010600030101010101" pitchFamily="2" charset="-122"/>
              </a:defRPr>
            </a:lvl3pPr>
            <a:lvl4pPr marL="1600200" indent="-228600" defTabSz="801688">
              <a:defRPr>
                <a:solidFill>
                  <a:schemeClr val="tx1"/>
                </a:solidFill>
                <a:latin typeface="Calibri" panose="020F0502020204030204" pitchFamily="34" charset="0"/>
                <a:ea typeface="宋体" panose="02010600030101010101" pitchFamily="2" charset="-122"/>
              </a:defRPr>
            </a:lvl4pPr>
            <a:lvl5pPr marL="2057400" indent="-228600" defTabSz="801688">
              <a:defRPr>
                <a:solidFill>
                  <a:schemeClr val="tx1"/>
                </a:solidFill>
                <a:latin typeface="Calibri" panose="020F0502020204030204" pitchFamily="34" charset="0"/>
                <a:ea typeface="宋体" panose="02010600030101010101" pitchFamily="2" charset="-122"/>
              </a:defRPr>
            </a:lvl5pPr>
            <a:lvl6pPr marL="25146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defRPr/>
            </a:pPr>
            <a:r>
              <a:rPr lang="en-US" altLang="zh-CN" sz="1000" smtClean="0">
                <a:solidFill>
                  <a:srgbClr val="000000"/>
                </a:solidFill>
                <a:latin typeface="FrutigerNext LT Bold" panose="020B0803040504020204" pitchFamily="34" charset="0"/>
                <a:ea typeface="MS PGothic" panose="020B0600070205080204" pitchFamily="34" charset="-128"/>
              </a:rPr>
              <a:t>Huawei Proprietary - Restricted Distribution</a:t>
            </a:r>
          </a:p>
        </p:txBody>
      </p:sp>
      <p:sp>
        <p:nvSpPr>
          <p:cNvPr id="17415" name="Rectangle 68"/>
          <p:cNvSpPr>
            <a:spLocks noGrp="1" noChangeArrowheads="1"/>
          </p:cNvSpPr>
          <p:nvPr>
            <p:ph type="body" idx="1"/>
          </p:nvPr>
        </p:nvSpPr>
        <p:spPr bwMode="auto">
          <a:xfrm>
            <a:off x="431371" y="1080553"/>
            <a:ext cx="11233248" cy="4982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0142" tIns="40070" rIns="80142" bIns="40070" numCol="1" anchor="t" anchorCtr="0" compatLnSpc="1">
            <a:prstTxWarp prst="textNoShape">
              <a:avLst/>
            </a:prstTxWarp>
          </a:bodyPr>
          <a:lstStyle/>
          <a:p>
            <a:pPr lvl="0"/>
            <a:r>
              <a:rPr lang="en-US" altLang="zh-CN" dirty="0" smtClean="0"/>
              <a:t>Click to edit Master text styles</a:t>
            </a:r>
            <a:endParaRPr lang="zh-CN" altLang="en-US" dirty="0" smtClean="0"/>
          </a:p>
          <a:p>
            <a:pPr lvl="1"/>
            <a:r>
              <a:rPr lang="en-US" altLang="zh-CN" dirty="0" smtClean="0"/>
              <a:t>Second level</a:t>
            </a:r>
            <a:endParaRPr lang="zh-CN" altLang="en-US" dirty="0" smtClean="0"/>
          </a:p>
          <a:p>
            <a:pPr lvl="2"/>
            <a:r>
              <a:rPr lang="en-US" altLang="zh-CN" dirty="0" smtClean="0"/>
              <a:t>Third level</a:t>
            </a:r>
            <a:endParaRPr lang="zh-CN" altLang="en-US" dirty="0" smtClean="0"/>
          </a:p>
          <a:p>
            <a:pPr lvl="3"/>
            <a:r>
              <a:rPr lang="en-US" altLang="zh-CN" dirty="0" smtClean="0"/>
              <a:t>Fourth level</a:t>
            </a:r>
            <a:endParaRPr lang="zh-CN" altLang="en-US" dirty="0" smtClean="0"/>
          </a:p>
          <a:p>
            <a:pPr lvl="4"/>
            <a:r>
              <a:rPr lang="en-US" altLang="zh-CN" dirty="0" smtClean="0"/>
              <a:t>Fifth level</a:t>
            </a:r>
            <a:endParaRPr lang="zh-CN" altLang="en-US" dirty="0" smtClean="0"/>
          </a:p>
        </p:txBody>
      </p:sp>
      <p:grpSp>
        <p:nvGrpSpPr>
          <p:cNvPr id="17416" name="Group 88"/>
          <p:cNvGrpSpPr>
            <a:grpSpLocks/>
          </p:cNvGrpSpPr>
          <p:nvPr/>
        </p:nvGrpSpPr>
        <p:grpSpPr bwMode="auto">
          <a:xfrm>
            <a:off x="12433300" y="3832226"/>
            <a:ext cx="1151467" cy="3025775"/>
            <a:chOff x="5874" y="2414"/>
            <a:chExt cx="544" cy="1906"/>
          </a:xfrm>
        </p:grpSpPr>
        <p:sp>
          <p:nvSpPr>
            <p:cNvPr id="13325" name="Rectangle 86"/>
            <p:cNvSpPr>
              <a:spLocks noChangeArrowheads="1"/>
            </p:cNvSpPr>
            <p:nvPr userDrawn="1"/>
          </p:nvSpPr>
          <p:spPr bwMode="auto">
            <a:xfrm>
              <a:off x="5874" y="2414"/>
              <a:ext cx="544" cy="1906"/>
            </a:xfrm>
            <a:prstGeom prst="rect">
              <a:avLst/>
            </a:prstGeom>
            <a:solidFill>
              <a:schemeClr val="bg1"/>
            </a:solidFill>
            <a:ln>
              <a:noFill/>
            </a:ln>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nvGrpSpPr>
            <p:cNvPr id="17422" name="Group 87"/>
            <p:cNvGrpSpPr>
              <a:grpSpLocks/>
            </p:cNvGrpSpPr>
            <p:nvPr userDrawn="1"/>
          </p:nvGrpSpPr>
          <p:grpSpPr bwMode="auto">
            <a:xfrm>
              <a:off x="5941" y="2475"/>
              <a:ext cx="409" cy="1783"/>
              <a:chOff x="5921" y="2387"/>
              <a:chExt cx="409" cy="1783"/>
            </a:xfrm>
          </p:grpSpPr>
          <p:grpSp>
            <p:nvGrpSpPr>
              <p:cNvPr id="17423" name="Group 18"/>
              <p:cNvGrpSpPr>
                <a:grpSpLocks noChangeAspect="1"/>
              </p:cNvGrpSpPr>
              <p:nvPr userDrawn="1"/>
            </p:nvGrpSpPr>
            <p:grpSpPr bwMode="auto">
              <a:xfrm>
                <a:off x="5921" y="2506"/>
                <a:ext cx="409" cy="101"/>
                <a:chOff x="5893" y="2387"/>
                <a:chExt cx="466" cy="115"/>
              </a:xfrm>
            </p:grpSpPr>
            <p:sp>
              <p:nvSpPr>
                <p:cNvPr id="13388" name="Rectangle 19"/>
                <p:cNvSpPr>
                  <a:spLocks noChangeAspect="1" noChangeArrowheads="1"/>
                </p:cNvSpPr>
                <p:nvPr userDrawn="1"/>
              </p:nvSpPr>
              <p:spPr bwMode="auto">
                <a:xfrm flipV="1">
                  <a:off x="6010" y="2387"/>
                  <a:ext cx="116"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9" name="Rectangle 20"/>
                <p:cNvSpPr>
                  <a:spLocks noChangeAspect="1" noChangeArrowheads="1"/>
                </p:cNvSpPr>
                <p:nvPr userDrawn="1"/>
              </p:nvSpPr>
              <p:spPr bwMode="auto">
                <a:xfrm flipV="1">
                  <a:off x="6127" y="2387"/>
                  <a:ext cx="115"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90" name="Rectangle 21"/>
                <p:cNvSpPr>
                  <a:spLocks noChangeAspect="1" noChangeArrowheads="1"/>
                </p:cNvSpPr>
                <p:nvPr userDrawn="1"/>
              </p:nvSpPr>
              <p:spPr bwMode="auto">
                <a:xfrm flipV="1">
                  <a:off x="6242" y="2387"/>
                  <a:ext cx="117" cy="115"/>
                </a:xfrm>
                <a:prstGeom prst="rect">
                  <a:avLst/>
                </a:prstGeom>
                <a:solidFill>
                  <a:srgbClr val="99660A"/>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91" name="Rectangle 22"/>
                <p:cNvSpPr>
                  <a:spLocks noChangeAspect="1" noChangeArrowheads="1"/>
                </p:cNvSpPr>
                <p:nvPr userDrawn="1"/>
              </p:nvSpPr>
              <p:spPr bwMode="auto">
                <a:xfrm flipV="1">
                  <a:off x="5893" y="2387"/>
                  <a:ext cx="117"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4" name="Group 23"/>
              <p:cNvGrpSpPr>
                <a:grpSpLocks noChangeAspect="1"/>
              </p:cNvGrpSpPr>
              <p:nvPr userDrawn="1"/>
            </p:nvGrpSpPr>
            <p:grpSpPr bwMode="auto">
              <a:xfrm>
                <a:off x="5921" y="2626"/>
                <a:ext cx="409" cy="101"/>
                <a:chOff x="5893" y="2523"/>
                <a:chExt cx="466" cy="115"/>
              </a:xfrm>
            </p:grpSpPr>
            <p:sp>
              <p:nvSpPr>
                <p:cNvPr id="13384" name="Rectangle 24"/>
                <p:cNvSpPr>
                  <a:spLocks noChangeAspect="1" noChangeArrowheads="1"/>
                </p:cNvSpPr>
                <p:nvPr userDrawn="1"/>
              </p:nvSpPr>
              <p:spPr bwMode="auto">
                <a:xfrm flipV="1">
                  <a:off x="6010" y="2523"/>
                  <a:ext cx="116"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5" name="Rectangle 25"/>
                <p:cNvSpPr>
                  <a:spLocks noChangeAspect="1" noChangeArrowheads="1"/>
                </p:cNvSpPr>
                <p:nvPr userDrawn="1"/>
              </p:nvSpPr>
              <p:spPr bwMode="auto">
                <a:xfrm flipV="1">
                  <a:off x="6127" y="2523"/>
                  <a:ext cx="115"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6" name="Rectangle 26"/>
                <p:cNvSpPr>
                  <a:spLocks noChangeAspect="1" noChangeArrowheads="1"/>
                </p:cNvSpPr>
                <p:nvPr userDrawn="1"/>
              </p:nvSpPr>
              <p:spPr bwMode="auto">
                <a:xfrm flipV="1">
                  <a:off x="6242" y="2523"/>
                  <a:ext cx="117"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7" name="Rectangle 27"/>
                <p:cNvSpPr>
                  <a:spLocks noChangeAspect="1" noChangeArrowheads="1"/>
                </p:cNvSpPr>
                <p:nvPr userDrawn="1"/>
              </p:nvSpPr>
              <p:spPr bwMode="auto">
                <a:xfrm flipV="1">
                  <a:off x="5893" y="2523"/>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5" name="Group 28"/>
              <p:cNvGrpSpPr>
                <a:grpSpLocks noChangeAspect="1"/>
              </p:cNvGrpSpPr>
              <p:nvPr userDrawn="1"/>
            </p:nvGrpSpPr>
            <p:grpSpPr bwMode="auto">
              <a:xfrm>
                <a:off x="5921" y="2745"/>
                <a:ext cx="409" cy="101"/>
                <a:chOff x="5893" y="2659"/>
                <a:chExt cx="466" cy="115"/>
              </a:xfrm>
            </p:grpSpPr>
            <p:sp>
              <p:nvSpPr>
                <p:cNvPr id="13380" name="Rectangle 29"/>
                <p:cNvSpPr>
                  <a:spLocks noChangeAspect="1" noChangeArrowheads="1"/>
                </p:cNvSpPr>
                <p:nvPr userDrawn="1"/>
              </p:nvSpPr>
              <p:spPr bwMode="auto">
                <a:xfrm flipV="1">
                  <a:off x="6010" y="2659"/>
                  <a:ext cx="116"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1" name="Rectangle 30"/>
                <p:cNvSpPr>
                  <a:spLocks noChangeAspect="1" noChangeArrowheads="1"/>
                </p:cNvSpPr>
                <p:nvPr userDrawn="1"/>
              </p:nvSpPr>
              <p:spPr bwMode="auto">
                <a:xfrm flipV="1">
                  <a:off x="6127" y="2659"/>
                  <a:ext cx="115" cy="115"/>
                </a:xfrm>
                <a:prstGeom prst="rect">
                  <a:avLst/>
                </a:prstGeom>
                <a:solidFill>
                  <a:srgbClr val="0099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2" name="Rectangle 31"/>
                <p:cNvSpPr>
                  <a:spLocks noChangeAspect="1" noChangeArrowheads="1"/>
                </p:cNvSpPr>
                <p:nvPr userDrawn="1"/>
              </p:nvSpPr>
              <p:spPr bwMode="auto">
                <a:xfrm flipV="1">
                  <a:off x="6242" y="2659"/>
                  <a:ext cx="117"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3" name="Rectangle 32"/>
                <p:cNvSpPr>
                  <a:spLocks noChangeAspect="1" noChangeArrowheads="1"/>
                </p:cNvSpPr>
                <p:nvPr userDrawn="1"/>
              </p:nvSpPr>
              <p:spPr bwMode="auto">
                <a:xfrm flipV="1">
                  <a:off x="5893" y="2659"/>
                  <a:ext cx="117"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6" name="Group 33"/>
              <p:cNvGrpSpPr>
                <a:grpSpLocks noChangeAspect="1"/>
              </p:cNvGrpSpPr>
              <p:nvPr userDrawn="1"/>
            </p:nvGrpSpPr>
            <p:grpSpPr bwMode="auto">
              <a:xfrm>
                <a:off x="5921" y="2387"/>
                <a:ext cx="409" cy="104"/>
                <a:chOff x="5893" y="2251"/>
                <a:chExt cx="466" cy="119"/>
              </a:xfrm>
            </p:grpSpPr>
            <p:sp>
              <p:nvSpPr>
                <p:cNvPr id="13376" name="Rectangle 34"/>
                <p:cNvSpPr>
                  <a:spLocks noChangeAspect="1" noChangeArrowheads="1"/>
                </p:cNvSpPr>
                <p:nvPr userDrawn="1"/>
              </p:nvSpPr>
              <p:spPr bwMode="auto">
                <a:xfrm flipV="1">
                  <a:off x="6127" y="2251"/>
                  <a:ext cx="115" cy="119"/>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7" name="Rectangle 35"/>
                <p:cNvSpPr>
                  <a:spLocks noChangeAspect="1" noChangeArrowheads="1"/>
                </p:cNvSpPr>
                <p:nvPr userDrawn="1"/>
              </p:nvSpPr>
              <p:spPr bwMode="auto">
                <a:xfrm flipV="1">
                  <a:off x="6242" y="2251"/>
                  <a:ext cx="117" cy="119"/>
                </a:xfrm>
                <a:prstGeom prst="rect">
                  <a:avLst/>
                </a:prstGeom>
                <a:solidFill>
                  <a:srgbClr val="CC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8" name="Rectangle 36"/>
                <p:cNvSpPr>
                  <a:spLocks noChangeAspect="1" noChangeArrowheads="1"/>
                </p:cNvSpPr>
                <p:nvPr userDrawn="1"/>
              </p:nvSpPr>
              <p:spPr bwMode="auto">
                <a:xfrm flipV="1">
                  <a:off x="5893" y="2251"/>
                  <a:ext cx="117" cy="119"/>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9" name="Rectangle 37"/>
                <p:cNvSpPr>
                  <a:spLocks noChangeAspect="1" noChangeArrowheads="1"/>
                </p:cNvSpPr>
                <p:nvPr userDrawn="1"/>
              </p:nvSpPr>
              <p:spPr bwMode="auto">
                <a:xfrm flipV="1">
                  <a:off x="6010" y="2251"/>
                  <a:ext cx="116" cy="119"/>
                </a:xfrm>
                <a:prstGeom prst="rect">
                  <a:avLst/>
                </a:prstGeom>
                <a:solidFill>
                  <a:srgbClr val="66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7" name="Group 38"/>
              <p:cNvGrpSpPr>
                <a:grpSpLocks noChangeAspect="1"/>
              </p:cNvGrpSpPr>
              <p:nvPr userDrawn="1"/>
            </p:nvGrpSpPr>
            <p:grpSpPr bwMode="auto">
              <a:xfrm>
                <a:off x="5921" y="2944"/>
                <a:ext cx="409" cy="101"/>
                <a:chOff x="5893" y="2886"/>
                <a:chExt cx="466" cy="115"/>
              </a:xfrm>
            </p:grpSpPr>
            <p:sp>
              <p:nvSpPr>
                <p:cNvPr id="13372" name="Rectangle 39"/>
                <p:cNvSpPr>
                  <a:spLocks noChangeAspect="1" noChangeArrowheads="1"/>
                </p:cNvSpPr>
                <p:nvPr userDrawn="1"/>
              </p:nvSpPr>
              <p:spPr bwMode="auto">
                <a:xfrm flipV="1">
                  <a:off x="6010" y="2886"/>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3" name="Rectangle 40"/>
                <p:cNvSpPr>
                  <a:spLocks noChangeAspect="1" noChangeArrowheads="1"/>
                </p:cNvSpPr>
                <p:nvPr userDrawn="1"/>
              </p:nvSpPr>
              <p:spPr bwMode="auto">
                <a:xfrm flipV="1">
                  <a:off x="6127" y="2886"/>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4" name="Rectangle 41"/>
                <p:cNvSpPr>
                  <a:spLocks noChangeAspect="1" noChangeArrowheads="1"/>
                </p:cNvSpPr>
                <p:nvPr userDrawn="1"/>
              </p:nvSpPr>
              <p:spPr bwMode="auto">
                <a:xfrm flipV="1">
                  <a:off x="6242" y="2886"/>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5" name="Rectangle 42"/>
                <p:cNvSpPr>
                  <a:spLocks noChangeAspect="1" noChangeArrowheads="1"/>
                </p:cNvSpPr>
                <p:nvPr userDrawn="1"/>
              </p:nvSpPr>
              <p:spPr bwMode="auto">
                <a:xfrm flipV="1">
                  <a:off x="5893" y="2886"/>
                  <a:ext cx="117" cy="115"/>
                </a:xfrm>
                <a:prstGeom prst="rect">
                  <a:avLst/>
                </a:prstGeom>
                <a:solidFill>
                  <a:schemeClr val="tx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8" name="Group 43"/>
              <p:cNvGrpSpPr>
                <a:grpSpLocks noChangeAspect="1"/>
              </p:cNvGrpSpPr>
              <p:nvPr userDrawn="1"/>
            </p:nvGrpSpPr>
            <p:grpSpPr bwMode="auto">
              <a:xfrm>
                <a:off x="5921" y="3064"/>
                <a:ext cx="409" cy="101"/>
                <a:chOff x="5893" y="3022"/>
                <a:chExt cx="466" cy="115"/>
              </a:xfrm>
            </p:grpSpPr>
            <p:sp>
              <p:nvSpPr>
                <p:cNvPr id="13368" name="Rectangle 44"/>
                <p:cNvSpPr>
                  <a:spLocks noChangeAspect="1" noChangeArrowheads="1"/>
                </p:cNvSpPr>
                <p:nvPr userDrawn="1"/>
              </p:nvSpPr>
              <p:spPr bwMode="auto">
                <a:xfrm flipV="1">
                  <a:off x="6010" y="3022"/>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9" name="Rectangle 45"/>
                <p:cNvSpPr>
                  <a:spLocks noChangeAspect="1" noChangeArrowheads="1"/>
                </p:cNvSpPr>
                <p:nvPr userDrawn="1"/>
              </p:nvSpPr>
              <p:spPr bwMode="auto">
                <a:xfrm flipV="1">
                  <a:off x="6127" y="3022"/>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0" name="Rectangle 46"/>
                <p:cNvSpPr>
                  <a:spLocks noChangeAspect="1" noChangeArrowheads="1"/>
                </p:cNvSpPr>
                <p:nvPr userDrawn="1"/>
              </p:nvSpPr>
              <p:spPr bwMode="auto">
                <a:xfrm flipV="1">
                  <a:off x="6242" y="3022"/>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1" name="Rectangle 47"/>
                <p:cNvSpPr>
                  <a:spLocks noChangeAspect="1" noChangeArrowheads="1"/>
                </p:cNvSpPr>
                <p:nvPr userDrawn="1"/>
              </p:nvSpPr>
              <p:spPr bwMode="auto">
                <a:xfrm flipV="1">
                  <a:off x="5893" y="3022"/>
                  <a:ext cx="117" cy="115"/>
                </a:xfrm>
                <a:prstGeom prst="rect">
                  <a:avLst/>
                </a:prstGeom>
                <a:solidFill>
                  <a:srgbClr val="9900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9" name="Group 48"/>
              <p:cNvGrpSpPr>
                <a:grpSpLocks noChangeAspect="1"/>
              </p:cNvGrpSpPr>
              <p:nvPr userDrawn="1"/>
            </p:nvGrpSpPr>
            <p:grpSpPr bwMode="auto">
              <a:xfrm>
                <a:off x="5921" y="3183"/>
                <a:ext cx="409" cy="101"/>
                <a:chOff x="5893" y="3158"/>
                <a:chExt cx="466" cy="115"/>
              </a:xfrm>
            </p:grpSpPr>
            <p:sp>
              <p:nvSpPr>
                <p:cNvPr id="13364" name="Rectangle 49"/>
                <p:cNvSpPr>
                  <a:spLocks noChangeAspect="1" noChangeArrowheads="1"/>
                </p:cNvSpPr>
                <p:nvPr userDrawn="1"/>
              </p:nvSpPr>
              <p:spPr bwMode="auto">
                <a:xfrm flipV="1">
                  <a:off x="6010" y="3158"/>
                  <a:ext cx="116"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5" name="Rectangle 50"/>
                <p:cNvSpPr>
                  <a:spLocks noChangeAspect="1" noChangeArrowheads="1"/>
                </p:cNvSpPr>
                <p:nvPr userDrawn="1"/>
              </p:nvSpPr>
              <p:spPr bwMode="auto">
                <a:xfrm flipV="1">
                  <a:off x="6127" y="3158"/>
                  <a:ext cx="115"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6" name="Rectangle 51"/>
                <p:cNvSpPr>
                  <a:spLocks noChangeAspect="1" noChangeArrowheads="1"/>
                </p:cNvSpPr>
                <p:nvPr userDrawn="1"/>
              </p:nvSpPr>
              <p:spPr bwMode="auto">
                <a:xfrm flipV="1">
                  <a:off x="6242" y="3158"/>
                  <a:ext cx="117"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7" name="Rectangle 52"/>
                <p:cNvSpPr>
                  <a:spLocks noChangeAspect="1" noChangeArrowheads="1"/>
                </p:cNvSpPr>
                <p:nvPr userDrawn="1"/>
              </p:nvSpPr>
              <p:spPr bwMode="auto">
                <a:xfrm flipV="1">
                  <a:off x="5893" y="3158"/>
                  <a:ext cx="117" cy="115"/>
                </a:xfrm>
                <a:prstGeom prst="rect">
                  <a:avLst/>
                </a:prstGeom>
                <a:solidFill>
                  <a:srgbClr val="9900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0" name="Group 53"/>
              <p:cNvGrpSpPr>
                <a:grpSpLocks noChangeAspect="1"/>
              </p:cNvGrpSpPr>
              <p:nvPr userDrawn="1"/>
            </p:nvGrpSpPr>
            <p:grpSpPr bwMode="auto">
              <a:xfrm>
                <a:off x="5921" y="3383"/>
                <a:ext cx="409" cy="100"/>
                <a:chOff x="5893" y="3385"/>
                <a:chExt cx="466" cy="115"/>
              </a:xfrm>
            </p:grpSpPr>
            <p:sp>
              <p:nvSpPr>
                <p:cNvPr id="13360" name="Rectangle 54"/>
                <p:cNvSpPr>
                  <a:spLocks noChangeAspect="1" noChangeArrowheads="1"/>
                </p:cNvSpPr>
                <p:nvPr userDrawn="1"/>
              </p:nvSpPr>
              <p:spPr bwMode="auto">
                <a:xfrm flipV="1">
                  <a:off x="6010" y="3385"/>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1" name="Rectangle 55"/>
                <p:cNvSpPr>
                  <a:spLocks noChangeAspect="1" noChangeArrowheads="1"/>
                </p:cNvSpPr>
                <p:nvPr userDrawn="1"/>
              </p:nvSpPr>
              <p:spPr bwMode="auto">
                <a:xfrm flipV="1">
                  <a:off x="6127" y="3385"/>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2" name="Rectangle 56"/>
                <p:cNvSpPr>
                  <a:spLocks noChangeAspect="1" noChangeArrowheads="1"/>
                </p:cNvSpPr>
                <p:nvPr userDrawn="1"/>
              </p:nvSpPr>
              <p:spPr bwMode="auto">
                <a:xfrm flipV="1">
                  <a:off x="6242" y="3385"/>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3" name="Rectangle 57"/>
                <p:cNvSpPr>
                  <a:spLocks noChangeAspect="1" noChangeArrowheads="1"/>
                </p:cNvSpPr>
                <p:nvPr userDrawn="1"/>
              </p:nvSpPr>
              <p:spPr bwMode="auto">
                <a:xfrm flipV="1">
                  <a:off x="5893" y="3385"/>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1" name="Group 58"/>
              <p:cNvGrpSpPr>
                <a:grpSpLocks noChangeAspect="1"/>
              </p:cNvGrpSpPr>
              <p:nvPr userDrawn="1"/>
            </p:nvGrpSpPr>
            <p:grpSpPr bwMode="auto">
              <a:xfrm>
                <a:off x="5921" y="3502"/>
                <a:ext cx="409" cy="101"/>
                <a:chOff x="5893" y="3521"/>
                <a:chExt cx="466" cy="115"/>
              </a:xfrm>
            </p:grpSpPr>
            <p:sp>
              <p:nvSpPr>
                <p:cNvPr id="13356" name="Rectangle 59"/>
                <p:cNvSpPr>
                  <a:spLocks noChangeAspect="1" noChangeArrowheads="1"/>
                </p:cNvSpPr>
                <p:nvPr userDrawn="1"/>
              </p:nvSpPr>
              <p:spPr bwMode="auto">
                <a:xfrm flipV="1">
                  <a:off x="6010" y="3521"/>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7" name="Rectangle 60"/>
                <p:cNvSpPr>
                  <a:spLocks noChangeAspect="1" noChangeArrowheads="1"/>
                </p:cNvSpPr>
                <p:nvPr userDrawn="1"/>
              </p:nvSpPr>
              <p:spPr bwMode="auto">
                <a:xfrm flipV="1">
                  <a:off x="6127" y="3521"/>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8" name="Rectangle 61"/>
                <p:cNvSpPr>
                  <a:spLocks noChangeAspect="1" noChangeArrowheads="1"/>
                </p:cNvSpPr>
                <p:nvPr userDrawn="1"/>
              </p:nvSpPr>
              <p:spPr bwMode="auto">
                <a:xfrm flipV="1">
                  <a:off x="6242" y="3521"/>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9" name="Rectangle 62"/>
                <p:cNvSpPr>
                  <a:spLocks noChangeAspect="1" noChangeArrowheads="1"/>
                </p:cNvSpPr>
                <p:nvPr userDrawn="1"/>
              </p:nvSpPr>
              <p:spPr bwMode="auto">
                <a:xfrm flipV="1">
                  <a:off x="5893" y="3521"/>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2" name="Group 63"/>
              <p:cNvGrpSpPr>
                <a:grpSpLocks noChangeAspect="1"/>
              </p:cNvGrpSpPr>
              <p:nvPr userDrawn="1"/>
            </p:nvGrpSpPr>
            <p:grpSpPr bwMode="auto">
              <a:xfrm>
                <a:off x="5921" y="3621"/>
                <a:ext cx="409" cy="101"/>
                <a:chOff x="5893" y="3657"/>
                <a:chExt cx="466" cy="115"/>
              </a:xfrm>
            </p:grpSpPr>
            <p:sp>
              <p:nvSpPr>
                <p:cNvPr id="13352" name="Rectangle 64"/>
                <p:cNvSpPr>
                  <a:spLocks noChangeAspect="1" noChangeArrowheads="1"/>
                </p:cNvSpPr>
                <p:nvPr userDrawn="1"/>
              </p:nvSpPr>
              <p:spPr bwMode="auto">
                <a:xfrm flipV="1">
                  <a:off x="6010" y="3657"/>
                  <a:ext cx="116"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3" name="Rectangle 65"/>
                <p:cNvSpPr>
                  <a:spLocks noChangeAspect="1" noChangeArrowheads="1"/>
                </p:cNvSpPr>
                <p:nvPr userDrawn="1"/>
              </p:nvSpPr>
              <p:spPr bwMode="auto">
                <a:xfrm flipV="1">
                  <a:off x="6127" y="3657"/>
                  <a:ext cx="115"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4" name="Rectangle 66"/>
                <p:cNvSpPr>
                  <a:spLocks noChangeAspect="1" noChangeArrowheads="1"/>
                </p:cNvSpPr>
                <p:nvPr userDrawn="1"/>
              </p:nvSpPr>
              <p:spPr bwMode="auto">
                <a:xfrm flipV="1">
                  <a:off x="6242" y="3657"/>
                  <a:ext cx="117"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5" name="Rectangle 67"/>
                <p:cNvSpPr>
                  <a:spLocks noChangeAspect="1" noChangeArrowheads="1"/>
                </p:cNvSpPr>
                <p:nvPr userDrawn="1"/>
              </p:nvSpPr>
              <p:spPr bwMode="auto">
                <a:xfrm flipV="1">
                  <a:off x="5893" y="3657"/>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3" name="Group 68"/>
              <p:cNvGrpSpPr>
                <a:grpSpLocks noChangeAspect="1"/>
              </p:cNvGrpSpPr>
              <p:nvPr userDrawn="1"/>
            </p:nvGrpSpPr>
            <p:grpSpPr bwMode="auto">
              <a:xfrm>
                <a:off x="5921" y="3821"/>
                <a:ext cx="409" cy="101"/>
                <a:chOff x="5893" y="3884"/>
                <a:chExt cx="466" cy="115"/>
              </a:xfrm>
            </p:grpSpPr>
            <p:sp>
              <p:nvSpPr>
                <p:cNvPr id="13348" name="Rectangle 69"/>
                <p:cNvSpPr>
                  <a:spLocks noChangeAspect="1" noChangeArrowheads="1"/>
                </p:cNvSpPr>
                <p:nvPr userDrawn="1"/>
              </p:nvSpPr>
              <p:spPr bwMode="auto">
                <a:xfrm flipV="1">
                  <a:off x="6010" y="3884"/>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9" name="Rectangle 70"/>
                <p:cNvSpPr>
                  <a:spLocks noChangeAspect="1" noChangeArrowheads="1"/>
                </p:cNvSpPr>
                <p:nvPr userDrawn="1"/>
              </p:nvSpPr>
              <p:spPr bwMode="auto">
                <a:xfrm flipV="1">
                  <a:off x="6127" y="3884"/>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0" name="Rectangle 71"/>
                <p:cNvSpPr>
                  <a:spLocks noChangeAspect="1" noChangeArrowheads="1"/>
                </p:cNvSpPr>
                <p:nvPr userDrawn="1"/>
              </p:nvSpPr>
              <p:spPr bwMode="auto">
                <a:xfrm flipV="1">
                  <a:off x="6242" y="3884"/>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1" name="Rectangle 72"/>
                <p:cNvSpPr>
                  <a:spLocks noChangeAspect="1" noChangeArrowheads="1"/>
                </p:cNvSpPr>
                <p:nvPr userDrawn="1"/>
              </p:nvSpPr>
              <p:spPr bwMode="auto">
                <a:xfrm flipV="1">
                  <a:off x="5893" y="3884"/>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4" name="Group 73"/>
              <p:cNvGrpSpPr>
                <a:grpSpLocks noChangeAspect="1"/>
              </p:cNvGrpSpPr>
              <p:nvPr userDrawn="1"/>
            </p:nvGrpSpPr>
            <p:grpSpPr bwMode="auto">
              <a:xfrm>
                <a:off x="5921" y="3945"/>
                <a:ext cx="409" cy="101"/>
                <a:chOff x="5893" y="4026"/>
                <a:chExt cx="466" cy="115"/>
              </a:xfrm>
            </p:grpSpPr>
            <p:sp>
              <p:nvSpPr>
                <p:cNvPr id="13344" name="Rectangle 74"/>
                <p:cNvSpPr>
                  <a:spLocks noChangeAspect="1" noChangeArrowheads="1"/>
                </p:cNvSpPr>
                <p:nvPr userDrawn="1"/>
              </p:nvSpPr>
              <p:spPr bwMode="auto">
                <a:xfrm flipV="1">
                  <a:off x="6010" y="4026"/>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5" name="Rectangle 75"/>
                <p:cNvSpPr>
                  <a:spLocks noChangeAspect="1" noChangeArrowheads="1"/>
                </p:cNvSpPr>
                <p:nvPr userDrawn="1"/>
              </p:nvSpPr>
              <p:spPr bwMode="auto">
                <a:xfrm flipV="1">
                  <a:off x="6127" y="4026"/>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6" name="Rectangle 76"/>
                <p:cNvSpPr>
                  <a:spLocks noChangeAspect="1" noChangeArrowheads="1"/>
                </p:cNvSpPr>
                <p:nvPr userDrawn="1"/>
              </p:nvSpPr>
              <p:spPr bwMode="auto">
                <a:xfrm flipV="1">
                  <a:off x="6242" y="4026"/>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7" name="Rectangle 77"/>
                <p:cNvSpPr>
                  <a:spLocks noChangeAspect="1" noChangeArrowheads="1"/>
                </p:cNvSpPr>
                <p:nvPr userDrawn="1"/>
              </p:nvSpPr>
              <p:spPr bwMode="auto">
                <a:xfrm flipV="1">
                  <a:off x="5893" y="4026"/>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5" name="Group 78"/>
              <p:cNvGrpSpPr>
                <a:grpSpLocks noChangeAspect="1"/>
              </p:cNvGrpSpPr>
              <p:nvPr userDrawn="1"/>
            </p:nvGrpSpPr>
            <p:grpSpPr bwMode="auto">
              <a:xfrm>
                <a:off x="5921" y="4069"/>
                <a:ext cx="409" cy="101"/>
                <a:chOff x="5893" y="4167"/>
                <a:chExt cx="466" cy="115"/>
              </a:xfrm>
            </p:grpSpPr>
            <p:sp>
              <p:nvSpPr>
                <p:cNvPr id="13340" name="Rectangle 79"/>
                <p:cNvSpPr>
                  <a:spLocks noChangeAspect="1" noChangeArrowheads="1"/>
                </p:cNvSpPr>
                <p:nvPr userDrawn="1"/>
              </p:nvSpPr>
              <p:spPr bwMode="auto">
                <a:xfrm flipV="1">
                  <a:off x="6010" y="4167"/>
                  <a:ext cx="116" cy="115"/>
                </a:xfrm>
                <a:prstGeom prst="rect">
                  <a:avLst/>
                </a:prstGeom>
                <a:solidFill>
                  <a:schemeClr val="hlink"/>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1" name="Rectangle 80"/>
                <p:cNvSpPr>
                  <a:spLocks noChangeAspect="1" noChangeArrowheads="1"/>
                </p:cNvSpPr>
                <p:nvPr userDrawn="1"/>
              </p:nvSpPr>
              <p:spPr bwMode="auto">
                <a:xfrm flipV="1">
                  <a:off x="6127" y="4167"/>
                  <a:ext cx="115" cy="115"/>
                </a:xfrm>
                <a:prstGeom prst="rect">
                  <a:avLst/>
                </a:prstGeom>
                <a:solidFill>
                  <a:schemeClr val="accent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2" name="Rectangle 81"/>
                <p:cNvSpPr>
                  <a:spLocks noChangeAspect="1" noChangeArrowheads="1"/>
                </p:cNvSpPr>
                <p:nvPr userDrawn="1"/>
              </p:nvSpPr>
              <p:spPr bwMode="auto">
                <a:xfrm flipV="1">
                  <a:off x="6242" y="4167"/>
                  <a:ext cx="117" cy="115"/>
                </a:xfrm>
                <a:prstGeom prst="rect">
                  <a:avLst/>
                </a:prstGeom>
                <a:solidFill>
                  <a:schemeClr val="accent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3" name="Rectangle 82"/>
                <p:cNvSpPr>
                  <a:spLocks noChangeAspect="1" noChangeArrowheads="1"/>
                </p:cNvSpPr>
                <p:nvPr userDrawn="1"/>
              </p:nvSpPr>
              <p:spPr bwMode="auto">
                <a:xfrm flipV="1">
                  <a:off x="5893" y="4167"/>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grpSp>
      <p:sp>
        <p:nvSpPr>
          <p:cNvPr id="13321" name="Rectangle 5"/>
          <p:cNvSpPr>
            <a:spLocks noChangeArrowheads="1"/>
          </p:cNvSpPr>
          <p:nvPr/>
        </p:nvSpPr>
        <p:spPr bwMode="auto">
          <a:xfrm>
            <a:off x="8481485" y="6451601"/>
            <a:ext cx="2796116" cy="455613"/>
          </a:xfrm>
          <a:prstGeom prst="rect">
            <a:avLst/>
          </a:prstGeom>
          <a:noFill/>
          <a:ln>
            <a:noFill/>
          </a:ln>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lnSpc>
                <a:spcPct val="85000"/>
              </a:lnSpc>
            </a:pPr>
            <a:r>
              <a:rPr lang="de-DE" altLang="zh-CN" sz="1200">
                <a:solidFill>
                  <a:srgbClr val="000000"/>
                </a:solidFill>
                <a:latin typeface="FrutigerNext LT Bold" panose="020B0803040504020204" pitchFamily="34" charset="0"/>
                <a:ea typeface="MS PGothic" panose="020B0600070205080204" pitchFamily="34" charset="-128"/>
              </a:rPr>
              <a:t>Page </a:t>
            </a:r>
            <a:fld id="{3511908B-7E61-4B81-86B8-54B98BD7C657}" type="slidenum">
              <a:rPr lang="de-DE" altLang="zh-CN" sz="1200">
                <a:solidFill>
                  <a:srgbClr val="000000"/>
                </a:solidFill>
                <a:latin typeface="FrutigerNext LT Bold" panose="020B0803040504020204" pitchFamily="34" charset="0"/>
                <a:ea typeface="MS PGothic" panose="020B0600070205080204" pitchFamily="34" charset="-128"/>
              </a:rPr>
              <a:pPr eaLnBrk="0" hangingPunct="0">
                <a:lnSpc>
                  <a:spcPct val="85000"/>
                </a:lnSpc>
              </a:pPr>
              <a:t>‹#›</a:t>
            </a:fld>
            <a:endParaRPr lang="en-GB" altLang="zh-CN" sz="1200">
              <a:solidFill>
                <a:srgbClr val="000000"/>
              </a:solidFill>
              <a:latin typeface="FrutigerNext LT Bold" panose="020B0803040504020204" pitchFamily="34" charset="0"/>
              <a:ea typeface="MS PGothic" panose="020B0600070205080204" pitchFamily="34" charset="-128"/>
            </a:endParaRPr>
          </a:p>
        </p:txBody>
      </p:sp>
      <p:sp>
        <p:nvSpPr>
          <p:cNvPr id="13322" name="Text Box 81"/>
          <p:cNvSpPr txBox="1">
            <a:spLocks noChangeArrowheads="1"/>
          </p:cNvSpPr>
          <p:nvPr/>
        </p:nvSpPr>
        <p:spPr bwMode="auto">
          <a:xfrm>
            <a:off x="-3845984" y="1330326"/>
            <a:ext cx="3702051" cy="3876675"/>
          </a:xfrm>
          <a:prstGeom prst="rect">
            <a:avLst/>
          </a:prstGeom>
          <a:noFill/>
          <a:ln>
            <a:noFill/>
          </a:ln>
          <a:extLst/>
        </p:spPr>
        <p:txBody>
          <a:bodyPr lIns="78345" tIns="39172" rIns="78345" bIns="39172">
            <a:spAutoFit/>
          </a:bodyPr>
          <a:lstStyle>
            <a:lvl1pPr defTabSz="784225">
              <a:defRPr>
                <a:solidFill>
                  <a:schemeClr val="tx1"/>
                </a:solidFill>
                <a:latin typeface="Calibri" panose="020F0502020204030204" pitchFamily="34" charset="0"/>
                <a:ea typeface="宋体" panose="02010600030101010101" pitchFamily="2" charset="-122"/>
              </a:defRPr>
            </a:lvl1pPr>
            <a:lvl2pPr marL="742950" indent="-285750" defTabSz="784225">
              <a:defRPr>
                <a:solidFill>
                  <a:schemeClr val="tx1"/>
                </a:solidFill>
                <a:latin typeface="Calibri" panose="020F0502020204030204" pitchFamily="34" charset="0"/>
                <a:ea typeface="宋体" panose="02010600030101010101" pitchFamily="2" charset="-122"/>
              </a:defRPr>
            </a:lvl2pPr>
            <a:lvl3pPr marL="1143000" indent="-228600" defTabSz="784225">
              <a:defRPr>
                <a:solidFill>
                  <a:schemeClr val="tx1"/>
                </a:solidFill>
                <a:latin typeface="Calibri" panose="020F0502020204030204" pitchFamily="34" charset="0"/>
                <a:ea typeface="宋体" panose="02010600030101010101" pitchFamily="2" charset="-122"/>
              </a:defRPr>
            </a:lvl3pPr>
            <a:lvl4pPr marL="1600200" indent="-228600" defTabSz="784225">
              <a:defRPr>
                <a:solidFill>
                  <a:schemeClr val="tx1"/>
                </a:solidFill>
                <a:latin typeface="Calibri" panose="020F0502020204030204" pitchFamily="34" charset="0"/>
                <a:ea typeface="宋体" panose="02010600030101010101" pitchFamily="2" charset="-122"/>
              </a:defRPr>
            </a:lvl4pPr>
            <a:lvl5pPr marL="2057400" indent="-228600" defTabSz="784225">
              <a:defRPr>
                <a:solidFill>
                  <a:schemeClr val="tx1"/>
                </a:solidFill>
                <a:latin typeface="Calibri" panose="020F0502020204030204" pitchFamily="34" charset="0"/>
                <a:ea typeface="宋体" panose="02010600030101010101" pitchFamily="2" charset="-122"/>
              </a:defRPr>
            </a:lvl5pPr>
            <a:lvl6pPr marL="25146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r">
              <a:spcBef>
                <a:spcPct val="20000"/>
              </a:spcBef>
              <a:defRPr/>
            </a:pPr>
            <a:r>
              <a:rPr lang="zh-CN" altLang="zh-CN" sz="1100" dirty="0" smtClean="0">
                <a:solidFill>
                  <a:srgbClr val="FFFFFF"/>
                </a:solidFill>
                <a:latin typeface="FrutigerNext LT Regular" panose="020B0503040504020204" pitchFamily="34" charset="0"/>
              </a:rPr>
              <a:t>Slide title :32-35pt  </a:t>
            </a:r>
          </a:p>
          <a:p>
            <a:pPr algn="r">
              <a:spcBef>
                <a:spcPct val="20000"/>
              </a:spcBef>
              <a:defRPr/>
            </a:pPr>
            <a:r>
              <a:rPr lang="zh-CN" altLang="zh-CN" sz="1100" dirty="0" smtClean="0">
                <a:solidFill>
                  <a:srgbClr val="FFFFFF"/>
                </a:solidFill>
                <a:latin typeface="FrutigerNext LT Regular" panose="020B0503040504020204" pitchFamily="34" charset="0"/>
              </a:rPr>
              <a:t>Color: R153 G0 B0</a:t>
            </a:r>
          </a:p>
          <a:p>
            <a:pPr algn="r">
              <a:spcBef>
                <a:spcPct val="20000"/>
              </a:spcBef>
              <a:defRPr/>
            </a:pPr>
            <a:r>
              <a:rPr lang="zh-CN" altLang="zh-CN" sz="1100" dirty="0" smtClean="0">
                <a:solidFill>
                  <a:srgbClr val="FFFFFF"/>
                </a:solidFill>
                <a:latin typeface="FrutigerNext LT Regular" panose="020B0503040504020204" pitchFamily="34" charset="0"/>
              </a:rPr>
              <a:t>Corporate Font :</a:t>
            </a:r>
          </a:p>
          <a:p>
            <a:pPr algn="r">
              <a:spcBef>
                <a:spcPct val="20000"/>
              </a:spcBef>
              <a:defRPr/>
            </a:pPr>
            <a:r>
              <a:rPr lang="zh-CN" altLang="zh-CN" sz="1100" dirty="0" smtClean="0">
                <a:solidFill>
                  <a:srgbClr val="FFFFFF"/>
                </a:solidFill>
                <a:latin typeface="FrutigerNext LT Regular" panose="020B0503040504020204" pitchFamily="34" charset="0"/>
              </a:rPr>
              <a:t>FrutigerNext LT Medium</a:t>
            </a:r>
          </a:p>
          <a:p>
            <a:pPr algn="r">
              <a:spcBef>
                <a:spcPct val="20000"/>
              </a:spcBef>
              <a:defRPr/>
            </a:pPr>
            <a:r>
              <a:rPr lang="zh-CN" altLang="zh-CN" sz="1100" dirty="0" smtClean="0">
                <a:solidFill>
                  <a:srgbClr val="FFFFFF"/>
                </a:solidFill>
                <a:latin typeface="FrutigerNext LT Regular" panose="020B0503040504020204" pitchFamily="34" charset="0"/>
              </a:rPr>
              <a:t>Font to be used by customers and </a:t>
            </a:r>
          </a:p>
          <a:p>
            <a:pPr algn="r">
              <a:spcBef>
                <a:spcPct val="20000"/>
              </a:spcBef>
              <a:defRPr/>
            </a:pPr>
            <a:r>
              <a:rPr lang="zh-CN" altLang="zh-CN" sz="1100" dirty="0" smtClean="0">
                <a:solidFill>
                  <a:srgbClr val="FFFFFF"/>
                </a:solidFill>
                <a:latin typeface="FrutigerNext LT Regular" panose="020B0503040504020204" pitchFamily="34" charset="0"/>
              </a:rPr>
              <a:t>partners : </a:t>
            </a:r>
          </a:p>
          <a:p>
            <a:pPr algn="r">
              <a:spcBef>
                <a:spcPct val="20000"/>
              </a:spcBef>
              <a:defRPr/>
            </a:pPr>
            <a:r>
              <a:rPr lang="zh-CN" altLang="zh-CN" sz="1100" dirty="0" smtClean="0">
                <a:solidFill>
                  <a:srgbClr val="FFFFFF"/>
                </a:solidFill>
                <a:latin typeface="FrutigerNext LT Regular" panose="020B0503040504020204" pitchFamily="34" charset="0"/>
              </a:rPr>
              <a:t>Arial</a:t>
            </a: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r>
              <a:rPr lang="zh-CN" altLang="zh-CN" sz="1100" dirty="0" smtClean="0">
                <a:solidFill>
                  <a:srgbClr val="FFFFFF"/>
                </a:solidFill>
                <a:latin typeface="FrutigerNext LT Regular" panose="020B0503040504020204" pitchFamily="34" charset="0"/>
              </a:rPr>
              <a:t>Slide text :20-22pt</a:t>
            </a:r>
          </a:p>
          <a:p>
            <a:pPr algn="r">
              <a:spcBef>
                <a:spcPct val="20000"/>
              </a:spcBef>
              <a:defRPr/>
            </a:pPr>
            <a:r>
              <a:rPr lang="zh-CN" altLang="zh-CN" sz="1100" dirty="0" smtClean="0">
                <a:solidFill>
                  <a:srgbClr val="FFFFFF"/>
                </a:solidFill>
                <a:latin typeface="FrutigerNext LT Regular" panose="020B0503040504020204" pitchFamily="34" charset="0"/>
              </a:rPr>
              <a:t>Bullets level 2-5:</a:t>
            </a:r>
          </a:p>
          <a:p>
            <a:pPr algn="r">
              <a:spcBef>
                <a:spcPct val="20000"/>
              </a:spcBef>
              <a:defRPr/>
            </a:pPr>
            <a:r>
              <a:rPr lang="zh-CN" altLang="zh-CN" sz="1100" dirty="0" smtClean="0">
                <a:solidFill>
                  <a:srgbClr val="FFFFFF"/>
                </a:solidFill>
                <a:latin typeface="FrutigerNext LT Regular" panose="020B0503040504020204" pitchFamily="34" charset="0"/>
              </a:rPr>
              <a:t> 18pt  </a:t>
            </a:r>
          </a:p>
          <a:p>
            <a:pPr algn="r">
              <a:spcBef>
                <a:spcPct val="20000"/>
              </a:spcBef>
              <a:defRPr/>
            </a:pPr>
            <a:r>
              <a:rPr lang="zh-CN" altLang="zh-CN" sz="1100" dirty="0" smtClean="0">
                <a:solidFill>
                  <a:srgbClr val="FFFFFF"/>
                </a:solidFill>
                <a:latin typeface="FrutigerNext LT Regular" panose="020B0503040504020204" pitchFamily="34" charset="0"/>
              </a:rPr>
              <a:t>Color:Black</a:t>
            </a:r>
          </a:p>
          <a:p>
            <a:pPr algn="r">
              <a:spcBef>
                <a:spcPct val="20000"/>
              </a:spcBef>
              <a:defRPr/>
            </a:pPr>
            <a:r>
              <a:rPr lang="zh-CN" altLang="zh-CN" sz="1100" dirty="0" smtClean="0">
                <a:solidFill>
                  <a:srgbClr val="FFFFFF"/>
                </a:solidFill>
                <a:latin typeface="FrutigerNext LT Regular" panose="020B0503040504020204" pitchFamily="34" charset="0"/>
              </a:rPr>
              <a:t>Corporate Font :</a:t>
            </a:r>
          </a:p>
          <a:p>
            <a:pPr algn="r">
              <a:spcBef>
                <a:spcPct val="20000"/>
              </a:spcBef>
              <a:defRPr/>
            </a:pPr>
            <a:r>
              <a:rPr lang="zh-CN" altLang="zh-CN" sz="1100" dirty="0" smtClean="0">
                <a:solidFill>
                  <a:srgbClr val="FFFFFF"/>
                </a:solidFill>
                <a:latin typeface="FrutigerNext LT Regular" panose="020B0503040504020204" pitchFamily="34" charset="0"/>
              </a:rPr>
              <a:t>FrutigerNext LT Medium</a:t>
            </a:r>
          </a:p>
          <a:p>
            <a:pPr algn="r">
              <a:spcBef>
                <a:spcPct val="20000"/>
              </a:spcBef>
              <a:defRPr/>
            </a:pPr>
            <a:r>
              <a:rPr lang="zh-CN" altLang="zh-CN" sz="1100" dirty="0" smtClean="0">
                <a:solidFill>
                  <a:srgbClr val="FFFFFF"/>
                </a:solidFill>
                <a:latin typeface="FrutigerNext LT Regular" panose="020B0503040504020204" pitchFamily="34" charset="0"/>
              </a:rPr>
              <a:t>Font to be used by customers and </a:t>
            </a:r>
          </a:p>
          <a:p>
            <a:pPr algn="r">
              <a:spcBef>
                <a:spcPct val="20000"/>
              </a:spcBef>
              <a:defRPr/>
            </a:pPr>
            <a:r>
              <a:rPr lang="zh-CN" altLang="zh-CN" sz="1100" dirty="0" smtClean="0">
                <a:solidFill>
                  <a:srgbClr val="FFFFFF"/>
                </a:solidFill>
                <a:latin typeface="FrutigerNext LT Regular" panose="020B0503040504020204" pitchFamily="34" charset="0"/>
              </a:rPr>
              <a:t>partners : </a:t>
            </a:r>
          </a:p>
          <a:p>
            <a:pPr algn="r">
              <a:spcBef>
                <a:spcPct val="20000"/>
              </a:spcBef>
              <a:defRPr/>
            </a:pPr>
            <a:r>
              <a:rPr lang="zh-CN" altLang="zh-CN" sz="1100" dirty="0" smtClean="0">
                <a:solidFill>
                  <a:srgbClr val="FFFFFF"/>
                </a:solidFill>
                <a:latin typeface="FrutigerNext LT Regular" panose="020B0503040504020204" pitchFamily="34" charset="0"/>
              </a:rPr>
              <a:t>Arial</a:t>
            </a:r>
          </a:p>
        </p:txBody>
      </p:sp>
      <p:sp>
        <p:nvSpPr>
          <p:cNvPr id="13323" name="Text Box 84"/>
          <p:cNvSpPr txBox="1">
            <a:spLocks noChangeArrowheads="1"/>
          </p:cNvSpPr>
          <p:nvPr/>
        </p:nvSpPr>
        <p:spPr bwMode="auto">
          <a:xfrm>
            <a:off x="12335933" y="57151"/>
            <a:ext cx="1727200" cy="1107996"/>
          </a:xfrm>
          <a:prstGeom prst="rect">
            <a:avLst/>
          </a:prstGeom>
          <a:noFill/>
          <a:ln>
            <a:noFill/>
          </a:ln>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1100" smtClean="0">
                <a:solidFill>
                  <a:srgbClr val="FFFFFF"/>
                </a:solidFill>
                <a:latin typeface="FrutigerNext LT Regular" panose="020B0503040504020204" pitchFamily="34" charset="0"/>
              </a:rPr>
              <a:t>Top right  corner  for   field-mark, customer or partner logotypes. </a:t>
            </a:r>
          </a:p>
          <a:p>
            <a:pPr>
              <a:defRPr/>
            </a:pPr>
            <a:endParaRPr lang="en-US" altLang="zh-CN" sz="1100" smtClean="0">
              <a:solidFill>
                <a:srgbClr val="FFFFFF"/>
              </a:solidFill>
              <a:latin typeface="FrutigerNext LT Regular" panose="020B0503040504020204" pitchFamily="34" charset="0"/>
            </a:endParaRPr>
          </a:p>
          <a:p>
            <a:pPr>
              <a:defRPr/>
            </a:pPr>
            <a:r>
              <a:rPr lang="en-US" altLang="zh-CN" sz="1100" smtClean="0">
                <a:solidFill>
                  <a:srgbClr val="FFFFFF"/>
                </a:solidFill>
                <a:latin typeface="FrutigerNext LT Regular" panose="020B0503040504020204" pitchFamily="34" charset="0"/>
              </a:rPr>
              <a:t>----------------   </a:t>
            </a:r>
          </a:p>
          <a:p>
            <a:pPr>
              <a:defRPr/>
            </a:pPr>
            <a:endParaRPr lang="zh-CN" altLang="en-US" sz="1100" smtClean="0">
              <a:solidFill>
                <a:srgbClr val="FFFFFF"/>
              </a:solidFill>
              <a:latin typeface="FrutigerNext LT Regular" panose="020B0503040504020204" pitchFamily="34" charset="0"/>
            </a:endParaRPr>
          </a:p>
        </p:txBody>
      </p:sp>
      <p:sp>
        <p:nvSpPr>
          <p:cNvPr id="13324" name="Text Box 85"/>
          <p:cNvSpPr txBox="1">
            <a:spLocks noChangeArrowheads="1"/>
          </p:cNvSpPr>
          <p:nvPr/>
        </p:nvSpPr>
        <p:spPr bwMode="auto">
          <a:xfrm>
            <a:off x="12335933" y="1196975"/>
            <a:ext cx="1727200" cy="1954381"/>
          </a:xfrm>
          <a:prstGeom prst="rect">
            <a:avLst/>
          </a:prstGeom>
          <a:noFill/>
          <a:ln>
            <a:noFill/>
          </a:ln>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1100" dirty="0" smtClean="0">
                <a:solidFill>
                  <a:srgbClr val="FFFFFF"/>
                </a:solidFill>
                <a:latin typeface="FrutigerNext LT Regular" panose="020B0503040504020204" pitchFamily="34" charset="0"/>
              </a:rPr>
              <a:t>The following nine groups of colors are an example of how our design colors can be used, please take note that you should only use one design color group per slide. </a:t>
            </a:r>
          </a:p>
          <a:p>
            <a:pPr>
              <a:defRPr/>
            </a:pPr>
            <a:r>
              <a:rPr lang="en-US" altLang="zh-CN" sz="1100" dirty="0" smtClean="0">
                <a:solidFill>
                  <a:srgbClr val="FFFFFF"/>
                </a:solidFill>
                <a:latin typeface="FrutigerNext LT Regular" panose="020B0503040504020204" pitchFamily="34" charset="0"/>
              </a:rPr>
              <a:t> For specific usage details, refer to the “Typesetting Standard”.</a:t>
            </a:r>
          </a:p>
        </p:txBody>
      </p:sp>
    </p:spTree>
    <p:extLst>
      <p:ext uri="{BB962C8B-B14F-4D97-AF65-F5344CB8AC3E}">
        <p14:creationId xmlns:p14="http://schemas.microsoft.com/office/powerpoint/2010/main" val="2703716642"/>
      </p:ext>
    </p:extLst>
  </p:cSld>
  <p:clrMap bg1="lt1" tx1="dk1" bg2="lt2" tx2="dk2" accent1="accent1" accent2="accent2" accent3="accent3" accent4="accent4" accent5="accent5" accent6="accent6" hlink="hlink" folHlink="folHlink"/>
  <p:sldLayoutIdLst>
    <p:sldLayoutId id="2147484256" r:id="rId1"/>
    <p:sldLayoutId id="2147484258" r:id="rId2"/>
    <p:sldLayoutId id="2147484259" r:id="rId3"/>
    <p:sldLayoutId id="2147484260" r:id="rId4"/>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txStyles>
    <p:titleStyle>
      <a:lvl1pPr algn="l" rtl="0" eaLnBrk="0" fontAlgn="base" hangingPunct="0">
        <a:spcBef>
          <a:spcPct val="0"/>
        </a:spcBef>
        <a:spcAft>
          <a:spcPct val="0"/>
        </a:spcAft>
        <a:defRPr sz="2800"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5pPr>
      <a:lvl6pPr marL="4572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6pPr>
      <a:lvl7pPr marL="9144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7pPr>
      <a:lvl8pPr marL="13716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8pPr>
      <a:lvl9pPr marL="18288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9pPr>
    </p:titleStyle>
    <p:bodyStyle>
      <a:lvl1pPr marL="342900" indent="-342900" algn="l" rtl="0" eaLnBrk="0" fontAlgn="base" hangingPunct="0">
        <a:lnSpc>
          <a:spcPct val="100000"/>
        </a:lnSpc>
        <a:spcBef>
          <a:spcPct val="0"/>
        </a:spcBef>
        <a:spcAft>
          <a:spcPts val="600"/>
        </a:spcAft>
        <a:buClr>
          <a:srgbClr val="777777"/>
        </a:buClr>
        <a:buSzPct val="60000"/>
        <a:buFont typeface="Wingdings" pitchFamily="2" charset="2"/>
        <a:buChar char="l"/>
        <a:defRPr sz="2400" b="0">
          <a:solidFill>
            <a:schemeClr val="tx1"/>
          </a:solidFill>
          <a:latin typeface="Calibri" panose="020F0502020204030204" pitchFamily="34" charset="0"/>
          <a:ea typeface="黑体" pitchFamily="49" charset="-122"/>
          <a:cs typeface="+mn-cs"/>
        </a:defRPr>
      </a:lvl1pPr>
      <a:lvl2pPr marL="742950" indent="-285750" algn="l" rtl="0" eaLnBrk="0" fontAlgn="base" hangingPunct="0">
        <a:lnSpc>
          <a:spcPct val="100000"/>
        </a:lnSpc>
        <a:spcBef>
          <a:spcPct val="0"/>
        </a:spcBef>
        <a:spcAft>
          <a:spcPts val="600"/>
        </a:spcAft>
        <a:buSzPct val="50000"/>
        <a:buFont typeface="Wingdings" panose="05000000000000000000" pitchFamily="2" charset="2"/>
        <a:buChar char="p"/>
        <a:defRPr sz="2000">
          <a:solidFill>
            <a:schemeClr val="tx1"/>
          </a:solidFill>
          <a:latin typeface="Calibri" panose="020F0502020204030204" pitchFamily="34" charset="0"/>
          <a:ea typeface="+mn-ea"/>
          <a:cs typeface="+mn-cs"/>
        </a:defRPr>
      </a:lvl2pPr>
      <a:lvl3pPr marL="1143000" indent="-228600" algn="l" rtl="0" eaLnBrk="0" fontAlgn="base" hangingPunct="0">
        <a:lnSpc>
          <a:spcPct val="100000"/>
        </a:lnSpc>
        <a:spcBef>
          <a:spcPct val="0"/>
        </a:spcBef>
        <a:spcAft>
          <a:spcPts val="600"/>
        </a:spcAft>
        <a:buSzPct val="50000"/>
        <a:buFont typeface="Wingdings" panose="05000000000000000000" pitchFamily="2" charset="2"/>
        <a:buChar char="n"/>
        <a:defRPr sz="1800">
          <a:solidFill>
            <a:schemeClr val="tx1"/>
          </a:solidFill>
          <a:latin typeface="Calibri" panose="020F0502020204030204" pitchFamily="34" charset="0"/>
          <a:ea typeface="+mn-ea"/>
          <a:cs typeface="+mn-cs"/>
        </a:defRPr>
      </a:lvl3pPr>
      <a:lvl4pPr marL="1600200" indent="-228600" algn="l" rtl="0" eaLnBrk="0" fontAlgn="base" hangingPunct="0">
        <a:lnSpc>
          <a:spcPct val="100000"/>
        </a:lnSpc>
        <a:spcBef>
          <a:spcPct val="0"/>
        </a:spcBef>
        <a:spcAft>
          <a:spcPts val="600"/>
        </a:spcAft>
        <a:buChar char="–"/>
        <a:defRPr sz="1600">
          <a:solidFill>
            <a:schemeClr val="tx1"/>
          </a:solidFill>
          <a:latin typeface="Calibri" panose="020F0502020204030204" pitchFamily="34" charset="0"/>
          <a:ea typeface="+mn-ea"/>
          <a:cs typeface="+mn-cs"/>
        </a:defRPr>
      </a:lvl4pPr>
      <a:lvl5pPr marL="2057400" indent="-228600" algn="l" rtl="0" eaLnBrk="0" fontAlgn="base" hangingPunct="0">
        <a:lnSpc>
          <a:spcPct val="100000"/>
        </a:lnSpc>
        <a:spcBef>
          <a:spcPct val="0"/>
        </a:spcBef>
        <a:spcAft>
          <a:spcPts val="600"/>
        </a:spcAft>
        <a:buFont typeface="Arial" panose="020B0604020202020204" pitchFamily="34" charset="0"/>
        <a:buChar char="~"/>
        <a:defRPr sz="1400">
          <a:solidFill>
            <a:schemeClr val="tx1"/>
          </a:solidFill>
          <a:latin typeface="Calibri" panose="020F0502020204030204" pitchFamily="34" charset="0"/>
          <a:ea typeface="+mn-ea"/>
          <a:cs typeface="+mn-cs"/>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074" name="Picture 2" descr="7"/>
          <p:cNvPicPr>
            <a:picLocks noChangeAspect="1" noChangeArrowheads="1"/>
          </p:cNvPicPr>
          <p:nvPr userDrawn="1"/>
        </p:nvPicPr>
        <p:blipFill>
          <a:blip r:embed="rId14" cstate="print"/>
          <a:srcRect/>
          <a:stretch>
            <a:fillRect/>
          </a:stretch>
        </p:blipFill>
        <p:spPr bwMode="auto">
          <a:xfrm>
            <a:off x="1" y="6229881"/>
            <a:ext cx="12189884" cy="636587"/>
          </a:xfrm>
          <a:prstGeom prst="rect">
            <a:avLst/>
          </a:prstGeom>
          <a:noFill/>
          <a:ln w="9525">
            <a:noFill/>
            <a:miter lim="800000"/>
            <a:headEnd/>
            <a:tailEnd/>
          </a:ln>
        </p:spPr>
      </p:pic>
      <p:sp>
        <p:nvSpPr>
          <p:cNvPr id="1525763" name="Text Box 3"/>
          <p:cNvSpPr txBox="1">
            <a:spLocks noChangeArrowheads="1"/>
          </p:cNvSpPr>
          <p:nvPr userDrawn="1"/>
        </p:nvSpPr>
        <p:spPr bwMode="auto">
          <a:xfrm>
            <a:off x="869951" y="6435725"/>
            <a:ext cx="2757589" cy="263749"/>
          </a:xfrm>
          <a:prstGeom prst="rect">
            <a:avLst/>
          </a:prstGeom>
          <a:noFill/>
          <a:ln w="9525">
            <a:noFill/>
            <a:miter lim="800000"/>
            <a:headEnd/>
            <a:tailEnd/>
          </a:ln>
        </p:spPr>
        <p:txBody>
          <a:bodyPr wrap="none" lIns="78315" tIns="39159" rIns="78315" bIns="39159">
            <a:spAutoFit/>
          </a:bodyPr>
          <a:lstStyle/>
          <a:p>
            <a:pPr defTabSz="784225" eaLnBrk="0" hangingPunct="0">
              <a:buSzPct val="100000"/>
              <a:defRPr/>
            </a:pPr>
            <a:r>
              <a:rPr lang="zh-CN" altLang="zh-CN" sz="1200" dirty="0">
                <a:solidFill>
                  <a:srgbClr val="000000"/>
                </a:solidFill>
                <a:latin typeface="Arial" pitchFamily="34" charset="0"/>
                <a:ea typeface="MS PGothic" pitchFamily="34" charset="-128"/>
                <a:sym typeface="Arial" pitchFamily="34" charset="0"/>
              </a:rPr>
              <a:t>HUAWEI TECHNOLOGIES CO., LTD.</a:t>
            </a:r>
          </a:p>
        </p:txBody>
      </p:sp>
      <p:pic>
        <p:nvPicPr>
          <p:cNvPr id="3076" name="Picture 4" descr="8"/>
          <p:cNvPicPr>
            <a:picLocks noChangeAspect="1" noChangeArrowheads="1"/>
          </p:cNvPicPr>
          <p:nvPr userDrawn="1"/>
        </p:nvPicPr>
        <p:blipFill>
          <a:blip r:embed="rId15" cstate="print"/>
          <a:srcRect/>
          <a:stretch>
            <a:fillRect/>
          </a:stretch>
        </p:blipFill>
        <p:spPr bwMode="auto">
          <a:xfrm>
            <a:off x="10011833" y="6400801"/>
            <a:ext cx="1746251" cy="309563"/>
          </a:xfrm>
          <a:prstGeom prst="rect">
            <a:avLst/>
          </a:prstGeom>
          <a:noFill/>
          <a:ln w="9525">
            <a:noFill/>
            <a:miter lim="800000"/>
            <a:headEnd/>
            <a:tailEnd/>
          </a:ln>
        </p:spPr>
      </p:pic>
      <p:sp>
        <p:nvSpPr>
          <p:cNvPr id="1525765" name="Rectangle 5"/>
          <p:cNvSpPr>
            <a:spLocks noGrp="1" noChangeArrowheads="1"/>
          </p:cNvSpPr>
          <p:nvPr>
            <p:ph type="dt" sz="half" idx="2"/>
          </p:nvPr>
        </p:nvSpPr>
        <p:spPr bwMode="auto">
          <a:xfrm>
            <a:off x="8481485" y="6489700"/>
            <a:ext cx="2796116" cy="457200"/>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eaLnBrk="0" hangingPunct="0">
              <a:lnSpc>
                <a:spcPct val="85000"/>
              </a:lnSpc>
              <a:defRPr sz="1200" b="0">
                <a:solidFill>
                  <a:schemeClr val="tx1"/>
                </a:solidFill>
                <a:ea typeface="MS PGothic" pitchFamily="34" charset="-128"/>
              </a:defRPr>
            </a:lvl1pPr>
          </a:lstStyle>
          <a:p>
            <a:pPr>
              <a:defRPr/>
            </a:pPr>
            <a:r>
              <a:rPr lang="de-DE" altLang="zh-CN">
                <a:solidFill>
                  <a:srgbClr val="000000"/>
                </a:solidFill>
                <a:latin typeface="Arial" pitchFamily="34" charset="0"/>
              </a:rPr>
              <a:t>Page </a:t>
            </a:r>
            <a:fld id="{22F2A9EC-CC6C-4DE3-942F-2FA917ACB749}" type="slidenum">
              <a:rPr lang="de-DE" altLang="zh-CN">
                <a:solidFill>
                  <a:srgbClr val="000000"/>
                </a:solidFill>
                <a:latin typeface="Arial" pitchFamily="34" charset="0"/>
              </a:rPr>
              <a:pPr>
                <a:defRPr/>
              </a:pPr>
              <a:t>‹#›</a:t>
            </a:fld>
            <a:endParaRPr lang="en-GB" altLang="zh-CN">
              <a:solidFill>
                <a:srgbClr val="000000"/>
              </a:solidFill>
              <a:latin typeface="Arial" pitchFamily="34" charset="0"/>
            </a:endParaRPr>
          </a:p>
        </p:txBody>
      </p:sp>
      <p:sp>
        <p:nvSpPr>
          <p:cNvPr id="3078" name="Rectangle 6"/>
          <p:cNvSpPr>
            <a:spLocks noGrp="1" noChangeArrowheads="1"/>
          </p:cNvSpPr>
          <p:nvPr>
            <p:ph type="title"/>
          </p:nvPr>
        </p:nvSpPr>
        <p:spPr bwMode="auto">
          <a:xfrm>
            <a:off x="869951" y="384175"/>
            <a:ext cx="10564283" cy="465138"/>
          </a:xfrm>
          <a:prstGeom prst="rect">
            <a:avLst/>
          </a:prstGeom>
          <a:noFill/>
          <a:ln w="9525">
            <a:noFill/>
            <a:miter lim="800000"/>
            <a:headEnd/>
            <a:tailEnd/>
          </a:ln>
        </p:spPr>
        <p:txBody>
          <a:bodyPr vert="horz" wrap="square" lIns="78328" tIns="39165" rIns="78328" bIns="39165" numCol="1" anchor="ctr" anchorCtr="0" compatLnSpc="1">
            <a:prstTxWarp prst="textNoShape">
              <a:avLst/>
            </a:prstTxWarp>
          </a:bodyPr>
          <a:lstStyle/>
          <a:p>
            <a:pPr lvl="0"/>
            <a:r>
              <a:rPr lang="zh-CN" altLang="en-US" smtClean="0"/>
              <a:t>单击此处编辑母版标题样式</a:t>
            </a:r>
          </a:p>
        </p:txBody>
      </p:sp>
      <p:sp>
        <p:nvSpPr>
          <p:cNvPr id="3080" name="Rectangle 50"/>
          <p:cNvSpPr>
            <a:spLocks noGrp="1" noChangeArrowheads="1"/>
          </p:cNvSpPr>
          <p:nvPr>
            <p:ph type="body" idx="1"/>
          </p:nvPr>
        </p:nvSpPr>
        <p:spPr bwMode="auto">
          <a:xfrm>
            <a:off x="869951" y="955675"/>
            <a:ext cx="10572749" cy="5210175"/>
          </a:xfrm>
          <a:prstGeom prst="rect">
            <a:avLst/>
          </a:prstGeom>
          <a:noFill/>
          <a:ln w="9525">
            <a:noFill/>
            <a:miter lim="800000"/>
            <a:headEnd/>
            <a:tailEnd/>
          </a:ln>
        </p:spPr>
        <p:txBody>
          <a:bodyPr vert="horz" wrap="square" lIns="78342" tIns="39171" rIns="78342" bIns="39171"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Tree>
    <p:extLst>
      <p:ext uri="{BB962C8B-B14F-4D97-AF65-F5344CB8AC3E}">
        <p14:creationId xmlns:p14="http://schemas.microsoft.com/office/powerpoint/2010/main" val="1903661029"/>
      </p:ext>
    </p:extLst>
  </p:cSld>
  <p:clrMap bg1="lt1" tx1="dk1" bg2="lt2" tx2="dk2" accent1="accent1" accent2="accent2" accent3="accent3" accent4="accent4" accent5="accent5" accent6="accent6" hlink="hlink" folHlink="folHlink"/>
  <p:sldLayoutIdLst>
    <p:sldLayoutId id="2147484262" r:id="rId1"/>
    <p:sldLayoutId id="2147484263" r:id="rId2"/>
    <p:sldLayoutId id="2147484264" r:id="rId3"/>
    <p:sldLayoutId id="2147484265" r:id="rId4"/>
    <p:sldLayoutId id="2147484266" r:id="rId5"/>
    <p:sldLayoutId id="2147484267" r:id="rId6"/>
    <p:sldLayoutId id="2147484268" r:id="rId7"/>
    <p:sldLayoutId id="2147484269" r:id="rId8"/>
    <p:sldLayoutId id="2147484270" r:id="rId9"/>
    <p:sldLayoutId id="2147484271" r:id="rId10"/>
    <p:sldLayoutId id="2147484272" r:id="rId11"/>
    <p:sldLayoutId id="2147484273" r:id="rId12"/>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hf sldNum="0" hdr="0" ftr="0"/>
  <p:txStyles>
    <p:titleStyle>
      <a:lvl1pPr algn="l" defTabSz="784225" rtl="0" eaLnBrk="0" fontAlgn="base" hangingPunct="0">
        <a:spcBef>
          <a:spcPct val="0"/>
        </a:spcBef>
        <a:spcAft>
          <a:spcPct val="0"/>
        </a:spcAft>
        <a:defRPr sz="3000">
          <a:solidFill>
            <a:srgbClr val="990000"/>
          </a:solidFill>
          <a:latin typeface="+mj-lt"/>
          <a:ea typeface="+mj-ea"/>
          <a:cs typeface="+mj-cs"/>
        </a:defRPr>
      </a:lvl1pPr>
      <a:lvl2pPr algn="l" defTabSz="784225" rtl="0" eaLnBrk="0" fontAlgn="base" hangingPunct="0">
        <a:spcBef>
          <a:spcPct val="0"/>
        </a:spcBef>
        <a:spcAft>
          <a:spcPct val="0"/>
        </a:spcAft>
        <a:defRPr sz="3000">
          <a:solidFill>
            <a:srgbClr val="990000"/>
          </a:solidFill>
          <a:latin typeface="FrutigerNext LT Medium" pitchFamily="34" charset="0"/>
          <a:ea typeface="黑体" pitchFamily="2" charset="-122"/>
        </a:defRPr>
      </a:lvl2pPr>
      <a:lvl3pPr algn="l" defTabSz="784225" rtl="0" eaLnBrk="0" fontAlgn="base" hangingPunct="0">
        <a:spcBef>
          <a:spcPct val="0"/>
        </a:spcBef>
        <a:spcAft>
          <a:spcPct val="0"/>
        </a:spcAft>
        <a:defRPr sz="3000">
          <a:solidFill>
            <a:srgbClr val="990000"/>
          </a:solidFill>
          <a:latin typeface="FrutigerNext LT Medium" pitchFamily="34" charset="0"/>
          <a:ea typeface="黑体" pitchFamily="2" charset="-122"/>
        </a:defRPr>
      </a:lvl3pPr>
      <a:lvl4pPr algn="l" defTabSz="784225" rtl="0" eaLnBrk="0" fontAlgn="base" hangingPunct="0">
        <a:spcBef>
          <a:spcPct val="0"/>
        </a:spcBef>
        <a:spcAft>
          <a:spcPct val="0"/>
        </a:spcAft>
        <a:defRPr sz="3000">
          <a:solidFill>
            <a:srgbClr val="990000"/>
          </a:solidFill>
          <a:latin typeface="FrutigerNext LT Medium" pitchFamily="34" charset="0"/>
          <a:ea typeface="黑体" pitchFamily="2" charset="-122"/>
        </a:defRPr>
      </a:lvl4pPr>
      <a:lvl5pPr algn="l" defTabSz="784225" rtl="0" eaLnBrk="0" fontAlgn="base" hangingPunct="0">
        <a:spcBef>
          <a:spcPct val="0"/>
        </a:spcBef>
        <a:spcAft>
          <a:spcPct val="0"/>
        </a:spcAft>
        <a:defRPr sz="3000">
          <a:solidFill>
            <a:srgbClr val="990000"/>
          </a:solidFill>
          <a:latin typeface="FrutigerNext LT Medium" pitchFamily="34" charset="0"/>
          <a:ea typeface="黑体" pitchFamily="2" charset="-122"/>
        </a:defRPr>
      </a:lvl5pPr>
      <a:lvl6pPr marL="457200" algn="l" defTabSz="784225" rtl="0" fontAlgn="base">
        <a:spcBef>
          <a:spcPct val="0"/>
        </a:spcBef>
        <a:spcAft>
          <a:spcPct val="0"/>
        </a:spcAft>
        <a:defRPr sz="3000">
          <a:solidFill>
            <a:srgbClr val="990000"/>
          </a:solidFill>
          <a:latin typeface="FrutigerNext LT Medium" pitchFamily="34" charset="0"/>
          <a:ea typeface="黑体" pitchFamily="2" charset="-122"/>
        </a:defRPr>
      </a:lvl6pPr>
      <a:lvl7pPr marL="914400" algn="l" defTabSz="784225" rtl="0" fontAlgn="base">
        <a:spcBef>
          <a:spcPct val="0"/>
        </a:spcBef>
        <a:spcAft>
          <a:spcPct val="0"/>
        </a:spcAft>
        <a:defRPr sz="3000">
          <a:solidFill>
            <a:srgbClr val="990000"/>
          </a:solidFill>
          <a:latin typeface="FrutigerNext LT Medium" pitchFamily="34" charset="0"/>
          <a:ea typeface="黑体" pitchFamily="2" charset="-122"/>
        </a:defRPr>
      </a:lvl7pPr>
      <a:lvl8pPr marL="1371600" algn="l" defTabSz="784225" rtl="0" fontAlgn="base">
        <a:spcBef>
          <a:spcPct val="0"/>
        </a:spcBef>
        <a:spcAft>
          <a:spcPct val="0"/>
        </a:spcAft>
        <a:defRPr sz="3000">
          <a:solidFill>
            <a:srgbClr val="990000"/>
          </a:solidFill>
          <a:latin typeface="FrutigerNext LT Medium" pitchFamily="34" charset="0"/>
          <a:ea typeface="黑体" pitchFamily="2" charset="-122"/>
        </a:defRPr>
      </a:lvl8pPr>
      <a:lvl9pPr marL="1828800" algn="l" defTabSz="784225" rtl="0" fontAlgn="base">
        <a:spcBef>
          <a:spcPct val="0"/>
        </a:spcBef>
        <a:spcAft>
          <a:spcPct val="0"/>
        </a:spcAft>
        <a:defRPr sz="3000">
          <a:solidFill>
            <a:srgbClr val="990000"/>
          </a:solidFill>
          <a:latin typeface="FrutigerNext LT Medium" pitchFamily="34" charset="0"/>
          <a:ea typeface="黑体" pitchFamily="2" charset="-122"/>
        </a:defRPr>
      </a:lvl9pPr>
    </p:titleStyle>
    <p:bodyStyle>
      <a:lvl1pPr marL="293688" indent="-293688" algn="l" defTabSz="784225" rtl="0" eaLnBrk="0" fontAlgn="base" hangingPunct="0">
        <a:lnSpc>
          <a:spcPct val="140000"/>
        </a:lnSpc>
        <a:spcBef>
          <a:spcPct val="0"/>
        </a:spcBef>
        <a:spcAft>
          <a:spcPct val="0"/>
        </a:spcAft>
        <a:buClr>
          <a:schemeClr val="bg2"/>
        </a:buClr>
        <a:buSzPct val="60000"/>
        <a:buFont typeface="Wingdings" pitchFamily="2" charset="2"/>
        <a:buChar char="l"/>
        <a:defRPr sz="1900" b="1">
          <a:solidFill>
            <a:schemeClr val="tx1"/>
          </a:solidFill>
          <a:latin typeface="+mn-lt"/>
          <a:ea typeface="+mn-ea"/>
          <a:cs typeface="+mn-cs"/>
        </a:defRPr>
      </a:lvl1pPr>
      <a:lvl2pPr marL="636588" indent="-244475" algn="l" defTabSz="784225" rtl="0" eaLnBrk="0" fontAlgn="base" hangingPunct="0">
        <a:lnSpc>
          <a:spcPct val="140000"/>
        </a:lnSpc>
        <a:spcBef>
          <a:spcPct val="0"/>
        </a:spcBef>
        <a:spcAft>
          <a:spcPct val="0"/>
        </a:spcAft>
        <a:buClr>
          <a:schemeClr val="tx1"/>
        </a:buClr>
        <a:buFont typeface="FrutigerNext LT Regular" pitchFamily="34" charset="0"/>
        <a:buChar char="›"/>
        <a:defRPr sz="1500">
          <a:solidFill>
            <a:schemeClr val="tx1"/>
          </a:solidFill>
          <a:latin typeface="+mn-lt"/>
          <a:ea typeface="+mn-ea"/>
        </a:defRPr>
      </a:lvl2pPr>
      <a:lvl3pPr marL="979488" indent="-195263" algn="l" defTabSz="784225" rtl="0" eaLnBrk="0" fontAlgn="base" hangingPunct="0">
        <a:lnSpc>
          <a:spcPct val="140000"/>
        </a:lnSpc>
        <a:spcBef>
          <a:spcPct val="0"/>
        </a:spcBef>
        <a:spcAft>
          <a:spcPct val="0"/>
        </a:spcAft>
        <a:buFont typeface="FrutigerNext LT Light" pitchFamily="34" charset="0"/>
        <a:buChar char="»"/>
        <a:defRPr sz="1500">
          <a:solidFill>
            <a:schemeClr val="tx1"/>
          </a:solidFill>
          <a:latin typeface="FrutigerNext LT Light" pitchFamily="34" charset="0"/>
          <a:ea typeface="+mn-ea"/>
        </a:defRPr>
      </a:lvl3pPr>
      <a:lvl4pPr marL="1371600" indent="-196850" algn="l" defTabSz="784225" rtl="0" eaLnBrk="0" fontAlgn="base" hangingPunct="0">
        <a:lnSpc>
          <a:spcPct val="140000"/>
        </a:lnSpc>
        <a:spcBef>
          <a:spcPct val="0"/>
        </a:spcBef>
        <a:spcAft>
          <a:spcPct val="0"/>
        </a:spcAft>
        <a:buChar char="–"/>
        <a:defRPr sz="1500">
          <a:solidFill>
            <a:schemeClr val="tx1"/>
          </a:solidFill>
          <a:latin typeface="+mj-lt"/>
          <a:ea typeface="+mn-ea"/>
        </a:defRPr>
      </a:lvl4pPr>
      <a:lvl5pPr marL="1763713" indent="-196850" algn="l" defTabSz="784225" rtl="0" eaLnBrk="0" fontAlgn="base" hangingPunct="0">
        <a:lnSpc>
          <a:spcPct val="140000"/>
        </a:lnSpc>
        <a:spcBef>
          <a:spcPct val="0"/>
        </a:spcBef>
        <a:spcAft>
          <a:spcPct val="0"/>
        </a:spcAft>
        <a:buFont typeface="FrutigerNext LT Medium" pitchFamily="34" charset="0"/>
        <a:buChar char="~"/>
        <a:defRPr sz="1500">
          <a:solidFill>
            <a:schemeClr val="tx1"/>
          </a:solidFill>
          <a:latin typeface="+mj-lt"/>
          <a:ea typeface="+mn-ea"/>
        </a:defRPr>
      </a:lvl5pPr>
      <a:lvl6pPr marL="2220913" indent="-196850" algn="l" defTabSz="784225" rtl="0" fontAlgn="base">
        <a:lnSpc>
          <a:spcPct val="140000"/>
        </a:lnSpc>
        <a:spcBef>
          <a:spcPct val="0"/>
        </a:spcBef>
        <a:spcAft>
          <a:spcPct val="0"/>
        </a:spcAft>
        <a:buFont typeface="FrutigerNext LT Medium" pitchFamily="34" charset="0"/>
        <a:buChar char="~"/>
        <a:defRPr sz="1500">
          <a:solidFill>
            <a:schemeClr val="tx1"/>
          </a:solidFill>
          <a:latin typeface="+mj-lt"/>
          <a:ea typeface="+mn-ea"/>
        </a:defRPr>
      </a:lvl6pPr>
      <a:lvl7pPr marL="2678113" indent="-196850" algn="l" defTabSz="784225" rtl="0" fontAlgn="base">
        <a:lnSpc>
          <a:spcPct val="140000"/>
        </a:lnSpc>
        <a:spcBef>
          <a:spcPct val="0"/>
        </a:spcBef>
        <a:spcAft>
          <a:spcPct val="0"/>
        </a:spcAft>
        <a:buFont typeface="FrutigerNext LT Medium" pitchFamily="34" charset="0"/>
        <a:buChar char="~"/>
        <a:defRPr sz="1500">
          <a:solidFill>
            <a:schemeClr val="tx1"/>
          </a:solidFill>
          <a:latin typeface="+mj-lt"/>
          <a:ea typeface="+mn-ea"/>
        </a:defRPr>
      </a:lvl7pPr>
      <a:lvl8pPr marL="3135313" indent="-196850" algn="l" defTabSz="784225" rtl="0" fontAlgn="base">
        <a:lnSpc>
          <a:spcPct val="140000"/>
        </a:lnSpc>
        <a:spcBef>
          <a:spcPct val="0"/>
        </a:spcBef>
        <a:spcAft>
          <a:spcPct val="0"/>
        </a:spcAft>
        <a:buFont typeface="FrutigerNext LT Medium" pitchFamily="34" charset="0"/>
        <a:buChar char="~"/>
        <a:defRPr sz="1500">
          <a:solidFill>
            <a:schemeClr val="tx1"/>
          </a:solidFill>
          <a:latin typeface="+mj-lt"/>
          <a:ea typeface="+mn-ea"/>
        </a:defRPr>
      </a:lvl8pPr>
      <a:lvl9pPr marL="3592513" indent="-196850" algn="l" defTabSz="784225" rtl="0" fontAlgn="base">
        <a:lnSpc>
          <a:spcPct val="140000"/>
        </a:lnSpc>
        <a:spcBef>
          <a:spcPct val="0"/>
        </a:spcBef>
        <a:spcAft>
          <a:spcPct val="0"/>
        </a:spcAft>
        <a:buFont typeface="FrutigerNext LT Medium" pitchFamily="34" charset="0"/>
        <a:buChar char="~"/>
        <a:defRPr sz="15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5362" name="Picture 2" descr="内页元素3-1"/>
          <p:cNvPicPr>
            <a:picLocks noChangeAspect="1" noChangeArrowheads="1"/>
          </p:cNvPicPr>
          <p:nvPr/>
        </p:nvPicPr>
        <p:blipFill>
          <a:blip r:embed="rId4" cstate="print"/>
          <a:srcRect/>
          <a:stretch>
            <a:fillRect/>
          </a:stretch>
        </p:blipFill>
        <p:spPr bwMode="auto">
          <a:xfrm>
            <a:off x="0" y="5"/>
            <a:ext cx="12190413" cy="6492875"/>
          </a:xfrm>
          <a:prstGeom prst="rect">
            <a:avLst/>
          </a:prstGeom>
          <a:noFill/>
          <a:ln w="9525">
            <a:noFill/>
            <a:miter lim="800000"/>
            <a:headEnd/>
            <a:tailEnd/>
          </a:ln>
        </p:spPr>
      </p:pic>
      <p:sp>
        <p:nvSpPr>
          <p:cNvPr id="1944579" name="Text Box 3"/>
          <p:cNvSpPr txBox="1">
            <a:spLocks noChangeArrowheads="1"/>
          </p:cNvSpPr>
          <p:nvPr/>
        </p:nvSpPr>
        <p:spPr bwMode="auto">
          <a:xfrm>
            <a:off x="869724" y="6467480"/>
            <a:ext cx="2209647" cy="263791"/>
          </a:xfrm>
          <a:prstGeom prst="rect">
            <a:avLst/>
          </a:prstGeom>
          <a:noFill/>
          <a:ln w="9525">
            <a:noFill/>
            <a:miter lim="800000"/>
            <a:headEnd/>
            <a:tailEnd/>
          </a:ln>
        </p:spPr>
        <p:txBody>
          <a:bodyPr wrap="none" lIns="78340" tIns="39170" rIns="78340" bIns="39170">
            <a:spAutoFit/>
          </a:bodyPr>
          <a:lstStyle/>
          <a:p>
            <a:pPr defTabSz="783990" eaLnBrk="0" hangingPunct="0">
              <a:defRPr/>
            </a:pPr>
            <a:r>
              <a:rPr lang="en-US" altLang="zh-CN" sz="1200">
                <a:solidFill>
                  <a:srgbClr val="000000"/>
                </a:solidFill>
                <a:latin typeface="FrutigerNext LT Bold" pitchFamily="20" charset="0"/>
                <a:ea typeface="MS PGothic" pitchFamily="34" charset="-128"/>
              </a:rPr>
              <a:t>HISILICON SEMICONDUCTOR</a:t>
            </a:r>
          </a:p>
        </p:txBody>
      </p:sp>
      <p:sp>
        <p:nvSpPr>
          <p:cNvPr id="1944580" name="Rectangle 4"/>
          <p:cNvSpPr>
            <a:spLocks noGrp="1" noChangeArrowheads="1"/>
          </p:cNvSpPr>
          <p:nvPr>
            <p:ph type="dt" sz="half" idx="2"/>
          </p:nvPr>
        </p:nvSpPr>
        <p:spPr bwMode="auto">
          <a:xfrm>
            <a:off x="7908454" y="6402389"/>
            <a:ext cx="1409333" cy="1101725"/>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eaLnBrk="0" hangingPunct="0">
              <a:lnSpc>
                <a:spcPct val="85000"/>
              </a:lnSpc>
              <a:defRPr kumimoji="0" sz="1000">
                <a:latin typeface="FrutigerNext LT Medium"/>
                <a:ea typeface="MS PGothic" pitchFamily="34" charset="-128"/>
              </a:defRPr>
            </a:lvl1pPr>
          </a:lstStyle>
          <a:p>
            <a:endParaRPr lang="de-DE" altLang="zh-CN">
              <a:solidFill>
                <a:srgbClr val="000000"/>
              </a:solidFill>
            </a:endParaRPr>
          </a:p>
          <a:p>
            <a:r>
              <a:rPr lang="de-DE" altLang="zh-CN">
                <a:solidFill>
                  <a:srgbClr val="000000"/>
                </a:solidFill>
              </a:rPr>
              <a:t>Page </a:t>
            </a:r>
            <a:fld id="{E37418F7-B59B-4DB8-B7B5-53068009D12E}" type="slidenum">
              <a:rPr lang="de-DE" altLang="zh-CN">
                <a:solidFill>
                  <a:srgbClr val="000000"/>
                </a:solidFill>
              </a:rPr>
              <a:pPr/>
              <a:t>‹#›</a:t>
            </a:fld>
            <a:endParaRPr lang="en-GB" altLang="zh-CN">
              <a:solidFill>
                <a:srgbClr val="000000"/>
              </a:solidFill>
            </a:endParaRPr>
          </a:p>
        </p:txBody>
      </p:sp>
      <p:grpSp>
        <p:nvGrpSpPr>
          <p:cNvPr id="15365" name="Group 5"/>
          <p:cNvGrpSpPr>
            <a:grpSpLocks/>
          </p:cNvGrpSpPr>
          <p:nvPr/>
        </p:nvGrpSpPr>
        <p:grpSpPr bwMode="auto">
          <a:xfrm>
            <a:off x="0" y="6216650"/>
            <a:ext cx="12192000" cy="635000"/>
            <a:chOff x="0" y="3920"/>
            <a:chExt cx="7682" cy="400"/>
          </a:xfrm>
        </p:grpSpPr>
        <p:pic>
          <p:nvPicPr>
            <p:cNvPr id="15420" name="Picture 6" descr="图片1"/>
            <p:cNvPicPr>
              <a:picLocks noChangeAspect="1" noChangeArrowheads="1"/>
            </p:cNvPicPr>
            <p:nvPr userDrawn="1"/>
          </p:nvPicPr>
          <p:blipFill>
            <a:blip r:embed="rId5" cstate="print"/>
            <a:srcRect/>
            <a:stretch>
              <a:fillRect/>
            </a:stretch>
          </p:blipFill>
          <p:spPr bwMode="auto">
            <a:xfrm>
              <a:off x="0" y="3920"/>
              <a:ext cx="5760" cy="400"/>
            </a:xfrm>
            <a:prstGeom prst="rect">
              <a:avLst/>
            </a:prstGeom>
            <a:noFill/>
            <a:ln w="9525">
              <a:noFill/>
              <a:miter lim="800000"/>
              <a:headEnd/>
              <a:tailEnd/>
            </a:ln>
          </p:spPr>
        </p:pic>
        <p:pic>
          <p:nvPicPr>
            <p:cNvPr id="15421" name="Picture 7" descr="图片1"/>
            <p:cNvPicPr>
              <a:picLocks noChangeAspect="1" noChangeArrowheads="1"/>
            </p:cNvPicPr>
            <p:nvPr userDrawn="1"/>
          </p:nvPicPr>
          <p:blipFill>
            <a:blip r:embed="rId5" cstate="print"/>
            <a:srcRect/>
            <a:stretch>
              <a:fillRect/>
            </a:stretch>
          </p:blipFill>
          <p:spPr bwMode="auto">
            <a:xfrm>
              <a:off x="1539" y="3920"/>
              <a:ext cx="5760" cy="400"/>
            </a:xfrm>
            <a:prstGeom prst="rect">
              <a:avLst/>
            </a:prstGeom>
            <a:noFill/>
            <a:ln w="9525">
              <a:noFill/>
              <a:miter lim="800000"/>
              <a:headEnd/>
              <a:tailEnd/>
            </a:ln>
          </p:spPr>
        </p:pic>
        <p:pic>
          <p:nvPicPr>
            <p:cNvPr id="15422" name="Picture 8" descr="图片1"/>
            <p:cNvPicPr>
              <a:picLocks noChangeAspect="1" noChangeArrowheads="1"/>
            </p:cNvPicPr>
            <p:nvPr userDrawn="1"/>
          </p:nvPicPr>
          <p:blipFill>
            <a:blip r:embed="rId5" cstate="print"/>
            <a:srcRect/>
            <a:stretch>
              <a:fillRect/>
            </a:stretch>
          </p:blipFill>
          <p:spPr bwMode="auto">
            <a:xfrm rot="10800000">
              <a:off x="6619" y="3920"/>
              <a:ext cx="1063" cy="400"/>
            </a:xfrm>
            <a:prstGeom prst="rect">
              <a:avLst/>
            </a:prstGeom>
            <a:noFill/>
            <a:ln w="9525">
              <a:noFill/>
              <a:miter lim="800000"/>
              <a:headEnd/>
              <a:tailEnd/>
            </a:ln>
          </p:spPr>
        </p:pic>
      </p:grpSp>
      <p:sp>
        <p:nvSpPr>
          <p:cNvPr id="1944585" name="Text Box 9"/>
          <p:cNvSpPr txBox="1">
            <a:spLocks noChangeArrowheads="1"/>
          </p:cNvSpPr>
          <p:nvPr/>
        </p:nvSpPr>
        <p:spPr bwMode="auto">
          <a:xfrm>
            <a:off x="869723" y="6457955"/>
            <a:ext cx="2784207" cy="263791"/>
          </a:xfrm>
          <a:prstGeom prst="rect">
            <a:avLst/>
          </a:prstGeom>
          <a:noFill/>
          <a:ln w="9525">
            <a:noFill/>
            <a:miter lim="800000"/>
            <a:headEnd/>
            <a:tailEnd/>
          </a:ln>
        </p:spPr>
        <p:txBody>
          <a:bodyPr wrap="none" lIns="78340" tIns="39170" rIns="78340" bIns="39170">
            <a:spAutoFit/>
          </a:bodyPr>
          <a:lstStyle/>
          <a:p>
            <a:pPr defTabSz="783990" eaLnBrk="0" hangingPunct="0">
              <a:defRPr/>
            </a:pPr>
            <a:r>
              <a:rPr lang="en-US" altLang="zh-CN" sz="1200" b="1">
                <a:solidFill>
                  <a:srgbClr val="000000"/>
                </a:solidFill>
                <a:latin typeface="Arial" pitchFamily="34" charset="0"/>
                <a:ea typeface="MS PGothic" pitchFamily="34" charset="-128"/>
              </a:rPr>
              <a:t>HUAWEI TECHNOLOGIES CO., LTD.</a:t>
            </a:r>
          </a:p>
        </p:txBody>
      </p:sp>
      <p:sp>
        <p:nvSpPr>
          <p:cNvPr id="1944586" name="Rectangle 10"/>
          <p:cNvSpPr>
            <a:spLocks noChangeArrowheads="1"/>
          </p:cNvSpPr>
          <p:nvPr/>
        </p:nvSpPr>
        <p:spPr bwMode="auto">
          <a:xfrm>
            <a:off x="7908454" y="6396043"/>
            <a:ext cx="1409333" cy="1101725"/>
          </a:xfrm>
          <a:prstGeom prst="rect">
            <a:avLst/>
          </a:prstGeom>
          <a:noFill/>
          <a:ln w="9525">
            <a:noFill/>
            <a:miter lim="800000"/>
            <a:headEnd/>
            <a:tailEnd/>
          </a:ln>
          <a:effectLst/>
        </p:spPr>
        <p:txBody>
          <a:bodyPr lIns="0" tIns="0" rIns="0" bIns="0"/>
          <a:lstStyle/>
          <a:p>
            <a:pPr defTabSz="783990" eaLnBrk="0" hangingPunct="0">
              <a:lnSpc>
                <a:spcPct val="85000"/>
              </a:lnSpc>
            </a:pPr>
            <a:endParaRPr lang="de-DE" altLang="zh-CN" sz="1000">
              <a:solidFill>
                <a:srgbClr val="000000"/>
              </a:solidFill>
              <a:latin typeface="Arial" pitchFamily="34" charset="0"/>
              <a:ea typeface="MS PGothic" pitchFamily="34" charset="-128"/>
            </a:endParaRPr>
          </a:p>
          <a:p>
            <a:pPr defTabSz="783990" eaLnBrk="0" hangingPunct="0">
              <a:lnSpc>
                <a:spcPct val="85000"/>
              </a:lnSpc>
            </a:pPr>
            <a:r>
              <a:rPr lang="de-DE" altLang="zh-CN" sz="1000">
                <a:solidFill>
                  <a:srgbClr val="000000"/>
                </a:solidFill>
                <a:latin typeface="Arial" pitchFamily="34" charset="0"/>
                <a:ea typeface="MS PGothic" pitchFamily="34" charset="-128"/>
              </a:rPr>
              <a:t>Page </a:t>
            </a:r>
            <a:fld id="{53C53453-8699-45A6-984E-671332A90A40}" type="slidenum">
              <a:rPr lang="de-DE" altLang="zh-CN" sz="1000">
                <a:solidFill>
                  <a:srgbClr val="000000"/>
                </a:solidFill>
                <a:latin typeface="Arial" pitchFamily="34" charset="0"/>
                <a:ea typeface="MS PGothic" pitchFamily="34" charset="-128"/>
              </a:rPr>
              <a:pPr defTabSz="783990" eaLnBrk="0" hangingPunct="0">
                <a:lnSpc>
                  <a:spcPct val="85000"/>
                </a:lnSpc>
              </a:pPr>
              <a:t>‹#›</a:t>
            </a:fld>
            <a:endParaRPr lang="en-GB" altLang="zh-CN" sz="1000">
              <a:solidFill>
                <a:srgbClr val="000000"/>
              </a:solidFill>
              <a:latin typeface="Arial" pitchFamily="34" charset="0"/>
              <a:ea typeface="MS PGothic" pitchFamily="34" charset="-128"/>
            </a:endParaRPr>
          </a:p>
        </p:txBody>
      </p:sp>
      <p:pic>
        <p:nvPicPr>
          <p:cNvPr id="15368" name="Picture 11" descr="图片3副本"/>
          <p:cNvPicPr>
            <a:picLocks noChangeAspect="1" noChangeArrowheads="1"/>
          </p:cNvPicPr>
          <p:nvPr/>
        </p:nvPicPr>
        <p:blipFill>
          <a:blip r:embed="rId6" cstate="print"/>
          <a:srcRect/>
          <a:stretch>
            <a:fillRect/>
          </a:stretch>
        </p:blipFill>
        <p:spPr bwMode="auto">
          <a:xfrm>
            <a:off x="10179575" y="6386518"/>
            <a:ext cx="1295063" cy="307975"/>
          </a:xfrm>
          <a:prstGeom prst="rect">
            <a:avLst/>
          </a:prstGeom>
          <a:noFill/>
          <a:ln w="9525">
            <a:noFill/>
            <a:miter lim="800000"/>
            <a:headEnd/>
            <a:tailEnd/>
          </a:ln>
        </p:spPr>
      </p:pic>
      <p:sp>
        <p:nvSpPr>
          <p:cNvPr id="15369" name="Rectangle 12"/>
          <p:cNvSpPr>
            <a:spLocks noGrp="1" noChangeArrowheads="1"/>
          </p:cNvSpPr>
          <p:nvPr>
            <p:ph type="title"/>
          </p:nvPr>
        </p:nvSpPr>
        <p:spPr bwMode="auto">
          <a:xfrm>
            <a:off x="780847" y="274638"/>
            <a:ext cx="10973117" cy="1143000"/>
          </a:xfrm>
          <a:prstGeom prst="rect">
            <a:avLst/>
          </a:prstGeom>
          <a:noFill/>
          <a:ln w="9525" algn="ctr">
            <a:noFill/>
            <a:miter lim="800000"/>
            <a:headEnd/>
            <a:tailEnd/>
          </a:ln>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5370" name="Rectangle 13"/>
          <p:cNvSpPr>
            <a:spLocks noGrp="1" noChangeArrowheads="1"/>
          </p:cNvSpPr>
          <p:nvPr>
            <p:ph type="body" idx="1"/>
          </p:nvPr>
        </p:nvSpPr>
        <p:spPr bwMode="auto">
          <a:xfrm>
            <a:off x="780847" y="1600205"/>
            <a:ext cx="10973117" cy="4525963"/>
          </a:xfrm>
          <a:prstGeom prst="rect">
            <a:avLst/>
          </a:prstGeom>
          <a:noFill/>
          <a:ln w="9525" algn="ctr">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Tree>
    <p:extLst>
      <p:ext uri="{BB962C8B-B14F-4D97-AF65-F5344CB8AC3E}">
        <p14:creationId xmlns:p14="http://schemas.microsoft.com/office/powerpoint/2010/main" val="1216597464"/>
      </p:ext>
    </p:extLst>
  </p:cSld>
  <p:clrMap bg1="lt1" tx1="dk1" bg2="lt2" tx2="dk2" accent1="accent1" accent2="accent2" accent3="accent3" accent4="accent4" accent5="accent5" accent6="accent6" hlink="hlink" folHlink="folHlink"/>
  <p:sldLayoutIdLst>
    <p:sldLayoutId id="2147483833" r:id="rId1"/>
    <p:sldLayoutId id="2147483834" r:id="rId2"/>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hf sldNum="0" hdr="0" ftr="0"/>
  <p:txStyles>
    <p:titleStyle>
      <a:lvl1pPr algn="l" rtl="0" eaLnBrk="0" fontAlgn="base" hangingPunct="0">
        <a:spcBef>
          <a:spcPct val="0"/>
        </a:spcBef>
        <a:spcAft>
          <a:spcPct val="0"/>
        </a:spcAft>
        <a:defRPr sz="3199" b="1">
          <a:solidFill>
            <a:srgbClr val="990000"/>
          </a:solidFill>
          <a:latin typeface="+mj-lt"/>
          <a:ea typeface="+mj-ea"/>
          <a:cs typeface="+mj-cs"/>
        </a:defRPr>
      </a:lvl1pPr>
      <a:lvl2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2pPr>
      <a:lvl3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3pPr>
      <a:lvl4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4pPr>
      <a:lvl5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5pPr>
      <a:lvl6pPr marL="457063" algn="l" rtl="0" fontAlgn="base">
        <a:spcBef>
          <a:spcPct val="0"/>
        </a:spcBef>
        <a:spcAft>
          <a:spcPct val="0"/>
        </a:spcAft>
        <a:defRPr sz="3199" b="1">
          <a:solidFill>
            <a:srgbClr val="990000"/>
          </a:solidFill>
          <a:latin typeface="FrutigerNext LT Medium" pitchFamily="34" charset="0"/>
          <a:ea typeface="宋体" pitchFamily="2" charset="-122"/>
        </a:defRPr>
      </a:lvl6pPr>
      <a:lvl7pPr marL="914126" algn="l" rtl="0" fontAlgn="base">
        <a:spcBef>
          <a:spcPct val="0"/>
        </a:spcBef>
        <a:spcAft>
          <a:spcPct val="0"/>
        </a:spcAft>
        <a:defRPr sz="3199" b="1">
          <a:solidFill>
            <a:srgbClr val="990000"/>
          </a:solidFill>
          <a:latin typeface="FrutigerNext LT Medium" pitchFamily="34" charset="0"/>
          <a:ea typeface="宋体" pitchFamily="2" charset="-122"/>
        </a:defRPr>
      </a:lvl7pPr>
      <a:lvl8pPr marL="1371189" algn="l" rtl="0" fontAlgn="base">
        <a:spcBef>
          <a:spcPct val="0"/>
        </a:spcBef>
        <a:spcAft>
          <a:spcPct val="0"/>
        </a:spcAft>
        <a:defRPr sz="3199" b="1">
          <a:solidFill>
            <a:srgbClr val="990000"/>
          </a:solidFill>
          <a:latin typeface="FrutigerNext LT Medium" pitchFamily="34" charset="0"/>
          <a:ea typeface="宋体" pitchFamily="2" charset="-122"/>
        </a:defRPr>
      </a:lvl8pPr>
      <a:lvl9pPr marL="1828251" algn="l" rtl="0" fontAlgn="base">
        <a:spcBef>
          <a:spcPct val="0"/>
        </a:spcBef>
        <a:spcAft>
          <a:spcPct val="0"/>
        </a:spcAft>
        <a:defRPr sz="3199" b="1">
          <a:solidFill>
            <a:srgbClr val="990000"/>
          </a:solidFill>
          <a:latin typeface="FrutigerNext LT Medium" pitchFamily="34" charset="0"/>
          <a:ea typeface="宋体" pitchFamily="2" charset="-122"/>
        </a:defRPr>
      </a:lvl9pPr>
    </p:titleStyle>
    <p:bodyStyle>
      <a:lvl1pPr marL="342797" indent="-342797" algn="l" rtl="0" eaLnBrk="0" fontAlgn="base" hangingPunct="0">
        <a:spcBef>
          <a:spcPct val="20000"/>
        </a:spcBef>
        <a:spcAft>
          <a:spcPct val="0"/>
        </a:spcAft>
        <a:buClr>
          <a:srgbClr val="990000"/>
        </a:buClr>
        <a:buChar char="•"/>
        <a:defRPr sz="2399" b="1">
          <a:solidFill>
            <a:schemeClr val="tx1"/>
          </a:solidFill>
          <a:latin typeface="+mn-lt"/>
          <a:ea typeface="+mn-ea"/>
          <a:cs typeface="+mn-cs"/>
        </a:defRPr>
      </a:lvl1pPr>
      <a:lvl2pPr marL="742727" indent="-285664" algn="l" rtl="0" eaLnBrk="0" fontAlgn="base" hangingPunct="0">
        <a:spcBef>
          <a:spcPct val="20000"/>
        </a:spcBef>
        <a:spcAft>
          <a:spcPct val="0"/>
        </a:spcAft>
        <a:buFont typeface="Arial" pitchFamily="34" charset="0"/>
        <a:buChar char="›"/>
        <a:defRPr sz="1999">
          <a:solidFill>
            <a:schemeClr val="tx1"/>
          </a:solidFill>
          <a:latin typeface="+mn-lt"/>
          <a:ea typeface="+mn-ea"/>
        </a:defRPr>
      </a:lvl2pPr>
      <a:lvl3pPr marL="1142657" indent="-228531" algn="l" rtl="0" eaLnBrk="0" fontAlgn="base" hangingPunct="0">
        <a:spcBef>
          <a:spcPct val="20000"/>
        </a:spcBef>
        <a:spcAft>
          <a:spcPct val="0"/>
        </a:spcAft>
        <a:buFont typeface="FrutigerNext LT Medium"/>
        <a:buChar char="»"/>
        <a:defRPr sz="2399">
          <a:solidFill>
            <a:schemeClr val="tx1"/>
          </a:solidFill>
          <a:latin typeface="+mn-lt"/>
          <a:ea typeface="+mn-ea"/>
        </a:defRPr>
      </a:lvl3pPr>
      <a:lvl4pPr marL="1599720" indent="-228531" algn="l" rtl="0" eaLnBrk="0" fontAlgn="base" hangingPunct="0">
        <a:spcBef>
          <a:spcPct val="20000"/>
        </a:spcBef>
        <a:spcAft>
          <a:spcPct val="0"/>
        </a:spcAft>
        <a:buChar char="–"/>
        <a:defRPr sz="1600">
          <a:solidFill>
            <a:schemeClr val="tx1"/>
          </a:solidFill>
          <a:latin typeface="+mn-lt"/>
          <a:ea typeface="+mn-ea"/>
        </a:defRPr>
      </a:lvl4pPr>
      <a:lvl5pPr marL="2056783" indent="-228531" algn="l" rtl="0" eaLnBrk="0" fontAlgn="base" hangingPunct="0">
        <a:spcBef>
          <a:spcPct val="20000"/>
        </a:spcBef>
        <a:spcAft>
          <a:spcPct val="0"/>
        </a:spcAft>
        <a:buFont typeface="Arial" pitchFamily="34" charset="0"/>
        <a:buChar char="~"/>
        <a:defRPr sz="1600">
          <a:solidFill>
            <a:schemeClr val="tx1"/>
          </a:solidFill>
          <a:latin typeface="+mn-lt"/>
          <a:ea typeface="+mn-ea"/>
        </a:defRPr>
      </a:lvl5pPr>
      <a:lvl6pPr marL="2513846" indent="-228531" algn="l" rtl="0" fontAlgn="base">
        <a:spcBef>
          <a:spcPct val="20000"/>
        </a:spcBef>
        <a:spcAft>
          <a:spcPct val="0"/>
        </a:spcAft>
        <a:buFont typeface="Arial" pitchFamily="34" charset="0"/>
        <a:buChar char="~"/>
        <a:defRPr sz="1600">
          <a:solidFill>
            <a:schemeClr val="tx1"/>
          </a:solidFill>
          <a:latin typeface="+mn-lt"/>
          <a:ea typeface="+mn-ea"/>
        </a:defRPr>
      </a:lvl6pPr>
      <a:lvl7pPr marL="2970908" indent="-228531" algn="l" rtl="0" fontAlgn="base">
        <a:spcBef>
          <a:spcPct val="20000"/>
        </a:spcBef>
        <a:spcAft>
          <a:spcPct val="0"/>
        </a:spcAft>
        <a:buFont typeface="Arial" pitchFamily="34" charset="0"/>
        <a:buChar char="~"/>
        <a:defRPr sz="1600">
          <a:solidFill>
            <a:schemeClr val="tx1"/>
          </a:solidFill>
          <a:latin typeface="+mn-lt"/>
          <a:ea typeface="+mn-ea"/>
        </a:defRPr>
      </a:lvl7pPr>
      <a:lvl8pPr marL="3427971" indent="-228531" algn="l" rtl="0" fontAlgn="base">
        <a:spcBef>
          <a:spcPct val="20000"/>
        </a:spcBef>
        <a:spcAft>
          <a:spcPct val="0"/>
        </a:spcAft>
        <a:buFont typeface="Arial" pitchFamily="34" charset="0"/>
        <a:buChar char="~"/>
        <a:defRPr sz="1600">
          <a:solidFill>
            <a:schemeClr val="tx1"/>
          </a:solidFill>
          <a:latin typeface="+mn-lt"/>
          <a:ea typeface="+mn-ea"/>
        </a:defRPr>
      </a:lvl8pPr>
      <a:lvl9pPr marL="3885034" indent="-228531" algn="l" rtl="0" fontAlgn="base">
        <a:spcBef>
          <a:spcPct val="20000"/>
        </a:spcBef>
        <a:spcAft>
          <a:spcPct val="0"/>
        </a:spcAft>
        <a:buFont typeface="Arial" pitchFamily="34" charset="0"/>
        <a:buChar char="~"/>
        <a:defRPr sz="1600">
          <a:solidFill>
            <a:schemeClr val="tx1"/>
          </a:solidFill>
          <a:latin typeface="+mn-lt"/>
          <a:ea typeface="+mn-ea"/>
        </a:defRPr>
      </a:lvl9pPr>
    </p:bodyStyle>
    <p:otherStyle>
      <a:defPPr>
        <a:defRPr lang="zh-CN"/>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7410" name="Picture 79" descr="dd"/>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0" y="6224589"/>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3" y="6451600"/>
            <a:ext cx="2680326" cy="184666"/>
          </a:xfrm>
          <a:prstGeom prst="rect">
            <a:avLst/>
          </a:prstGeom>
          <a:noFill/>
          <a:ln>
            <a:noFill/>
          </a:ln>
          <a:extLst/>
        </p:spPr>
        <p:txBody>
          <a:bodyPr wrap="none" lIns="0" tIns="0" rIns="80114"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200" dirty="0" smtClean="0">
                <a:solidFill>
                  <a:srgbClr val="000000"/>
                </a:solidFill>
                <a:latin typeface="FrutigerNext LT Bold" pitchFamily="34" charset="0"/>
                <a:ea typeface="MS PGothic" pitchFamily="34" charset="-128"/>
              </a:rPr>
              <a:t>HUAWEI TECHNOLOGIES CO., LTD.</a:t>
            </a:r>
          </a:p>
        </p:txBody>
      </p:sp>
      <p:pic>
        <p:nvPicPr>
          <p:cNvPr id="17412" name="Picture 9" descr="8"/>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011834" y="6386514"/>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3" name="Rectangle 13"/>
          <p:cNvSpPr>
            <a:spLocks noGrp="1" noChangeArrowheads="1"/>
          </p:cNvSpPr>
          <p:nvPr>
            <p:ph type="title"/>
          </p:nvPr>
        </p:nvSpPr>
        <p:spPr bwMode="auto">
          <a:xfrm>
            <a:off x="431371" y="44624"/>
            <a:ext cx="11233248" cy="871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0064" rIns="80129" bIns="40064" numCol="1" anchor="ctr" anchorCtr="0" compatLnSpc="1">
            <a:prstTxWarp prst="textNoShape">
              <a:avLst/>
            </a:prstTxWarp>
          </a:bodyPr>
          <a:lstStyle/>
          <a:p>
            <a:pPr lvl="0"/>
            <a:r>
              <a:rPr lang="en-US" altLang="zh-CN" dirty="0" smtClean="0"/>
              <a:t>Click to edit Master title style</a:t>
            </a:r>
            <a:endParaRPr lang="zh-CN" altLang="en-US" dirty="0" smtClean="0"/>
          </a:p>
        </p:txBody>
      </p:sp>
      <p:sp>
        <p:nvSpPr>
          <p:cNvPr id="13318" name="Rectangle 21"/>
          <p:cNvSpPr>
            <a:spLocks noChangeArrowheads="1"/>
          </p:cNvSpPr>
          <p:nvPr/>
        </p:nvSpPr>
        <p:spPr bwMode="auto">
          <a:xfrm>
            <a:off x="4785784" y="6459538"/>
            <a:ext cx="2647986" cy="153888"/>
          </a:xfrm>
          <a:prstGeom prst="rect">
            <a:avLst/>
          </a:prstGeom>
          <a:noFill/>
          <a:ln>
            <a:noFill/>
          </a:ln>
          <a:extLst/>
        </p:spPr>
        <p:txBody>
          <a:bodyPr wrap="none" lIns="80082" tIns="0" rIns="80082" bIns="0">
            <a:spAutoFit/>
          </a:bodyPr>
          <a:lstStyle>
            <a:lvl1pPr defTabSz="801688">
              <a:defRPr>
                <a:solidFill>
                  <a:schemeClr val="tx1"/>
                </a:solidFill>
                <a:latin typeface="Calibri" panose="020F0502020204030204" pitchFamily="34" charset="0"/>
                <a:ea typeface="宋体" panose="02010600030101010101" pitchFamily="2" charset="-122"/>
              </a:defRPr>
            </a:lvl1pPr>
            <a:lvl2pPr marL="742950" indent="-285750" defTabSz="801688">
              <a:defRPr>
                <a:solidFill>
                  <a:schemeClr val="tx1"/>
                </a:solidFill>
                <a:latin typeface="Calibri" panose="020F0502020204030204" pitchFamily="34" charset="0"/>
                <a:ea typeface="宋体" panose="02010600030101010101" pitchFamily="2" charset="-122"/>
              </a:defRPr>
            </a:lvl2pPr>
            <a:lvl3pPr marL="1143000" indent="-228600" defTabSz="801688">
              <a:defRPr>
                <a:solidFill>
                  <a:schemeClr val="tx1"/>
                </a:solidFill>
                <a:latin typeface="Calibri" panose="020F0502020204030204" pitchFamily="34" charset="0"/>
                <a:ea typeface="宋体" panose="02010600030101010101" pitchFamily="2" charset="-122"/>
              </a:defRPr>
            </a:lvl3pPr>
            <a:lvl4pPr marL="1600200" indent="-228600" defTabSz="801688">
              <a:defRPr>
                <a:solidFill>
                  <a:schemeClr val="tx1"/>
                </a:solidFill>
                <a:latin typeface="Calibri" panose="020F0502020204030204" pitchFamily="34" charset="0"/>
                <a:ea typeface="宋体" panose="02010600030101010101" pitchFamily="2" charset="-122"/>
              </a:defRPr>
            </a:lvl4pPr>
            <a:lvl5pPr marL="2057400" indent="-228600" defTabSz="801688">
              <a:defRPr>
                <a:solidFill>
                  <a:schemeClr val="tx1"/>
                </a:solidFill>
                <a:latin typeface="Calibri" panose="020F0502020204030204" pitchFamily="34" charset="0"/>
                <a:ea typeface="宋体" panose="02010600030101010101" pitchFamily="2" charset="-122"/>
              </a:defRPr>
            </a:lvl5pPr>
            <a:lvl6pPr marL="25146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defRPr/>
            </a:pPr>
            <a:r>
              <a:rPr lang="en-US" altLang="zh-CN" sz="1000" smtClean="0">
                <a:solidFill>
                  <a:srgbClr val="000000"/>
                </a:solidFill>
                <a:latin typeface="FrutigerNext LT Bold" panose="020B0803040504020204" pitchFamily="34" charset="0"/>
                <a:ea typeface="MS PGothic" panose="020B0600070205080204" pitchFamily="34" charset="-128"/>
              </a:rPr>
              <a:t>Huawei Proprietary - Restricted Distribution</a:t>
            </a:r>
          </a:p>
        </p:txBody>
      </p:sp>
      <p:sp>
        <p:nvSpPr>
          <p:cNvPr id="17415" name="Rectangle 68"/>
          <p:cNvSpPr>
            <a:spLocks noGrp="1" noChangeArrowheads="1"/>
          </p:cNvSpPr>
          <p:nvPr>
            <p:ph type="body" idx="1"/>
          </p:nvPr>
        </p:nvSpPr>
        <p:spPr bwMode="auto">
          <a:xfrm>
            <a:off x="431371" y="1080553"/>
            <a:ext cx="11233248" cy="4982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0142" tIns="40070" rIns="80142" bIns="40070" numCol="1" anchor="t" anchorCtr="0" compatLnSpc="1">
            <a:prstTxWarp prst="textNoShape">
              <a:avLst/>
            </a:prstTxWarp>
          </a:bodyPr>
          <a:lstStyle/>
          <a:p>
            <a:pPr lvl="0"/>
            <a:r>
              <a:rPr lang="en-US" altLang="zh-CN" dirty="0" smtClean="0"/>
              <a:t>Click to edit Master text styles</a:t>
            </a:r>
            <a:endParaRPr lang="zh-CN" altLang="en-US" dirty="0" smtClean="0"/>
          </a:p>
          <a:p>
            <a:pPr lvl="1"/>
            <a:r>
              <a:rPr lang="en-US" altLang="zh-CN" dirty="0" smtClean="0"/>
              <a:t>Second level</a:t>
            </a:r>
            <a:endParaRPr lang="zh-CN" altLang="en-US" dirty="0" smtClean="0"/>
          </a:p>
          <a:p>
            <a:pPr lvl="2"/>
            <a:r>
              <a:rPr lang="en-US" altLang="zh-CN" dirty="0" smtClean="0"/>
              <a:t>Third level</a:t>
            </a:r>
            <a:endParaRPr lang="zh-CN" altLang="en-US" dirty="0" smtClean="0"/>
          </a:p>
          <a:p>
            <a:pPr lvl="3"/>
            <a:r>
              <a:rPr lang="en-US" altLang="zh-CN" dirty="0" smtClean="0"/>
              <a:t>Fourth level</a:t>
            </a:r>
            <a:endParaRPr lang="zh-CN" altLang="en-US" dirty="0" smtClean="0"/>
          </a:p>
          <a:p>
            <a:pPr lvl="4"/>
            <a:r>
              <a:rPr lang="en-US" altLang="zh-CN" dirty="0" smtClean="0"/>
              <a:t>Fifth level</a:t>
            </a:r>
            <a:endParaRPr lang="zh-CN" altLang="en-US" dirty="0" smtClean="0"/>
          </a:p>
        </p:txBody>
      </p:sp>
      <p:grpSp>
        <p:nvGrpSpPr>
          <p:cNvPr id="17416" name="Group 88"/>
          <p:cNvGrpSpPr>
            <a:grpSpLocks/>
          </p:cNvGrpSpPr>
          <p:nvPr/>
        </p:nvGrpSpPr>
        <p:grpSpPr bwMode="auto">
          <a:xfrm>
            <a:off x="12433300" y="3832226"/>
            <a:ext cx="1151467" cy="3025775"/>
            <a:chOff x="5874" y="2414"/>
            <a:chExt cx="544" cy="1906"/>
          </a:xfrm>
        </p:grpSpPr>
        <p:sp>
          <p:nvSpPr>
            <p:cNvPr id="13325" name="Rectangle 86"/>
            <p:cNvSpPr>
              <a:spLocks noChangeArrowheads="1"/>
            </p:cNvSpPr>
            <p:nvPr userDrawn="1"/>
          </p:nvSpPr>
          <p:spPr bwMode="auto">
            <a:xfrm>
              <a:off x="5874" y="2414"/>
              <a:ext cx="544" cy="1906"/>
            </a:xfrm>
            <a:prstGeom prst="rect">
              <a:avLst/>
            </a:prstGeom>
            <a:solidFill>
              <a:schemeClr val="bg1"/>
            </a:solidFill>
            <a:ln>
              <a:noFill/>
            </a:ln>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nvGrpSpPr>
            <p:cNvPr id="17422" name="Group 87"/>
            <p:cNvGrpSpPr>
              <a:grpSpLocks/>
            </p:cNvGrpSpPr>
            <p:nvPr userDrawn="1"/>
          </p:nvGrpSpPr>
          <p:grpSpPr bwMode="auto">
            <a:xfrm>
              <a:off x="5941" y="2475"/>
              <a:ext cx="409" cy="1783"/>
              <a:chOff x="5921" y="2387"/>
              <a:chExt cx="409" cy="1783"/>
            </a:xfrm>
          </p:grpSpPr>
          <p:grpSp>
            <p:nvGrpSpPr>
              <p:cNvPr id="17423" name="Group 18"/>
              <p:cNvGrpSpPr>
                <a:grpSpLocks noChangeAspect="1"/>
              </p:cNvGrpSpPr>
              <p:nvPr userDrawn="1"/>
            </p:nvGrpSpPr>
            <p:grpSpPr bwMode="auto">
              <a:xfrm>
                <a:off x="5921" y="2506"/>
                <a:ext cx="409" cy="101"/>
                <a:chOff x="5893" y="2387"/>
                <a:chExt cx="466" cy="115"/>
              </a:xfrm>
            </p:grpSpPr>
            <p:sp>
              <p:nvSpPr>
                <p:cNvPr id="13388" name="Rectangle 19"/>
                <p:cNvSpPr>
                  <a:spLocks noChangeAspect="1" noChangeArrowheads="1"/>
                </p:cNvSpPr>
                <p:nvPr userDrawn="1"/>
              </p:nvSpPr>
              <p:spPr bwMode="auto">
                <a:xfrm flipV="1">
                  <a:off x="6010" y="2387"/>
                  <a:ext cx="116"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9" name="Rectangle 20"/>
                <p:cNvSpPr>
                  <a:spLocks noChangeAspect="1" noChangeArrowheads="1"/>
                </p:cNvSpPr>
                <p:nvPr userDrawn="1"/>
              </p:nvSpPr>
              <p:spPr bwMode="auto">
                <a:xfrm flipV="1">
                  <a:off x="6127" y="2387"/>
                  <a:ext cx="115"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90" name="Rectangle 21"/>
                <p:cNvSpPr>
                  <a:spLocks noChangeAspect="1" noChangeArrowheads="1"/>
                </p:cNvSpPr>
                <p:nvPr userDrawn="1"/>
              </p:nvSpPr>
              <p:spPr bwMode="auto">
                <a:xfrm flipV="1">
                  <a:off x="6242" y="2387"/>
                  <a:ext cx="117" cy="115"/>
                </a:xfrm>
                <a:prstGeom prst="rect">
                  <a:avLst/>
                </a:prstGeom>
                <a:solidFill>
                  <a:srgbClr val="99660A"/>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91" name="Rectangle 22"/>
                <p:cNvSpPr>
                  <a:spLocks noChangeAspect="1" noChangeArrowheads="1"/>
                </p:cNvSpPr>
                <p:nvPr userDrawn="1"/>
              </p:nvSpPr>
              <p:spPr bwMode="auto">
                <a:xfrm flipV="1">
                  <a:off x="5893" y="2387"/>
                  <a:ext cx="117"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4" name="Group 23"/>
              <p:cNvGrpSpPr>
                <a:grpSpLocks noChangeAspect="1"/>
              </p:cNvGrpSpPr>
              <p:nvPr userDrawn="1"/>
            </p:nvGrpSpPr>
            <p:grpSpPr bwMode="auto">
              <a:xfrm>
                <a:off x="5921" y="2626"/>
                <a:ext cx="409" cy="101"/>
                <a:chOff x="5893" y="2523"/>
                <a:chExt cx="466" cy="115"/>
              </a:xfrm>
            </p:grpSpPr>
            <p:sp>
              <p:nvSpPr>
                <p:cNvPr id="13384" name="Rectangle 24"/>
                <p:cNvSpPr>
                  <a:spLocks noChangeAspect="1" noChangeArrowheads="1"/>
                </p:cNvSpPr>
                <p:nvPr userDrawn="1"/>
              </p:nvSpPr>
              <p:spPr bwMode="auto">
                <a:xfrm flipV="1">
                  <a:off x="6010" y="2523"/>
                  <a:ext cx="116"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5" name="Rectangle 25"/>
                <p:cNvSpPr>
                  <a:spLocks noChangeAspect="1" noChangeArrowheads="1"/>
                </p:cNvSpPr>
                <p:nvPr userDrawn="1"/>
              </p:nvSpPr>
              <p:spPr bwMode="auto">
                <a:xfrm flipV="1">
                  <a:off x="6127" y="2523"/>
                  <a:ext cx="115"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6" name="Rectangle 26"/>
                <p:cNvSpPr>
                  <a:spLocks noChangeAspect="1" noChangeArrowheads="1"/>
                </p:cNvSpPr>
                <p:nvPr userDrawn="1"/>
              </p:nvSpPr>
              <p:spPr bwMode="auto">
                <a:xfrm flipV="1">
                  <a:off x="6242" y="2523"/>
                  <a:ext cx="117"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7" name="Rectangle 27"/>
                <p:cNvSpPr>
                  <a:spLocks noChangeAspect="1" noChangeArrowheads="1"/>
                </p:cNvSpPr>
                <p:nvPr userDrawn="1"/>
              </p:nvSpPr>
              <p:spPr bwMode="auto">
                <a:xfrm flipV="1">
                  <a:off x="5893" y="2523"/>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5" name="Group 28"/>
              <p:cNvGrpSpPr>
                <a:grpSpLocks noChangeAspect="1"/>
              </p:cNvGrpSpPr>
              <p:nvPr userDrawn="1"/>
            </p:nvGrpSpPr>
            <p:grpSpPr bwMode="auto">
              <a:xfrm>
                <a:off x="5921" y="2745"/>
                <a:ext cx="409" cy="101"/>
                <a:chOff x="5893" y="2659"/>
                <a:chExt cx="466" cy="115"/>
              </a:xfrm>
            </p:grpSpPr>
            <p:sp>
              <p:nvSpPr>
                <p:cNvPr id="13380" name="Rectangle 29"/>
                <p:cNvSpPr>
                  <a:spLocks noChangeAspect="1" noChangeArrowheads="1"/>
                </p:cNvSpPr>
                <p:nvPr userDrawn="1"/>
              </p:nvSpPr>
              <p:spPr bwMode="auto">
                <a:xfrm flipV="1">
                  <a:off x="6010" y="2659"/>
                  <a:ext cx="116"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1" name="Rectangle 30"/>
                <p:cNvSpPr>
                  <a:spLocks noChangeAspect="1" noChangeArrowheads="1"/>
                </p:cNvSpPr>
                <p:nvPr userDrawn="1"/>
              </p:nvSpPr>
              <p:spPr bwMode="auto">
                <a:xfrm flipV="1">
                  <a:off x="6127" y="2659"/>
                  <a:ext cx="115" cy="115"/>
                </a:xfrm>
                <a:prstGeom prst="rect">
                  <a:avLst/>
                </a:prstGeom>
                <a:solidFill>
                  <a:srgbClr val="0099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2" name="Rectangle 31"/>
                <p:cNvSpPr>
                  <a:spLocks noChangeAspect="1" noChangeArrowheads="1"/>
                </p:cNvSpPr>
                <p:nvPr userDrawn="1"/>
              </p:nvSpPr>
              <p:spPr bwMode="auto">
                <a:xfrm flipV="1">
                  <a:off x="6242" y="2659"/>
                  <a:ext cx="117"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3" name="Rectangle 32"/>
                <p:cNvSpPr>
                  <a:spLocks noChangeAspect="1" noChangeArrowheads="1"/>
                </p:cNvSpPr>
                <p:nvPr userDrawn="1"/>
              </p:nvSpPr>
              <p:spPr bwMode="auto">
                <a:xfrm flipV="1">
                  <a:off x="5893" y="2659"/>
                  <a:ext cx="117"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6" name="Group 33"/>
              <p:cNvGrpSpPr>
                <a:grpSpLocks noChangeAspect="1"/>
              </p:cNvGrpSpPr>
              <p:nvPr userDrawn="1"/>
            </p:nvGrpSpPr>
            <p:grpSpPr bwMode="auto">
              <a:xfrm>
                <a:off x="5921" y="2387"/>
                <a:ext cx="409" cy="104"/>
                <a:chOff x="5893" y="2251"/>
                <a:chExt cx="466" cy="119"/>
              </a:xfrm>
            </p:grpSpPr>
            <p:sp>
              <p:nvSpPr>
                <p:cNvPr id="13376" name="Rectangle 34"/>
                <p:cNvSpPr>
                  <a:spLocks noChangeAspect="1" noChangeArrowheads="1"/>
                </p:cNvSpPr>
                <p:nvPr userDrawn="1"/>
              </p:nvSpPr>
              <p:spPr bwMode="auto">
                <a:xfrm flipV="1">
                  <a:off x="6127" y="2251"/>
                  <a:ext cx="115" cy="119"/>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7" name="Rectangle 35"/>
                <p:cNvSpPr>
                  <a:spLocks noChangeAspect="1" noChangeArrowheads="1"/>
                </p:cNvSpPr>
                <p:nvPr userDrawn="1"/>
              </p:nvSpPr>
              <p:spPr bwMode="auto">
                <a:xfrm flipV="1">
                  <a:off x="6242" y="2251"/>
                  <a:ext cx="117" cy="119"/>
                </a:xfrm>
                <a:prstGeom prst="rect">
                  <a:avLst/>
                </a:prstGeom>
                <a:solidFill>
                  <a:srgbClr val="CC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8" name="Rectangle 36"/>
                <p:cNvSpPr>
                  <a:spLocks noChangeAspect="1" noChangeArrowheads="1"/>
                </p:cNvSpPr>
                <p:nvPr userDrawn="1"/>
              </p:nvSpPr>
              <p:spPr bwMode="auto">
                <a:xfrm flipV="1">
                  <a:off x="5893" y="2251"/>
                  <a:ext cx="117" cy="119"/>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9" name="Rectangle 37"/>
                <p:cNvSpPr>
                  <a:spLocks noChangeAspect="1" noChangeArrowheads="1"/>
                </p:cNvSpPr>
                <p:nvPr userDrawn="1"/>
              </p:nvSpPr>
              <p:spPr bwMode="auto">
                <a:xfrm flipV="1">
                  <a:off x="6010" y="2251"/>
                  <a:ext cx="116" cy="119"/>
                </a:xfrm>
                <a:prstGeom prst="rect">
                  <a:avLst/>
                </a:prstGeom>
                <a:solidFill>
                  <a:srgbClr val="66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7" name="Group 38"/>
              <p:cNvGrpSpPr>
                <a:grpSpLocks noChangeAspect="1"/>
              </p:cNvGrpSpPr>
              <p:nvPr userDrawn="1"/>
            </p:nvGrpSpPr>
            <p:grpSpPr bwMode="auto">
              <a:xfrm>
                <a:off x="5921" y="2944"/>
                <a:ext cx="409" cy="101"/>
                <a:chOff x="5893" y="2886"/>
                <a:chExt cx="466" cy="115"/>
              </a:xfrm>
            </p:grpSpPr>
            <p:sp>
              <p:nvSpPr>
                <p:cNvPr id="13372" name="Rectangle 39"/>
                <p:cNvSpPr>
                  <a:spLocks noChangeAspect="1" noChangeArrowheads="1"/>
                </p:cNvSpPr>
                <p:nvPr userDrawn="1"/>
              </p:nvSpPr>
              <p:spPr bwMode="auto">
                <a:xfrm flipV="1">
                  <a:off x="6010" y="2886"/>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3" name="Rectangle 40"/>
                <p:cNvSpPr>
                  <a:spLocks noChangeAspect="1" noChangeArrowheads="1"/>
                </p:cNvSpPr>
                <p:nvPr userDrawn="1"/>
              </p:nvSpPr>
              <p:spPr bwMode="auto">
                <a:xfrm flipV="1">
                  <a:off x="6127" y="2886"/>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4" name="Rectangle 41"/>
                <p:cNvSpPr>
                  <a:spLocks noChangeAspect="1" noChangeArrowheads="1"/>
                </p:cNvSpPr>
                <p:nvPr userDrawn="1"/>
              </p:nvSpPr>
              <p:spPr bwMode="auto">
                <a:xfrm flipV="1">
                  <a:off x="6242" y="2886"/>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5" name="Rectangle 42"/>
                <p:cNvSpPr>
                  <a:spLocks noChangeAspect="1" noChangeArrowheads="1"/>
                </p:cNvSpPr>
                <p:nvPr userDrawn="1"/>
              </p:nvSpPr>
              <p:spPr bwMode="auto">
                <a:xfrm flipV="1">
                  <a:off x="5893" y="2886"/>
                  <a:ext cx="117" cy="115"/>
                </a:xfrm>
                <a:prstGeom prst="rect">
                  <a:avLst/>
                </a:prstGeom>
                <a:solidFill>
                  <a:schemeClr val="tx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8" name="Group 43"/>
              <p:cNvGrpSpPr>
                <a:grpSpLocks noChangeAspect="1"/>
              </p:cNvGrpSpPr>
              <p:nvPr userDrawn="1"/>
            </p:nvGrpSpPr>
            <p:grpSpPr bwMode="auto">
              <a:xfrm>
                <a:off x="5921" y="3064"/>
                <a:ext cx="409" cy="101"/>
                <a:chOff x="5893" y="3022"/>
                <a:chExt cx="466" cy="115"/>
              </a:xfrm>
            </p:grpSpPr>
            <p:sp>
              <p:nvSpPr>
                <p:cNvPr id="13368" name="Rectangle 44"/>
                <p:cNvSpPr>
                  <a:spLocks noChangeAspect="1" noChangeArrowheads="1"/>
                </p:cNvSpPr>
                <p:nvPr userDrawn="1"/>
              </p:nvSpPr>
              <p:spPr bwMode="auto">
                <a:xfrm flipV="1">
                  <a:off x="6010" y="3022"/>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9" name="Rectangle 45"/>
                <p:cNvSpPr>
                  <a:spLocks noChangeAspect="1" noChangeArrowheads="1"/>
                </p:cNvSpPr>
                <p:nvPr userDrawn="1"/>
              </p:nvSpPr>
              <p:spPr bwMode="auto">
                <a:xfrm flipV="1">
                  <a:off x="6127" y="3022"/>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0" name="Rectangle 46"/>
                <p:cNvSpPr>
                  <a:spLocks noChangeAspect="1" noChangeArrowheads="1"/>
                </p:cNvSpPr>
                <p:nvPr userDrawn="1"/>
              </p:nvSpPr>
              <p:spPr bwMode="auto">
                <a:xfrm flipV="1">
                  <a:off x="6242" y="3022"/>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1" name="Rectangle 47"/>
                <p:cNvSpPr>
                  <a:spLocks noChangeAspect="1" noChangeArrowheads="1"/>
                </p:cNvSpPr>
                <p:nvPr userDrawn="1"/>
              </p:nvSpPr>
              <p:spPr bwMode="auto">
                <a:xfrm flipV="1">
                  <a:off x="5893" y="3022"/>
                  <a:ext cx="117" cy="115"/>
                </a:xfrm>
                <a:prstGeom prst="rect">
                  <a:avLst/>
                </a:prstGeom>
                <a:solidFill>
                  <a:srgbClr val="9900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9" name="Group 48"/>
              <p:cNvGrpSpPr>
                <a:grpSpLocks noChangeAspect="1"/>
              </p:cNvGrpSpPr>
              <p:nvPr userDrawn="1"/>
            </p:nvGrpSpPr>
            <p:grpSpPr bwMode="auto">
              <a:xfrm>
                <a:off x="5921" y="3183"/>
                <a:ext cx="409" cy="101"/>
                <a:chOff x="5893" y="3158"/>
                <a:chExt cx="466" cy="115"/>
              </a:xfrm>
            </p:grpSpPr>
            <p:sp>
              <p:nvSpPr>
                <p:cNvPr id="13364" name="Rectangle 49"/>
                <p:cNvSpPr>
                  <a:spLocks noChangeAspect="1" noChangeArrowheads="1"/>
                </p:cNvSpPr>
                <p:nvPr userDrawn="1"/>
              </p:nvSpPr>
              <p:spPr bwMode="auto">
                <a:xfrm flipV="1">
                  <a:off x="6010" y="3158"/>
                  <a:ext cx="116"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5" name="Rectangle 50"/>
                <p:cNvSpPr>
                  <a:spLocks noChangeAspect="1" noChangeArrowheads="1"/>
                </p:cNvSpPr>
                <p:nvPr userDrawn="1"/>
              </p:nvSpPr>
              <p:spPr bwMode="auto">
                <a:xfrm flipV="1">
                  <a:off x="6127" y="3158"/>
                  <a:ext cx="115"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6" name="Rectangle 51"/>
                <p:cNvSpPr>
                  <a:spLocks noChangeAspect="1" noChangeArrowheads="1"/>
                </p:cNvSpPr>
                <p:nvPr userDrawn="1"/>
              </p:nvSpPr>
              <p:spPr bwMode="auto">
                <a:xfrm flipV="1">
                  <a:off x="6242" y="3158"/>
                  <a:ext cx="117"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7" name="Rectangle 52"/>
                <p:cNvSpPr>
                  <a:spLocks noChangeAspect="1" noChangeArrowheads="1"/>
                </p:cNvSpPr>
                <p:nvPr userDrawn="1"/>
              </p:nvSpPr>
              <p:spPr bwMode="auto">
                <a:xfrm flipV="1">
                  <a:off x="5893" y="3158"/>
                  <a:ext cx="117" cy="115"/>
                </a:xfrm>
                <a:prstGeom prst="rect">
                  <a:avLst/>
                </a:prstGeom>
                <a:solidFill>
                  <a:srgbClr val="9900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0" name="Group 53"/>
              <p:cNvGrpSpPr>
                <a:grpSpLocks noChangeAspect="1"/>
              </p:cNvGrpSpPr>
              <p:nvPr userDrawn="1"/>
            </p:nvGrpSpPr>
            <p:grpSpPr bwMode="auto">
              <a:xfrm>
                <a:off x="5921" y="3383"/>
                <a:ext cx="409" cy="100"/>
                <a:chOff x="5893" y="3385"/>
                <a:chExt cx="466" cy="115"/>
              </a:xfrm>
            </p:grpSpPr>
            <p:sp>
              <p:nvSpPr>
                <p:cNvPr id="13360" name="Rectangle 54"/>
                <p:cNvSpPr>
                  <a:spLocks noChangeAspect="1" noChangeArrowheads="1"/>
                </p:cNvSpPr>
                <p:nvPr userDrawn="1"/>
              </p:nvSpPr>
              <p:spPr bwMode="auto">
                <a:xfrm flipV="1">
                  <a:off x="6010" y="3385"/>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1" name="Rectangle 55"/>
                <p:cNvSpPr>
                  <a:spLocks noChangeAspect="1" noChangeArrowheads="1"/>
                </p:cNvSpPr>
                <p:nvPr userDrawn="1"/>
              </p:nvSpPr>
              <p:spPr bwMode="auto">
                <a:xfrm flipV="1">
                  <a:off x="6127" y="3385"/>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2" name="Rectangle 56"/>
                <p:cNvSpPr>
                  <a:spLocks noChangeAspect="1" noChangeArrowheads="1"/>
                </p:cNvSpPr>
                <p:nvPr userDrawn="1"/>
              </p:nvSpPr>
              <p:spPr bwMode="auto">
                <a:xfrm flipV="1">
                  <a:off x="6242" y="3385"/>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3" name="Rectangle 57"/>
                <p:cNvSpPr>
                  <a:spLocks noChangeAspect="1" noChangeArrowheads="1"/>
                </p:cNvSpPr>
                <p:nvPr userDrawn="1"/>
              </p:nvSpPr>
              <p:spPr bwMode="auto">
                <a:xfrm flipV="1">
                  <a:off x="5893" y="3385"/>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1" name="Group 58"/>
              <p:cNvGrpSpPr>
                <a:grpSpLocks noChangeAspect="1"/>
              </p:cNvGrpSpPr>
              <p:nvPr userDrawn="1"/>
            </p:nvGrpSpPr>
            <p:grpSpPr bwMode="auto">
              <a:xfrm>
                <a:off x="5921" y="3502"/>
                <a:ext cx="409" cy="101"/>
                <a:chOff x="5893" y="3521"/>
                <a:chExt cx="466" cy="115"/>
              </a:xfrm>
            </p:grpSpPr>
            <p:sp>
              <p:nvSpPr>
                <p:cNvPr id="13356" name="Rectangle 59"/>
                <p:cNvSpPr>
                  <a:spLocks noChangeAspect="1" noChangeArrowheads="1"/>
                </p:cNvSpPr>
                <p:nvPr userDrawn="1"/>
              </p:nvSpPr>
              <p:spPr bwMode="auto">
                <a:xfrm flipV="1">
                  <a:off x="6010" y="3521"/>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7" name="Rectangle 60"/>
                <p:cNvSpPr>
                  <a:spLocks noChangeAspect="1" noChangeArrowheads="1"/>
                </p:cNvSpPr>
                <p:nvPr userDrawn="1"/>
              </p:nvSpPr>
              <p:spPr bwMode="auto">
                <a:xfrm flipV="1">
                  <a:off x="6127" y="3521"/>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8" name="Rectangle 61"/>
                <p:cNvSpPr>
                  <a:spLocks noChangeAspect="1" noChangeArrowheads="1"/>
                </p:cNvSpPr>
                <p:nvPr userDrawn="1"/>
              </p:nvSpPr>
              <p:spPr bwMode="auto">
                <a:xfrm flipV="1">
                  <a:off x="6242" y="3521"/>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9" name="Rectangle 62"/>
                <p:cNvSpPr>
                  <a:spLocks noChangeAspect="1" noChangeArrowheads="1"/>
                </p:cNvSpPr>
                <p:nvPr userDrawn="1"/>
              </p:nvSpPr>
              <p:spPr bwMode="auto">
                <a:xfrm flipV="1">
                  <a:off x="5893" y="3521"/>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2" name="Group 63"/>
              <p:cNvGrpSpPr>
                <a:grpSpLocks noChangeAspect="1"/>
              </p:cNvGrpSpPr>
              <p:nvPr userDrawn="1"/>
            </p:nvGrpSpPr>
            <p:grpSpPr bwMode="auto">
              <a:xfrm>
                <a:off x="5921" y="3621"/>
                <a:ext cx="409" cy="101"/>
                <a:chOff x="5893" y="3657"/>
                <a:chExt cx="466" cy="115"/>
              </a:xfrm>
            </p:grpSpPr>
            <p:sp>
              <p:nvSpPr>
                <p:cNvPr id="13352" name="Rectangle 64"/>
                <p:cNvSpPr>
                  <a:spLocks noChangeAspect="1" noChangeArrowheads="1"/>
                </p:cNvSpPr>
                <p:nvPr userDrawn="1"/>
              </p:nvSpPr>
              <p:spPr bwMode="auto">
                <a:xfrm flipV="1">
                  <a:off x="6010" y="3657"/>
                  <a:ext cx="116"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3" name="Rectangle 65"/>
                <p:cNvSpPr>
                  <a:spLocks noChangeAspect="1" noChangeArrowheads="1"/>
                </p:cNvSpPr>
                <p:nvPr userDrawn="1"/>
              </p:nvSpPr>
              <p:spPr bwMode="auto">
                <a:xfrm flipV="1">
                  <a:off x="6127" y="3657"/>
                  <a:ext cx="115"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4" name="Rectangle 66"/>
                <p:cNvSpPr>
                  <a:spLocks noChangeAspect="1" noChangeArrowheads="1"/>
                </p:cNvSpPr>
                <p:nvPr userDrawn="1"/>
              </p:nvSpPr>
              <p:spPr bwMode="auto">
                <a:xfrm flipV="1">
                  <a:off x="6242" y="3657"/>
                  <a:ext cx="117"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5" name="Rectangle 67"/>
                <p:cNvSpPr>
                  <a:spLocks noChangeAspect="1" noChangeArrowheads="1"/>
                </p:cNvSpPr>
                <p:nvPr userDrawn="1"/>
              </p:nvSpPr>
              <p:spPr bwMode="auto">
                <a:xfrm flipV="1">
                  <a:off x="5893" y="3657"/>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3" name="Group 68"/>
              <p:cNvGrpSpPr>
                <a:grpSpLocks noChangeAspect="1"/>
              </p:cNvGrpSpPr>
              <p:nvPr userDrawn="1"/>
            </p:nvGrpSpPr>
            <p:grpSpPr bwMode="auto">
              <a:xfrm>
                <a:off x="5921" y="3821"/>
                <a:ext cx="409" cy="101"/>
                <a:chOff x="5893" y="3884"/>
                <a:chExt cx="466" cy="115"/>
              </a:xfrm>
            </p:grpSpPr>
            <p:sp>
              <p:nvSpPr>
                <p:cNvPr id="13348" name="Rectangle 69"/>
                <p:cNvSpPr>
                  <a:spLocks noChangeAspect="1" noChangeArrowheads="1"/>
                </p:cNvSpPr>
                <p:nvPr userDrawn="1"/>
              </p:nvSpPr>
              <p:spPr bwMode="auto">
                <a:xfrm flipV="1">
                  <a:off x="6010" y="3884"/>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9" name="Rectangle 70"/>
                <p:cNvSpPr>
                  <a:spLocks noChangeAspect="1" noChangeArrowheads="1"/>
                </p:cNvSpPr>
                <p:nvPr userDrawn="1"/>
              </p:nvSpPr>
              <p:spPr bwMode="auto">
                <a:xfrm flipV="1">
                  <a:off x="6127" y="3884"/>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0" name="Rectangle 71"/>
                <p:cNvSpPr>
                  <a:spLocks noChangeAspect="1" noChangeArrowheads="1"/>
                </p:cNvSpPr>
                <p:nvPr userDrawn="1"/>
              </p:nvSpPr>
              <p:spPr bwMode="auto">
                <a:xfrm flipV="1">
                  <a:off x="6242" y="3884"/>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1" name="Rectangle 72"/>
                <p:cNvSpPr>
                  <a:spLocks noChangeAspect="1" noChangeArrowheads="1"/>
                </p:cNvSpPr>
                <p:nvPr userDrawn="1"/>
              </p:nvSpPr>
              <p:spPr bwMode="auto">
                <a:xfrm flipV="1">
                  <a:off x="5893" y="3884"/>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4" name="Group 73"/>
              <p:cNvGrpSpPr>
                <a:grpSpLocks noChangeAspect="1"/>
              </p:cNvGrpSpPr>
              <p:nvPr userDrawn="1"/>
            </p:nvGrpSpPr>
            <p:grpSpPr bwMode="auto">
              <a:xfrm>
                <a:off x="5921" y="3945"/>
                <a:ext cx="409" cy="101"/>
                <a:chOff x="5893" y="4026"/>
                <a:chExt cx="466" cy="115"/>
              </a:xfrm>
            </p:grpSpPr>
            <p:sp>
              <p:nvSpPr>
                <p:cNvPr id="13344" name="Rectangle 74"/>
                <p:cNvSpPr>
                  <a:spLocks noChangeAspect="1" noChangeArrowheads="1"/>
                </p:cNvSpPr>
                <p:nvPr userDrawn="1"/>
              </p:nvSpPr>
              <p:spPr bwMode="auto">
                <a:xfrm flipV="1">
                  <a:off x="6010" y="4026"/>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5" name="Rectangle 75"/>
                <p:cNvSpPr>
                  <a:spLocks noChangeAspect="1" noChangeArrowheads="1"/>
                </p:cNvSpPr>
                <p:nvPr userDrawn="1"/>
              </p:nvSpPr>
              <p:spPr bwMode="auto">
                <a:xfrm flipV="1">
                  <a:off x="6127" y="4026"/>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6" name="Rectangle 76"/>
                <p:cNvSpPr>
                  <a:spLocks noChangeAspect="1" noChangeArrowheads="1"/>
                </p:cNvSpPr>
                <p:nvPr userDrawn="1"/>
              </p:nvSpPr>
              <p:spPr bwMode="auto">
                <a:xfrm flipV="1">
                  <a:off x="6242" y="4026"/>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7" name="Rectangle 77"/>
                <p:cNvSpPr>
                  <a:spLocks noChangeAspect="1" noChangeArrowheads="1"/>
                </p:cNvSpPr>
                <p:nvPr userDrawn="1"/>
              </p:nvSpPr>
              <p:spPr bwMode="auto">
                <a:xfrm flipV="1">
                  <a:off x="5893" y="4026"/>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5" name="Group 78"/>
              <p:cNvGrpSpPr>
                <a:grpSpLocks noChangeAspect="1"/>
              </p:cNvGrpSpPr>
              <p:nvPr userDrawn="1"/>
            </p:nvGrpSpPr>
            <p:grpSpPr bwMode="auto">
              <a:xfrm>
                <a:off x="5921" y="4069"/>
                <a:ext cx="409" cy="101"/>
                <a:chOff x="5893" y="4167"/>
                <a:chExt cx="466" cy="115"/>
              </a:xfrm>
            </p:grpSpPr>
            <p:sp>
              <p:nvSpPr>
                <p:cNvPr id="13340" name="Rectangle 79"/>
                <p:cNvSpPr>
                  <a:spLocks noChangeAspect="1" noChangeArrowheads="1"/>
                </p:cNvSpPr>
                <p:nvPr userDrawn="1"/>
              </p:nvSpPr>
              <p:spPr bwMode="auto">
                <a:xfrm flipV="1">
                  <a:off x="6010" y="4167"/>
                  <a:ext cx="116" cy="115"/>
                </a:xfrm>
                <a:prstGeom prst="rect">
                  <a:avLst/>
                </a:prstGeom>
                <a:solidFill>
                  <a:schemeClr val="hlink"/>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1" name="Rectangle 80"/>
                <p:cNvSpPr>
                  <a:spLocks noChangeAspect="1" noChangeArrowheads="1"/>
                </p:cNvSpPr>
                <p:nvPr userDrawn="1"/>
              </p:nvSpPr>
              <p:spPr bwMode="auto">
                <a:xfrm flipV="1">
                  <a:off x="6127" y="4167"/>
                  <a:ext cx="115" cy="115"/>
                </a:xfrm>
                <a:prstGeom prst="rect">
                  <a:avLst/>
                </a:prstGeom>
                <a:solidFill>
                  <a:schemeClr val="accent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2" name="Rectangle 81"/>
                <p:cNvSpPr>
                  <a:spLocks noChangeAspect="1" noChangeArrowheads="1"/>
                </p:cNvSpPr>
                <p:nvPr userDrawn="1"/>
              </p:nvSpPr>
              <p:spPr bwMode="auto">
                <a:xfrm flipV="1">
                  <a:off x="6242" y="4167"/>
                  <a:ext cx="117" cy="115"/>
                </a:xfrm>
                <a:prstGeom prst="rect">
                  <a:avLst/>
                </a:prstGeom>
                <a:solidFill>
                  <a:schemeClr val="accent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3" name="Rectangle 82"/>
                <p:cNvSpPr>
                  <a:spLocks noChangeAspect="1" noChangeArrowheads="1"/>
                </p:cNvSpPr>
                <p:nvPr userDrawn="1"/>
              </p:nvSpPr>
              <p:spPr bwMode="auto">
                <a:xfrm flipV="1">
                  <a:off x="5893" y="4167"/>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grpSp>
      <p:sp>
        <p:nvSpPr>
          <p:cNvPr id="13321" name="Rectangle 5"/>
          <p:cNvSpPr>
            <a:spLocks noChangeArrowheads="1"/>
          </p:cNvSpPr>
          <p:nvPr/>
        </p:nvSpPr>
        <p:spPr bwMode="auto">
          <a:xfrm>
            <a:off x="8481485" y="6451601"/>
            <a:ext cx="2796116" cy="455613"/>
          </a:xfrm>
          <a:prstGeom prst="rect">
            <a:avLst/>
          </a:prstGeom>
          <a:noFill/>
          <a:ln>
            <a:noFill/>
          </a:ln>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lnSpc>
                <a:spcPct val="85000"/>
              </a:lnSpc>
            </a:pPr>
            <a:r>
              <a:rPr lang="de-DE" altLang="zh-CN" sz="1200">
                <a:solidFill>
                  <a:srgbClr val="000000"/>
                </a:solidFill>
                <a:latin typeface="FrutigerNext LT Bold" panose="020B0803040504020204" pitchFamily="34" charset="0"/>
                <a:ea typeface="MS PGothic" panose="020B0600070205080204" pitchFamily="34" charset="-128"/>
              </a:rPr>
              <a:t>Page </a:t>
            </a:r>
            <a:fld id="{3511908B-7E61-4B81-86B8-54B98BD7C657}" type="slidenum">
              <a:rPr lang="de-DE" altLang="zh-CN" sz="1200">
                <a:solidFill>
                  <a:srgbClr val="000000"/>
                </a:solidFill>
                <a:latin typeface="FrutigerNext LT Bold" panose="020B0803040504020204" pitchFamily="34" charset="0"/>
                <a:ea typeface="MS PGothic" panose="020B0600070205080204" pitchFamily="34" charset="-128"/>
              </a:rPr>
              <a:pPr eaLnBrk="0" hangingPunct="0">
                <a:lnSpc>
                  <a:spcPct val="85000"/>
                </a:lnSpc>
              </a:pPr>
              <a:t>‹#›</a:t>
            </a:fld>
            <a:endParaRPr lang="en-GB" altLang="zh-CN" sz="1200">
              <a:solidFill>
                <a:srgbClr val="000000"/>
              </a:solidFill>
              <a:latin typeface="FrutigerNext LT Bold" panose="020B0803040504020204" pitchFamily="34" charset="0"/>
              <a:ea typeface="MS PGothic" panose="020B0600070205080204" pitchFamily="34" charset="-128"/>
            </a:endParaRPr>
          </a:p>
        </p:txBody>
      </p:sp>
      <p:sp>
        <p:nvSpPr>
          <p:cNvPr id="13322" name="Text Box 81"/>
          <p:cNvSpPr txBox="1">
            <a:spLocks noChangeArrowheads="1"/>
          </p:cNvSpPr>
          <p:nvPr/>
        </p:nvSpPr>
        <p:spPr bwMode="auto">
          <a:xfrm>
            <a:off x="-3845984" y="1330326"/>
            <a:ext cx="3702051" cy="3876675"/>
          </a:xfrm>
          <a:prstGeom prst="rect">
            <a:avLst/>
          </a:prstGeom>
          <a:noFill/>
          <a:ln>
            <a:noFill/>
          </a:ln>
          <a:extLst/>
        </p:spPr>
        <p:txBody>
          <a:bodyPr lIns="78345" tIns="39172" rIns="78345" bIns="39172">
            <a:spAutoFit/>
          </a:bodyPr>
          <a:lstStyle>
            <a:lvl1pPr defTabSz="784225">
              <a:defRPr>
                <a:solidFill>
                  <a:schemeClr val="tx1"/>
                </a:solidFill>
                <a:latin typeface="Calibri" panose="020F0502020204030204" pitchFamily="34" charset="0"/>
                <a:ea typeface="宋体" panose="02010600030101010101" pitchFamily="2" charset="-122"/>
              </a:defRPr>
            </a:lvl1pPr>
            <a:lvl2pPr marL="742950" indent="-285750" defTabSz="784225">
              <a:defRPr>
                <a:solidFill>
                  <a:schemeClr val="tx1"/>
                </a:solidFill>
                <a:latin typeface="Calibri" panose="020F0502020204030204" pitchFamily="34" charset="0"/>
                <a:ea typeface="宋体" panose="02010600030101010101" pitchFamily="2" charset="-122"/>
              </a:defRPr>
            </a:lvl2pPr>
            <a:lvl3pPr marL="1143000" indent="-228600" defTabSz="784225">
              <a:defRPr>
                <a:solidFill>
                  <a:schemeClr val="tx1"/>
                </a:solidFill>
                <a:latin typeface="Calibri" panose="020F0502020204030204" pitchFamily="34" charset="0"/>
                <a:ea typeface="宋体" panose="02010600030101010101" pitchFamily="2" charset="-122"/>
              </a:defRPr>
            </a:lvl3pPr>
            <a:lvl4pPr marL="1600200" indent="-228600" defTabSz="784225">
              <a:defRPr>
                <a:solidFill>
                  <a:schemeClr val="tx1"/>
                </a:solidFill>
                <a:latin typeface="Calibri" panose="020F0502020204030204" pitchFamily="34" charset="0"/>
                <a:ea typeface="宋体" panose="02010600030101010101" pitchFamily="2" charset="-122"/>
              </a:defRPr>
            </a:lvl4pPr>
            <a:lvl5pPr marL="2057400" indent="-228600" defTabSz="784225">
              <a:defRPr>
                <a:solidFill>
                  <a:schemeClr val="tx1"/>
                </a:solidFill>
                <a:latin typeface="Calibri" panose="020F0502020204030204" pitchFamily="34" charset="0"/>
                <a:ea typeface="宋体" panose="02010600030101010101" pitchFamily="2" charset="-122"/>
              </a:defRPr>
            </a:lvl5pPr>
            <a:lvl6pPr marL="25146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r">
              <a:spcBef>
                <a:spcPct val="20000"/>
              </a:spcBef>
              <a:defRPr/>
            </a:pPr>
            <a:r>
              <a:rPr lang="zh-CN" altLang="zh-CN" sz="1100" dirty="0" smtClean="0">
                <a:solidFill>
                  <a:srgbClr val="FFFFFF"/>
                </a:solidFill>
                <a:latin typeface="FrutigerNext LT Regular" panose="020B0503040504020204" pitchFamily="34" charset="0"/>
              </a:rPr>
              <a:t>Slide title :32-35pt  </a:t>
            </a:r>
          </a:p>
          <a:p>
            <a:pPr algn="r">
              <a:spcBef>
                <a:spcPct val="20000"/>
              </a:spcBef>
              <a:defRPr/>
            </a:pPr>
            <a:r>
              <a:rPr lang="zh-CN" altLang="zh-CN" sz="1100" dirty="0" smtClean="0">
                <a:solidFill>
                  <a:srgbClr val="FFFFFF"/>
                </a:solidFill>
                <a:latin typeface="FrutigerNext LT Regular" panose="020B0503040504020204" pitchFamily="34" charset="0"/>
              </a:rPr>
              <a:t>Color: R153 G0 B0</a:t>
            </a:r>
          </a:p>
          <a:p>
            <a:pPr algn="r">
              <a:spcBef>
                <a:spcPct val="20000"/>
              </a:spcBef>
              <a:defRPr/>
            </a:pPr>
            <a:r>
              <a:rPr lang="zh-CN" altLang="zh-CN" sz="1100" dirty="0" smtClean="0">
                <a:solidFill>
                  <a:srgbClr val="FFFFFF"/>
                </a:solidFill>
                <a:latin typeface="FrutigerNext LT Regular" panose="020B0503040504020204" pitchFamily="34" charset="0"/>
              </a:rPr>
              <a:t>Corporate Font :</a:t>
            </a:r>
          </a:p>
          <a:p>
            <a:pPr algn="r">
              <a:spcBef>
                <a:spcPct val="20000"/>
              </a:spcBef>
              <a:defRPr/>
            </a:pPr>
            <a:r>
              <a:rPr lang="zh-CN" altLang="zh-CN" sz="1100" dirty="0" smtClean="0">
                <a:solidFill>
                  <a:srgbClr val="FFFFFF"/>
                </a:solidFill>
                <a:latin typeface="FrutigerNext LT Regular" panose="020B0503040504020204" pitchFamily="34" charset="0"/>
              </a:rPr>
              <a:t>FrutigerNext LT Medium</a:t>
            </a:r>
          </a:p>
          <a:p>
            <a:pPr algn="r">
              <a:spcBef>
                <a:spcPct val="20000"/>
              </a:spcBef>
              <a:defRPr/>
            </a:pPr>
            <a:r>
              <a:rPr lang="zh-CN" altLang="zh-CN" sz="1100" dirty="0" smtClean="0">
                <a:solidFill>
                  <a:srgbClr val="FFFFFF"/>
                </a:solidFill>
                <a:latin typeface="FrutigerNext LT Regular" panose="020B0503040504020204" pitchFamily="34" charset="0"/>
              </a:rPr>
              <a:t>Font to be used by customers and </a:t>
            </a:r>
          </a:p>
          <a:p>
            <a:pPr algn="r">
              <a:spcBef>
                <a:spcPct val="20000"/>
              </a:spcBef>
              <a:defRPr/>
            </a:pPr>
            <a:r>
              <a:rPr lang="zh-CN" altLang="zh-CN" sz="1100" dirty="0" smtClean="0">
                <a:solidFill>
                  <a:srgbClr val="FFFFFF"/>
                </a:solidFill>
                <a:latin typeface="FrutigerNext LT Regular" panose="020B0503040504020204" pitchFamily="34" charset="0"/>
              </a:rPr>
              <a:t>partners : </a:t>
            </a:r>
          </a:p>
          <a:p>
            <a:pPr algn="r">
              <a:spcBef>
                <a:spcPct val="20000"/>
              </a:spcBef>
              <a:defRPr/>
            </a:pPr>
            <a:r>
              <a:rPr lang="zh-CN" altLang="zh-CN" sz="1100" dirty="0" smtClean="0">
                <a:solidFill>
                  <a:srgbClr val="FFFFFF"/>
                </a:solidFill>
                <a:latin typeface="FrutigerNext LT Regular" panose="020B0503040504020204" pitchFamily="34" charset="0"/>
              </a:rPr>
              <a:t>Arial</a:t>
            </a: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r>
              <a:rPr lang="zh-CN" altLang="zh-CN" sz="1100" dirty="0" smtClean="0">
                <a:solidFill>
                  <a:srgbClr val="FFFFFF"/>
                </a:solidFill>
                <a:latin typeface="FrutigerNext LT Regular" panose="020B0503040504020204" pitchFamily="34" charset="0"/>
              </a:rPr>
              <a:t>Slide text :20-22pt</a:t>
            </a:r>
          </a:p>
          <a:p>
            <a:pPr algn="r">
              <a:spcBef>
                <a:spcPct val="20000"/>
              </a:spcBef>
              <a:defRPr/>
            </a:pPr>
            <a:r>
              <a:rPr lang="zh-CN" altLang="zh-CN" sz="1100" dirty="0" smtClean="0">
                <a:solidFill>
                  <a:srgbClr val="FFFFFF"/>
                </a:solidFill>
                <a:latin typeface="FrutigerNext LT Regular" panose="020B0503040504020204" pitchFamily="34" charset="0"/>
              </a:rPr>
              <a:t>Bullets level 2-5:</a:t>
            </a:r>
          </a:p>
          <a:p>
            <a:pPr algn="r">
              <a:spcBef>
                <a:spcPct val="20000"/>
              </a:spcBef>
              <a:defRPr/>
            </a:pPr>
            <a:r>
              <a:rPr lang="zh-CN" altLang="zh-CN" sz="1100" dirty="0" smtClean="0">
                <a:solidFill>
                  <a:srgbClr val="FFFFFF"/>
                </a:solidFill>
                <a:latin typeface="FrutigerNext LT Regular" panose="020B0503040504020204" pitchFamily="34" charset="0"/>
              </a:rPr>
              <a:t> 18pt  </a:t>
            </a:r>
          </a:p>
          <a:p>
            <a:pPr algn="r">
              <a:spcBef>
                <a:spcPct val="20000"/>
              </a:spcBef>
              <a:defRPr/>
            </a:pPr>
            <a:r>
              <a:rPr lang="zh-CN" altLang="zh-CN" sz="1100" dirty="0" smtClean="0">
                <a:solidFill>
                  <a:srgbClr val="FFFFFF"/>
                </a:solidFill>
                <a:latin typeface="FrutigerNext LT Regular" panose="020B0503040504020204" pitchFamily="34" charset="0"/>
              </a:rPr>
              <a:t>Color:Black</a:t>
            </a:r>
          </a:p>
          <a:p>
            <a:pPr algn="r">
              <a:spcBef>
                <a:spcPct val="20000"/>
              </a:spcBef>
              <a:defRPr/>
            </a:pPr>
            <a:r>
              <a:rPr lang="zh-CN" altLang="zh-CN" sz="1100" dirty="0" smtClean="0">
                <a:solidFill>
                  <a:srgbClr val="FFFFFF"/>
                </a:solidFill>
                <a:latin typeface="FrutigerNext LT Regular" panose="020B0503040504020204" pitchFamily="34" charset="0"/>
              </a:rPr>
              <a:t>Corporate Font :</a:t>
            </a:r>
          </a:p>
          <a:p>
            <a:pPr algn="r">
              <a:spcBef>
                <a:spcPct val="20000"/>
              </a:spcBef>
              <a:defRPr/>
            </a:pPr>
            <a:r>
              <a:rPr lang="zh-CN" altLang="zh-CN" sz="1100" dirty="0" smtClean="0">
                <a:solidFill>
                  <a:srgbClr val="FFFFFF"/>
                </a:solidFill>
                <a:latin typeface="FrutigerNext LT Regular" panose="020B0503040504020204" pitchFamily="34" charset="0"/>
              </a:rPr>
              <a:t>FrutigerNext LT Medium</a:t>
            </a:r>
          </a:p>
          <a:p>
            <a:pPr algn="r">
              <a:spcBef>
                <a:spcPct val="20000"/>
              </a:spcBef>
              <a:defRPr/>
            </a:pPr>
            <a:r>
              <a:rPr lang="zh-CN" altLang="zh-CN" sz="1100" dirty="0" smtClean="0">
                <a:solidFill>
                  <a:srgbClr val="FFFFFF"/>
                </a:solidFill>
                <a:latin typeface="FrutigerNext LT Regular" panose="020B0503040504020204" pitchFamily="34" charset="0"/>
              </a:rPr>
              <a:t>Font to be used by customers and </a:t>
            </a:r>
          </a:p>
          <a:p>
            <a:pPr algn="r">
              <a:spcBef>
                <a:spcPct val="20000"/>
              </a:spcBef>
              <a:defRPr/>
            </a:pPr>
            <a:r>
              <a:rPr lang="zh-CN" altLang="zh-CN" sz="1100" dirty="0" smtClean="0">
                <a:solidFill>
                  <a:srgbClr val="FFFFFF"/>
                </a:solidFill>
                <a:latin typeface="FrutigerNext LT Regular" panose="020B0503040504020204" pitchFamily="34" charset="0"/>
              </a:rPr>
              <a:t>partners : </a:t>
            </a:r>
          </a:p>
          <a:p>
            <a:pPr algn="r">
              <a:spcBef>
                <a:spcPct val="20000"/>
              </a:spcBef>
              <a:defRPr/>
            </a:pPr>
            <a:r>
              <a:rPr lang="zh-CN" altLang="zh-CN" sz="1100" dirty="0" smtClean="0">
                <a:solidFill>
                  <a:srgbClr val="FFFFFF"/>
                </a:solidFill>
                <a:latin typeface="FrutigerNext LT Regular" panose="020B0503040504020204" pitchFamily="34" charset="0"/>
              </a:rPr>
              <a:t>Arial</a:t>
            </a:r>
          </a:p>
        </p:txBody>
      </p:sp>
      <p:sp>
        <p:nvSpPr>
          <p:cNvPr id="13323" name="Text Box 84"/>
          <p:cNvSpPr txBox="1">
            <a:spLocks noChangeArrowheads="1"/>
          </p:cNvSpPr>
          <p:nvPr/>
        </p:nvSpPr>
        <p:spPr bwMode="auto">
          <a:xfrm>
            <a:off x="12335933" y="57151"/>
            <a:ext cx="1727200" cy="1107996"/>
          </a:xfrm>
          <a:prstGeom prst="rect">
            <a:avLst/>
          </a:prstGeom>
          <a:noFill/>
          <a:ln>
            <a:noFill/>
          </a:ln>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1100" smtClean="0">
                <a:solidFill>
                  <a:srgbClr val="FFFFFF"/>
                </a:solidFill>
                <a:latin typeface="FrutigerNext LT Regular" panose="020B0503040504020204" pitchFamily="34" charset="0"/>
              </a:rPr>
              <a:t>Top right  corner  for   field-mark, customer or partner logotypes. </a:t>
            </a:r>
          </a:p>
          <a:p>
            <a:pPr>
              <a:defRPr/>
            </a:pPr>
            <a:endParaRPr lang="en-US" altLang="zh-CN" sz="1100" smtClean="0">
              <a:solidFill>
                <a:srgbClr val="FFFFFF"/>
              </a:solidFill>
              <a:latin typeface="FrutigerNext LT Regular" panose="020B0503040504020204" pitchFamily="34" charset="0"/>
            </a:endParaRPr>
          </a:p>
          <a:p>
            <a:pPr>
              <a:defRPr/>
            </a:pPr>
            <a:r>
              <a:rPr lang="en-US" altLang="zh-CN" sz="1100" smtClean="0">
                <a:solidFill>
                  <a:srgbClr val="FFFFFF"/>
                </a:solidFill>
                <a:latin typeface="FrutigerNext LT Regular" panose="020B0503040504020204" pitchFamily="34" charset="0"/>
              </a:rPr>
              <a:t>----------------   </a:t>
            </a:r>
          </a:p>
          <a:p>
            <a:pPr>
              <a:defRPr/>
            </a:pPr>
            <a:endParaRPr lang="zh-CN" altLang="en-US" sz="1100" smtClean="0">
              <a:solidFill>
                <a:srgbClr val="FFFFFF"/>
              </a:solidFill>
              <a:latin typeface="FrutigerNext LT Regular" panose="020B0503040504020204" pitchFamily="34" charset="0"/>
            </a:endParaRPr>
          </a:p>
        </p:txBody>
      </p:sp>
      <p:sp>
        <p:nvSpPr>
          <p:cNvPr id="13324" name="Text Box 85"/>
          <p:cNvSpPr txBox="1">
            <a:spLocks noChangeArrowheads="1"/>
          </p:cNvSpPr>
          <p:nvPr/>
        </p:nvSpPr>
        <p:spPr bwMode="auto">
          <a:xfrm>
            <a:off x="12335933" y="1196975"/>
            <a:ext cx="1727200" cy="1954381"/>
          </a:xfrm>
          <a:prstGeom prst="rect">
            <a:avLst/>
          </a:prstGeom>
          <a:noFill/>
          <a:ln>
            <a:noFill/>
          </a:ln>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1100" dirty="0" smtClean="0">
                <a:solidFill>
                  <a:srgbClr val="FFFFFF"/>
                </a:solidFill>
                <a:latin typeface="FrutigerNext LT Regular" panose="020B0503040504020204" pitchFamily="34" charset="0"/>
              </a:rPr>
              <a:t>The following nine groups of colors are an example of how our design colors can be used, please take note that you should only use one design color group per slide. </a:t>
            </a:r>
          </a:p>
          <a:p>
            <a:pPr>
              <a:defRPr/>
            </a:pPr>
            <a:r>
              <a:rPr lang="en-US" altLang="zh-CN" sz="1100" dirty="0" smtClean="0">
                <a:solidFill>
                  <a:srgbClr val="FFFFFF"/>
                </a:solidFill>
                <a:latin typeface="FrutigerNext LT Regular" panose="020B0503040504020204" pitchFamily="34" charset="0"/>
              </a:rPr>
              <a:t> For specific usage details, refer to the “Typesetting Standard”.</a:t>
            </a:r>
          </a:p>
        </p:txBody>
      </p:sp>
    </p:spTree>
    <p:extLst>
      <p:ext uri="{BB962C8B-B14F-4D97-AF65-F5344CB8AC3E}">
        <p14:creationId xmlns:p14="http://schemas.microsoft.com/office/powerpoint/2010/main" val="1302421388"/>
      </p:ext>
    </p:extLst>
  </p:cSld>
  <p:clrMap bg1="lt1" tx1="dk1" bg2="lt2" tx2="dk2" accent1="accent1" accent2="accent2" accent3="accent3" accent4="accent4" accent5="accent5" accent6="accent6" hlink="hlink" folHlink="folHlink"/>
  <p:sldLayoutIdLst>
    <p:sldLayoutId id="2147484275" r:id="rId1"/>
    <p:sldLayoutId id="2147484276" r:id="rId2"/>
    <p:sldLayoutId id="2147484277" r:id="rId3"/>
    <p:sldLayoutId id="2147484279" r:id="rId4"/>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txStyles>
    <p:titleStyle>
      <a:lvl1pPr algn="l" rtl="0" eaLnBrk="0" fontAlgn="base" hangingPunct="0">
        <a:spcBef>
          <a:spcPct val="0"/>
        </a:spcBef>
        <a:spcAft>
          <a:spcPct val="0"/>
        </a:spcAft>
        <a:defRPr sz="2800"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5pPr>
      <a:lvl6pPr marL="4572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6pPr>
      <a:lvl7pPr marL="9144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7pPr>
      <a:lvl8pPr marL="13716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8pPr>
      <a:lvl9pPr marL="18288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9pPr>
    </p:titleStyle>
    <p:bodyStyle>
      <a:lvl1pPr marL="342900" indent="-342900" algn="l" rtl="0" eaLnBrk="0" fontAlgn="base" hangingPunct="0">
        <a:lnSpc>
          <a:spcPct val="100000"/>
        </a:lnSpc>
        <a:spcBef>
          <a:spcPct val="0"/>
        </a:spcBef>
        <a:spcAft>
          <a:spcPts val="600"/>
        </a:spcAft>
        <a:buClr>
          <a:srgbClr val="777777"/>
        </a:buClr>
        <a:buSzPct val="60000"/>
        <a:buFont typeface="Wingdings" pitchFamily="2" charset="2"/>
        <a:buChar char="l"/>
        <a:defRPr sz="2400" b="0">
          <a:solidFill>
            <a:schemeClr val="tx1"/>
          </a:solidFill>
          <a:latin typeface="Calibri" panose="020F0502020204030204" pitchFamily="34" charset="0"/>
          <a:ea typeface="黑体" pitchFamily="49" charset="-122"/>
          <a:cs typeface="+mn-cs"/>
        </a:defRPr>
      </a:lvl1pPr>
      <a:lvl2pPr marL="742950" indent="-285750" algn="l" rtl="0" eaLnBrk="0" fontAlgn="base" hangingPunct="0">
        <a:lnSpc>
          <a:spcPct val="100000"/>
        </a:lnSpc>
        <a:spcBef>
          <a:spcPct val="0"/>
        </a:spcBef>
        <a:spcAft>
          <a:spcPts val="600"/>
        </a:spcAft>
        <a:buSzPct val="50000"/>
        <a:buFont typeface="Wingdings" panose="05000000000000000000" pitchFamily="2" charset="2"/>
        <a:buChar char="p"/>
        <a:defRPr sz="2000">
          <a:solidFill>
            <a:schemeClr val="tx1"/>
          </a:solidFill>
          <a:latin typeface="Calibri" panose="020F0502020204030204" pitchFamily="34" charset="0"/>
          <a:ea typeface="+mn-ea"/>
          <a:cs typeface="+mn-cs"/>
        </a:defRPr>
      </a:lvl2pPr>
      <a:lvl3pPr marL="1143000" indent="-228600" algn="l" rtl="0" eaLnBrk="0" fontAlgn="base" hangingPunct="0">
        <a:lnSpc>
          <a:spcPct val="100000"/>
        </a:lnSpc>
        <a:spcBef>
          <a:spcPct val="0"/>
        </a:spcBef>
        <a:spcAft>
          <a:spcPts val="600"/>
        </a:spcAft>
        <a:buSzPct val="50000"/>
        <a:buFont typeface="Wingdings" panose="05000000000000000000" pitchFamily="2" charset="2"/>
        <a:buChar char="n"/>
        <a:defRPr sz="1800">
          <a:solidFill>
            <a:schemeClr val="tx1"/>
          </a:solidFill>
          <a:latin typeface="Calibri" panose="020F0502020204030204" pitchFamily="34" charset="0"/>
          <a:ea typeface="+mn-ea"/>
          <a:cs typeface="+mn-cs"/>
        </a:defRPr>
      </a:lvl3pPr>
      <a:lvl4pPr marL="1600200" indent="-228600" algn="l" rtl="0" eaLnBrk="0" fontAlgn="base" hangingPunct="0">
        <a:lnSpc>
          <a:spcPct val="100000"/>
        </a:lnSpc>
        <a:spcBef>
          <a:spcPct val="0"/>
        </a:spcBef>
        <a:spcAft>
          <a:spcPts val="600"/>
        </a:spcAft>
        <a:buChar char="–"/>
        <a:defRPr sz="1600">
          <a:solidFill>
            <a:schemeClr val="tx1"/>
          </a:solidFill>
          <a:latin typeface="Calibri" panose="020F0502020204030204" pitchFamily="34" charset="0"/>
          <a:ea typeface="+mn-ea"/>
          <a:cs typeface="+mn-cs"/>
        </a:defRPr>
      </a:lvl4pPr>
      <a:lvl5pPr marL="2057400" indent="-228600" algn="l" rtl="0" eaLnBrk="0" fontAlgn="base" hangingPunct="0">
        <a:lnSpc>
          <a:spcPct val="100000"/>
        </a:lnSpc>
        <a:spcBef>
          <a:spcPct val="0"/>
        </a:spcBef>
        <a:spcAft>
          <a:spcPts val="600"/>
        </a:spcAft>
        <a:buFont typeface="Arial" panose="020B0604020202020204" pitchFamily="34" charset="0"/>
        <a:buChar char="~"/>
        <a:defRPr sz="1400">
          <a:solidFill>
            <a:schemeClr val="tx1"/>
          </a:solidFill>
          <a:latin typeface="Calibri" panose="020F0502020204030204" pitchFamily="34" charset="0"/>
          <a:ea typeface="+mn-ea"/>
          <a:cs typeface="+mn-cs"/>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074" name="Picture 79" descr="dd"/>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1" y="6224595"/>
            <a:ext cx="12200467" cy="636587"/>
          </a:xfrm>
          <a:prstGeom prst="rect">
            <a:avLst/>
          </a:prstGeom>
          <a:noFill/>
          <a:ln w="9525">
            <a:noFill/>
            <a:miter lim="800000"/>
            <a:headEnd/>
            <a:tailEnd/>
          </a:ln>
        </p:spPr>
      </p:pic>
      <p:sp>
        <p:nvSpPr>
          <p:cNvPr id="28680" name="Text Box 8"/>
          <p:cNvSpPr txBox="1">
            <a:spLocks noChangeArrowheads="1"/>
          </p:cNvSpPr>
          <p:nvPr/>
        </p:nvSpPr>
        <p:spPr bwMode="auto">
          <a:xfrm>
            <a:off x="869955" y="6438908"/>
            <a:ext cx="2760863" cy="265387"/>
          </a:xfrm>
          <a:prstGeom prst="rect">
            <a:avLst/>
          </a:prstGeom>
          <a:noFill/>
          <a:ln w="9525">
            <a:noFill/>
            <a:miter lim="800000"/>
            <a:headEnd/>
            <a:tailEnd/>
          </a:ln>
        </p:spPr>
        <p:txBody>
          <a:bodyPr wrap="none" lIns="79936" tIns="39970" rIns="79936" bIns="39970">
            <a:spAutoFit/>
          </a:bodyPr>
          <a:lstStyle/>
          <a:p>
            <a:pPr defTabSz="799834" eaLnBrk="0" hangingPunct="0">
              <a:defRPr/>
            </a:pPr>
            <a:r>
              <a:rPr lang="en-US" altLang="zh-CN" sz="1200" dirty="0">
                <a:solidFill>
                  <a:srgbClr val="000000"/>
                </a:solidFill>
                <a:latin typeface="FrutigerNext LT Bold" pitchFamily="1" charset="0"/>
                <a:ea typeface="MS PGothic" pitchFamily="34" charset="-128"/>
              </a:rPr>
              <a:t>HUAWEI TECHNOLOGIES CO., LTD.</a:t>
            </a:r>
            <a:endParaRPr lang="en-US" altLang="zh-CN" sz="2175" dirty="0">
              <a:solidFill>
                <a:srgbClr val="000000"/>
              </a:solidFill>
              <a:latin typeface="Arial" pitchFamily="34" charset="0"/>
              <a:ea typeface="MS PGothic" pitchFamily="34" charset="-128"/>
            </a:endParaRPr>
          </a:p>
        </p:txBody>
      </p:sp>
      <p:pic>
        <p:nvPicPr>
          <p:cNvPr id="3076" name="Picture 9" descr="8"/>
          <p:cNvPicPr>
            <a:picLocks noChangeAspect="1" noChangeArrowheads="1"/>
          </p:cNvPicPr>
          <p:nvPr/>
        </p:nvPicPr>
        <p:blipFill>
          <a:blip r:embed="rId9" cstate="print"/>
          <a:srcRect/>
          <a:stretch>
            <a:fillRect/>
          </a:stretch>
        </p:blipFill>
        <p:spPr bwMode="auto">
          <a:xfrm>
            <a:off x="10011847" y="6399235"/>
            <a:ext cx="1748367" cy="312737"/>
          </a:xfrm>
          <a:prstGeom prst="rect">
            <a:avLst/>
          </a:prstGeom>
          <a:noFill/>
          <a:ln w="9525">
            <a:noFill/>
            <a:miter lim="800000"/>
            <a:headEnd/>
            <a:tailEnd/>
          </a:ln>
        </p:spPr>
      </p:pic>
      <p:sp>
        <p:nvSpPr>
          <p:cNvPr id="3078" name="Rectangle 13"/>
          <p:cNvSpPr>
            <a:spLocks noGrp="1" noChangeArrowheads="1"/>
          </p:cNvSpPr>
          <p:nvPr>
            <p:ph type="title"/>
          </p:nvPr>
        </p:nvSpPr>
        <p:spPr bwMode="auto">
          <a:xfrm>
            <a:off x="527052" y="-100012"/>
            <a:ext cx="10327216" cy="871539"/>
          </a:xfrm>
          <a:prstGeom prst="rect">
            <a:avLst/>
          </a:prstGeom>
          <a:noFill/>
          <a:ln w="9525">
            <a:noFill/>
            <a:miter lim="800000"/>
            <a:headEnd/>
            <a:tailEnd/>
          </a:ln>
        </p:spPr>
        <p:txBody>
          <a:bodyPr vert="horz" wrap="square" lIns="106601" tIns="53300" rIns="106601" bIns="53300" numCol="1" anchor="ctr" anchorCtr="0" compatLnSpc="1">
            <a:prstTxWarp prst="textNoShape">
              <a:avLst/>
            </a:prstTxWarp>
          </a:bodyPr>
          <a:lstStyle/>
          <a:p>
            <a:pPr lvl="0"/>
            <a:r>
              <a:rPr lang="zh-CN" altLang="en-US" smtClean="0"/>
              <a:t>单击此处编辑母版标题样式</a:t>
            </a:r>
          </a:p>
        </p:txBody>
      </p:sp>
      <p:sp>
        <p:nvSpPr>
          <p:cNvPr id="28693" name="Rectangle 21"/>
          <p:cNvSpPr>
            <a:spLocks noChangeArrowheads="1"/>
          </p:cNvSpPr>
          <p:nvPr/>
        </p:nvSpPr>
        <p:spPr bwMode="auto">
          <a:xfrm>
            <a:off x="5190078" y="6438920"/>
            <a:ext cx="1565603" cy="265348"/>
          </a:xfrm>
          <a:prstGeom prst="rect">
            <a:avLst/>
          </a:prstGeom>
          <a:noFill/>
          <a:ln w="9525" algn="ctr">
            <a:noFill/>
            <a:miter lim="800000"/>
            <a:headEnd/>
            <a:tailEnd/>
          </a:ln>
          <a:effectLst/>
        </p:spPr>
        <p:txBody>
          <a:bodyPr wrap="none" lIns="79906" tIns="39951" rIns="79906" bIns="39951">
            <a:spAutoFit/>
          </a:bodyPr>
          <a:lstStyle/>
          <a:p>
            <a:pPr defTabSz="799834" eaLnBrk="0" hangingPunct="0">
              <a:defRPr/>
            </a:pPr>
            <a:r>
              <a:rPr lang="en-US" altLang="zh-CN" sz="1200" dirty="0">
                <a:solidFill>
                  <a:srgbClr val="000000"/>
                </a:solidFill>
                <a:latin typeface="FrutigerNext LT Bold" pitchFamily="1" charset="0"/>
                <a:ea typeface="ＭＳ Ｐゴシック" pitchFamily="34" charset="-128"/>
              </a:rPr>
              <a:t>Huawei Confidential </a:t>
            </a:r>
          </a:p>
        </p:txBody>
      </p:sp>
      <p:sp>
        <p:nvSpPr>
          <p:cNvPr id="28694" name="Rectangle 22"/>
          <p:cNvSpPr>
            <a:spLocks noChangeArrowheads="1"/>
          </p:cNvSpPr>
          <p:nvPr/>
        </p:nvSpPr>
        <p:spPr bwMode="auto">
          <a:xfrm>
            <a:off x="-2544212" y="528643"/>
            <a:ext cx="2459567" cy="5307012"/>
          </a:xfrm>
          <a:prstGeom prst="rect">
            <a:avLst/>
          </a:prstGeom>
          <a:noFill/>
          <a:ln w="9525">
            <a:noFill/>
            <a:miter lim="800000"/>
            <a:headEnd/>
            <a:tailEnd/>
          </a:ln>
          <a:effectLst/>
        </p:spPr>
        <p:txBody>
          <a:bodyPr lIns="79936" tIns="39970" rIns="79936" bIns="39970"/>
          <a:lstStyle/>
          <a:p>
            <a:pPr algn="r" defTabSz="799834">
              <a:lnSpc>
                <a:spcPct val="125000"/>
              </a:lnSpc>
              <a:buClr>
                <a:srgbClr val="777777"/>
              </a:buClr>
              <a:buSzPct val="60000"/>
              <a:buFont typeface="Wingdings" pitchFamily="2" charset="2"/>
              <a:buNone/>
              <a:defRPr/>
            </a:pPr>
            <a:r>
              <a:rPr lang="zh-CN" altLang="en-US" sz="1125" dirty="0">
                <a:solidFill>
                  <a:srgbClr val="FFFFFF"/>
                </a:solidFill>
                <a:latin typeface="Arial" charset="0"/>
                <a:ea typeface="华文细黑"/>
              </a:rPr>
              <a:t>英文标题</a:t>
            </a:r>
            <a:r>
              <a:rPr lang="en-US" altLang="zh-CN" sz="1125" dirty="0">
                <a:solidFill>
                  <a:srgbClr val="FFFFFF"/>
                </a:solidFill>
                <a:latin typeface="Arial" charset="0"/>
                <a:ea typeface="华文细黑"/>
              </a:rPr>
              <a:t>:32-35pt  </a:t>
            </a:r>
            <a:endParaRPr lang="zh-CN" altLang="en-US" sz="1125" dirty="0">
              <a:solidFill>
                <a:srgbClr val="FFFFFF"/>
              </a:solidFill>
              <a:latin typeface="Arial" charset="0"/>
              <a:ea typeface="华文细黑"/>
            </a:endParaRPr>
          </a:p>
          <a:p>
            <a:pPr algn="r" defTabSz="799834">
              <a:lnSpc>
                <a:spcPct val="125000"/>
              </a:lnSpc>
              <a:buClr>
                <a:srgbClr val="777777"/>
              </a:buClr>
              <a:buSzPct val="60000"/>
              <a:buFont typeface="Wingdings" pitchFamily="2" charset="2"/>
              <a:buNone/>
              <a:defRPr/>
            </a:pPr>
            <a:r>
              <a:rPr lang="zh-CN" altLang="en-US" sz="1125" dirty="0">
                <a:solidFill>
                  <a:srgbClr val="FFFFFF"/>
                </a:solidFill>
                <a:latin typeface="Arial" charset="0"/>
                <a:ea typeface="华文细黑"/>
              </a:rPr>
              <a:t>颜色</a:t>
            </a:r>
            <a:r>
              <a:rPr lang="en-US" altLang="zh-CN" sz="1125" dirty="0">
                <a:solidFill>
                  <a:srgbClr val="FFFFFF"/>
                </a:solidFill>
                <a:latin typeface="Arial" charset="0"/>
                <a:ea typeface="华文细黑"/>
              </a:rPr>
              <a:t>: R153 G0 B0</a:t>
            </a:r>
          </a:p>
          <a:p>
            <a:pPr algn="r" defTabSz="799834">
              <a:lnSpc>
                <a:spcPct val="125000"/>
              </a:lnSpc>
              <a:buClr>
                <a:srgbClr val="777777"/>
              </a:buClr>
              <a:buSzPct val="60000"/>
              <a:buFont typeface="Wingdings" pitchFamily="2" charset="2"/>
              <a:buNone/>
              <a:defRPr/>
            </a:pPr>
            <a:r>
              <a:rPr lang="zh-CN" altLang="en-US" sz="1125" dirty="0">
                <a:solidFill>
                  <a:srgbClr val="FFFFFF"/>
                </a:solidFill>
                <a:latin typeface="FrutigerNext LT Regular"/>
                <a:ea typeface="华文细黑"/>
              </a:rPr>
              <a:t>内部使用字体 </a:t>
            </a:r>
            <a:r>
              <a:rPr lang="en-US" altLang="zh-CN" sz="1125" dirty="0">
                <a:solidFill>
                  <a:srgbClr val="FFFFFF"/>
                </a:solidFill>
                <a:latin typeface="FrutigerNext LT Regular"/>
                <a:ea typeface="华文细黑"/>
              </a:rPr>
              <a:t>:</a:t>
            </a:r>
          </a:p>
          <a:p>
            <a:pPr algn="r" defTabSz="799834">
              <a:lnSpc>
                <a:spcPct val="125000"/>
              </a:lnSpc>
              <a:buClr>
                <a:srgbClr val="777777"/>
              </a:buClr>
              <a:buSzPct val="60000"/>
              <a:buFont typeface="Wingdings" pitchFamily="2" charset="2"/>
              <a:buNone/>
              <a:defRPr/>
            </a:pPr>
            <a:r>
              <a:rPr lang="en-US" altLang="zh-CN" sz="1125" dirty="0" err="1">
                <a:solidFill>
                  <a:srgbClr val="FFFFFF"/>
                </a:solidFill>
                <a:latin typeface="FrutigerNext LT Regular"/>
                <a:ea typeface="华文细黑"/>
              </a:rPr>
              <a:t>FrutigerNext</a:t>
            </a:r>
            <a:r>
              <a:rPr lang="en-US" altLang="zh-CN" sz="1125" dirty="0">
                <a:solidFill>
                  <a:srgbClr val="FFFFFF"/>
                </a:solidFill>
                <a:latin typeface="FrutigerNext LT Regular"/>
                <a:ea typeface="华文细黑"/>
              </a:rPr>
              <a:t> LT Medium</a:t>
            </a:r>
          </a:p>
          <a:p>
            <a:pPr algn="r" defTabSz="799834">
              <a:lnSpc>
                <a:spcPct val="125000"/>
              </a:lnSpc>
              <a:buClr>
                <a:srgbClr val="777777"/>
              </a:buClr>
              <a:buSzPct val="60000"/>
              <a:buFont typeface="Wingdings" pitchFamily="2" charset="2"/>
              <a:buNone/>
              <a:defRPr/>
            </a:pPr>
            <a:r>
              <a:rPr lang="zh-CN" altLang="en-US" sz="1125" dirty="0">
                <a:solidFill>
                  <a:srgbClr val="FFFFFF"/>
                </a:solidFill>
                <a:latin typeface="FrutigerNext LT Regular"/>
                <a:ea typeface="华文细黑"/>
              </a:rPr>
              <a:t>外部使用字体 </a:t>
            </a:r>
            <a:r>
              <a:rPr lang="en-US" altLang="zh-CN" sz="1125" dirty="0">
                <a:solidFill>
                  <a:srgbClr val="FFFFFF"/>
                </a:solidFill>
                <a:latin typeface="FrutigerNext LT Regular"/>
                <a:ea typeface="华文细黑"/>
              </a:rPr>
              <a:t>: Arial</a:t>
            </a:r>
          </a:p>
          <a:p>
            <a:pPr algn="r" defTabSz="799834">
              <a:lnSpc>
                <a:spcPct val="75000"/>
              </a:lnSpc>
              <a:buClr>
                <a:srgbClr val="777777"/>
              </a:buClr>
              <a:buSzPct val="60000"/>
              <a:buFont typeface="Wingdings" pitchFamily="2" charset="2"/>
              <a:buNone/>
              <a:defRPr/>
            </a:pPr>
            <a:endParaRPr lang="en-US" altLang="zh-CN" sz="1125" dirty="0">
              <a:solidFill>
                <a:srgbClr val="FFFFFF"/>
              </a:solidFill>
              <a:latin typeface="Arial" charset="0"/>
              <a:ea typeface="华文细黑"/>
            </a:endParaRPr>
          </a:p>
          <a:p>
            <a:pPr algn="r" defTabSz="799834">
              <a:lnSpc>
                <a:spcPct val="125000"/>
              </a:lnSpc>
              <a:buClr>
                <a:srgbClr val="777777"/>
              </a:buClr>
              <a:buSzPct val="60000"/>
              <a:buFont typeface="Wingdings" pitchFamily="2" charset="2"/>
              <a:buNone/>
              <a:defRPr/>
            </a:pPr>
            <a:r>
              <a:rPr lang="zh-CN" altLang="en-US" sz="1125" dirty="0">
                <a:solidFill>
                  <a:srgbClr val="FFFFFF"/>
                </a:solidFill>
                <a:latin typeface="Arial" charset="0"/>
                <a:ea typeface="华文细黑"/>
              </a:rPr>
              <a:t>中文标题</a:t>
            </a:r>
            <a:r>
              <a:rPr lang="en-US" altLang="zh-CN" sz="1125" dirty="0">
                <a:solidFill>
                  <a:srgbClr val="FFFFFF"/>
                </a:solidFill>
                <a:latin typeface="Arial" charset="0"/>
                <a:ea typeface="华文细黑"/>
              </a:rPr>
              <a:t>:30-32pt  </a:t>
            </a:r>
            <a:endParaRPr lang="zh-CN" altLang="en-US" sz="1125" dirty="0">
              <a:solidFill>
                <a:srgbClr val="FFFFFF"/>
              </a:solidFill>
              <a:latin typeface="Arial" charset="0"/>
              <a:ea typeface="华文细黑"/>
            </a:endParaRPr>
          </a:p>
          <a:p>
            <a:pPr algn="r" defTabSz="799834">
              <a:lnSpc>
                <a:spcPct val="125000"/>
              </a:lnSpc>
              <a:buClr>
                <a:srgbClr val="777777"/>
              </a:buClr>
              <a:buSzPct val="60000"/>
              <a:buFont typeface="Wingdings" pitchFamily="2" charset="2"/>
              <a:buNone/>
              <a:defRPr/>
            </a:pPr>
            <a:r>
              <a:rPr lang="zh-CN" altLang="en-US" sz="1125" dirty="0">
                <a:solidFill>
                  <a:srgbClr val="FFFFFF"/>
                </a:solidFill>
                <a:latin typeface="Arial" charset="0"/>
                <a:ea typeface="华文细黑"/>
              </a:rPr>
              <a:t>颜色</a:t>
            </a:r>
            <a:r>
              <a:rPr lang="en-US" altLang="zh-CN" sz="1125" dirty="0">
                <a:solidFill>
                  <a:srgbClr val="FFFFFF"/>
                </a:solidFill>
                <a:latin typeface="Arial" charset="0"/>
                <a:ea typeface="华文细黑"/>
              </a:rPr>
              <a:t>: R153 G0 B0</a:t>
            </a:r>
          </a:p>
          <a:p>
            <a:pPr algn="r" defTabSz="799834">
              <a:lnSpc>
                <a:spcPct val="125000"/>
              </a:lnSpc>
              <a:buClr>
                <a:srgbClr val="777777"/>
              </a:buClr>
              <a:buSzPct val="60000"/>
              <a:buFont typeface="Wingdings" pitchFamily="2" charset="2"/>
              <a:buNone/>
              <a:defRPr/>
            </a:pPr>
            <a:r>
              <a:rPr lang="zh-CN" altLang="en-US" sz="1125" dirty="0">
                <a:solidFill>
                  <a:srgbClr val="FFFFFF"/>
                </a:solidFill>
                <a:latin typeface="Arial" charset="0"/>
                <a:ea typeface="华文细黑"/>
              </a:rPr>
              <a:t>字体</a:t>
            </a:r>
            <a:r>
              <a:rPr lang="en-US" altLang="zh-CN" sz="1125" dirty="0">
                <a:solidFill>
                  <a:srgbClr val="FFFFFF"/>
                </a:solidFill>
                <a:latin typeface="Arial" charset="0"/>
                <a:ea typeface="华文细黑"/>
              </a:rPr>
              <a:t>:</a:t>
            </a:r>
            <a:r>
              <a:rPr lang="zh-CN" altLang="en-US" sz="1125" dirty="0">
                <a:solidFill>
                  <a:srgbClr val="FFFFFF"/>
                </a:solidFill>
                <a:latin typeface="Arial" charset="0"/>
                <a:ea typeface="华文细黑"/>
              </a:rPr>
              <a:t>黑体</a:t>
            </a:r>
          </a:p>
          <a:p>
            <a:pPr algn="r" defTabSz="799834">
              <a:lnSpc>
                <a:spcPct val="125000"/>
              </a:lnSpc>
              <a:buClr>
                <a:srgbClr val="777777"/>
              </a:buClr>
              <a:buSzPct val="60000"/>
              <a:buFont typeface="Wingdings" pitchFamily="2" charset="2"/>
              <a:buNone/>
              <a:defRPr/>
            </a:pPr>
            <a:endParaRPr lang="zh-CN" altLang="en-US" sz="1125" dirty="0">
              <a:solidFill>
                <a:srgbClr val="FFFFFF"/>
              </a:solidFill>
              <a:latin typeface="Arial" charset="0"/>
              <a:ea typeface="华文细黑"/>
            </a:endParaRPr>
          </a:p>
          <a:p>
            <a:pPr algn="r" defTabSz="799834">
              <a:lnSpc>
                <a:spcPct val="125000"/>
              </a:lnSpc>
              <a:buClr>
                <a:srgbClr val="777777"/>
              </a:buClr>
              <a:buSzPct val="60000"/>
              <a:buFont typeface="Wingdings" pitchFamily="2" charset="2"/>
              <a:buNone/>
              <a:defRPr/>
            </a:pPr>
            <a:endParaRPr lang="zh-CN" altLang="en-US" sz="1125" dirty="0">
              <a:solidFill>
                <a:srgbClr val="FFFFFF"/>
              </a:solidFill>
              <a:latin typeface="Arial" charset="0"/>
              <a:ea typeface="华文细黑"/>
            </a:endParaRPr>
          </a:p>
          <a:p>
            <a:pPr algn="r" defTabSz="799834">
              <a:lnSpc>
                <a:spcPct val="125000"/>
              </a:lnSpc>
              <a:buClr>
                <a:srgbClr val="777777"/>
              </a:buClr>
              <a:buSzPct val="60000"/>
              <a:buFont typeface="Wingdings" pitchFamily="2" charset="2"/>
              <a:buNone/>
              <a:defRPr/>
            </a:pPr>
            <a:endParaRPr lang="zh-CN" altLang="en-US" sz="1125" dirty="0">
              <a:solidFill>
                <a:srgbClr val="FFFFFF"/>
              </a:solidFill>
              <a:latin typeface="Arial" charset="0"/>
              <a:ea typeface="华文细黑"/>
            </a:endParaRPr>
          </a:p>
          <a:p>
            <a:pPr algn="r" defTabSz="799834">
              <a:lnSpc>
                <a:spcPct val="125000"/>
              </a:lnSpc>
              <a:buClr>
                <a:srgbClr val="777777"/>
              </a:buClr>
              <a:buSzPct val="60000"/>
              <a:buFont typeface="Wingdings" pitchFamily="2" charset="2"/>
              <a:buNone/>
              <a:defRPr/>
            </a:pPr>
            <a:r>
              <a:rPr lang="zh-CN" altLang="en-US" sz="1125" dirty="0">
                <a:solidFill>
                  <a:srgbClr val="FFFFFF"/>
                </a:solidFill>
                <a:latin typeface="Arial" charset="0"/>
                <a:ea typeface="华文细黑"/>
              </a:rPr>
              <a:t>英文正文</a:t>
            </a:r>
            <a:r>
              <a:rPr lang="en-US" altLang="zh-CN" sz="1125" dirty="0">
                <a:solidFill>
                  <a:srgbClr val="FFFFFF"/>
                </a:solidFill>
                <a:latin typeface="Arial" charset="0"/>
                <a:ea typeface="华文细黑"/>
              </a:rPr>
              <a:t>:20-22pt</a:t>
            </a:r>
          </a:p>
          <a:p>
            <a:pPr algn="r" defTabSz="799834">
              <a:lnSpc>
                <a:spcPct val="125000"/>
              </a:lnSpc>
              <a:buClr>
                <a:srgbClr val="777777"/>
              </a:buClr>
              <a:buSzPct val="60000"/>
              <a:buFont typeface="Wingdings" pitchFamily="2" charset="2"/>
              <a:buNone/>
              <a:defRPr/>
            </a:pPr>
            <a:r>
              <a:rPr lang="zh-CN" altLang="en-US" sz="1125" dirty="0">
                <a:solidFill>
                  <a:srgbClr val="FFFFFF"/>
                </a:solidFill>
                <a:latin typeface="Arial" charset="0"/>
                <a:ea typeface="华文细黑"/>
              </a:rPr>
              <a:t>子目录 </a:t>
            </a:r>
            <a:r>
              <a:rPr lang="en-US" altLang="zh-CN" sz="1125" dirty="0">
                <a:solidFill>
                  <a:srgbClr val="FFFFFF"/>
                </a:solidFill>
                <a:latin typeface="Arial" charset="0"/>
                <a:ea typeface="华文细黑"/>
              </a:rPr>
              <a:t>(2-5</a:t>
            </a:r>
            <a:r>
              <a:rPr lang="zh-CN" altLang="en-US" sz="1125" dirty="0">
                <a:solidFill>
                  <a:srgbClr val="FFFFFF"/>
                </a:solidFill>
                <a:latin typeface="Arial" charset="0"/>
                <a:ea typeface="华文细黑"/>
              </a:rPr>
              <a:t>级</a:t>
            </a:r>
            <a:r>
              <a:rPr lang="en-US" altLang="zh-CN" sz="1125" dirty="0">
                <a:solidFill>
                  <a:srgbClr val="FFFFFF"/>
                </a:solidFill>
                <a:latin typeface="Arial" charset="0"/>
                <a:ea typeface="华文细黑"/>
              </a:rPr>
              <a:t>) :18pt  </a:t>
            </a:r>
          </a:p>
          <a:p>
            <a:pPr algn="r" defTabSz="799834">
              <a:lnSpc>
                <a:spcPct val="125000"/>
              </a:lnSpc>
              <a:buClr>
                <a:srgbClr val="777777"/>
              </a:buClr>
              <a:buSzPct val="60000"/>
              <a:buFont typeface="Wingdings" pitchFamily="2" charset="2"/>
              <a:buNone/>
              <a:defRPr/>
            </a:pPr>
            <a:r>
              <a:rPr lang="zh-CN" altLang="en-US" sz="1125" dirty="0">
                <a:solidFill>
                  <a:srgbClr val="FFFFFF"/>
                </a:solidFill>
                <a:latin typeface="Arial" charset="0"/>
                <a:ea typeface="华文细黑"/>
              </a:rPr>
              <a:t>颜色</a:t>
            </a:r>
            <a:r>
              <a:rPr lang="en-US" altLang="zh-CN" sz="1125" dirty="0">
                <a:solidFill>
                  <a:srgbClr val="FFFFFF"/>
                </a:solidFill>
                <a:latin typeface="Arial" charset="0"/>
                <a:ea typeface="华文细黑"/>
              </a:rPr>
              <a:t>:</a:t>
            </a:r>
            <a:r>
              <a:rPr lang="zh-CN" altLang="en-US" sz="1125" dirty="0">
                <a:solidFill>
                  <a:srgbClr val="FFFFFF"/>
                </a:solidFill>
                <a:latin typeface="Arial" charset="0"/>
                <a:ea typeface="华文细黑"/>
              </a:rPr>
              <a:t>黑色</a:t>
            </a:r>
          </a:p>
          <a:p>
            <a:pPr algn="r" defTabSz="799834">
              <a:lnSpc>
                <a:spcPct val="125000"/>
              </a:lnSpc>
              <a:buClr>
                <a:srgbClr val="777777"/>
              </a:buClr>
              <a:buSzPct val="60000"/>
              <a:buFont typeface="Wingdings" pitchFamily="2" charset="2"/>
              <a:buNone/>
              <a:defRPr/>
            </a:pPr>
            <a:r>
              <a:rPr lang="zh-CN" altLang="en-US" sz="1125" dirty="0">
                <a:solidFill>
                  <a:srgbClr val="FFFFFF"/>
                </a:solidFill>
                <a:latin typeface="FrutigerNext LT Regular"/>
                <a:ea typeface="华文细黑"/>
              </a:rPr>
              <a:t>内部使用字体 </a:t>
            </a:r>
            <a:r>
              <a:rPr lang="en-US" altLang="zh-CN" sz="1125" dirty="0">
                <a:solidFill>
                  <a:srgbClr val="FFFFFF"/>
                </a:solidFill>
                <a:latin typeface="FrutigerNext LT Regular"/>
                <a:ea typeface="华文细黑"/>
              </a:rPr>
              <a:t>:</a:t>
            </a:r>
          </a:p>
          <a:p>
            <a:pPr algn="r" defTabSz="799834">
              <a:lnSpc>
                <a:spcPct val="125000"/>
              </a:lnSpc>
              <a:buClr>
                <a:srgbClr val="777777"/>
              </a:buClr>
              <a:buSzPct val="60000"/>
              <a:buFont typeface="Wingdings" pitchFamily="2" charset="2"/>
              <a:buNone/>
              <a:defRPr/>
            </a:pPr>
            <a:r>
              <a:rPr lang="en-US" altLang="zh-CN" sz="1125" dirty="0" err="1">
                <a:solidFill>
                  <a:srgbClr val="FFFFFF"/>
                </a:solidFill>
                <a:latin typeface="FrutigerNext LT Regular"/>
                <a:ea typeface="华文细黑"/>
              </a:rPr>
              <a:t>FrutigerNext</a:t>
            </a:r>
            <a:r>
              <a:rPr lang="en-US" altLang="zh-CN" sz="1125" dirty="0">
                <a:solidFill>
                  <a:srgbClr val="FFFFFF"/>
                </a:solidFill>
                <a:latin typeface="FrutigerNext LT Regular"/>
                <a:ea typeface="华文细黑"/>
              </a:rPr>
              <a:t> LT Regular</a:t>
            </a:r>
          </a:p>
          <a:p>
            <a:pPr algn="r" defTabSz="799834">
              <a:lnSpc>
                <a:spcPct val="125000"/>
              </a:lnSpc>
              <a:buClr>
                <a:srgbClr val="777777"/>
              </a:buClr>
              <a:buSzPct val="60000"/>
              <a:buFont typeface="Wingdings" pitchFamily="2" charset="2"/>
              <a:buNone/>
              <a:defRPr/>
            </a:pPr>
            <a:r>
              <a:rPr lang="zh-CN" altLang="en-US" sz="1125" dirty="0">
                <a:solidFill>
                  <a:srgbClr val="FFFFFF"/>
                </a:solidFill>
                <a:latin typeface="FrutigerNext LT Regular"/>
                <a:ea typeface="华文细黑"/>
              </a:rPr>
              <a:t>外部使用字体 </a:t>
            </a:r>
            <a:r>
              <a:rPr lang="en-US" altLang="zh-CN" sz="1125" dirty="0">
                <a:solidFill>
                  <a:srgbClr val="FFFFFF"/>
                </a:solidFill>
                <a:latin typeface="FrutigerNext LT Regular"/>
                <a:ea typeface="华文细黑"/>
              </a:rPr>
              <a:t>: Arial</a:t>
            </a:r>
          </a:p>
          <a:p>
            <a:pPr algn="r" defTabSz="799834">
              <a:lnSpc>
                <a:spcPct val="75000"/>
              </a:lnSpc>
              <a:buClr>
                <a:srgbClr val="777777"/>
              </a:buClr>
              <a:buSzPct val="60000"/>
              <a:buFont typeface="Wingdings" pitchFamily="2" charset="2"/>
              <a:buNone/>
              <a:defRPr/>
            </a:pPr>
            <a:endParaRPr lang="en-US" altLang="zh-CN" sz="1125" dirty="0">
              <a:solidFill>
                <a:srgbClr val="FFFFFF"/>
              </a:solidFill>
              <a:latin typeface="Arial" charset="0"/>
              <a:ea typeface="华文细黑"/>
            </a:endParaRPr>
          </a:p>
          <a:p>
            <a:pPr algn="r" defTabSz="799834">
              <a:lnSpc>
                <a:spcPct val="125000"/>
              </a:lnSpc>
              <a:buClr>
                <a:srgbClr val="777777"/>
              </a:buClr>
              <a:buSzPct val="60000"/>
              <a:buFont typeface="Wingdings" pitchFamily="2" charset="2"/>
              <a:buNone/>
              <a:defRPr/>
            </a:pPr>
            <a:r>
              <a:rPr lang="zh-CN" altLang="en-US" sz="1125" dirty="0">
                <a:solidFill>
                  <a:srgbClr val="FFFFFF"/>
                </a:solidFill>
                <a:latin typeface="Arial" charset="0"/>
                <a:ea typeface="华文细黑"/>
              </a:rPr>
              <a:t>中文正文</a:t>
            </a:r>
            <a:r>
              <a:rPr lang="en-US" altLang="zh-CN" sz="1125" dirty="0">
                <a:solidFill>
                  <a:srgbClr val="FFFFFF"/>
                </a:solidFill>
                <a:latin typeface="Arial" charset="0"/>
                <a:ea typeface="华文细黑"/>
              </a:rPr>
              <a:t>:18-20pt</a:t>
            </a:r>
          </a:p>
          <a:p>
            <a:pPr algn="r" defTabSz="799834">
              <a:lnSpc>
                <a:spcPct val="125000"/>
              </a:lnSpc>
              <a:buClr>
                <a:srgbClr val="777777"/>
              </a:buClr>
              <a:buSzPct val="60000"/>
              <a:buFont typeface="Wingdings" pitchFamily="2" charset="2"/>
              <a:buNone/>
              <a:defRPr/>
            </a:pPr>
            <a:r>
              <a:rPr lang="zh-CN" altLang="en-US" sz="1125" dirty="0">
                <a:solidFill>
                  <a:srgbClr val="FFFFFF"/>
                </a:solidFill>
                <a:latin typeface="Arial" charset="0"/>
                <a:ea typeface="华文细黑"/>
              </a:rPr>
              <a:t>子目录</a:t>
            </a:r>
            <a:r>
              <a:rPr lang="en-US" altLang="zh-CN" sz="1125" dirty="0">
                <a:solidFill>
                  <a:srgbClr val="FFFFFF"/>
                </a:solidFill>
                <a:latin typeface="Arial" charset="0"/>
                <a:ea typeface="华文细黑"/>
              </a:rPr>
              <a:t>(2-5</a:t>
            </a:r>
            <a:r>
              <a:rPr lang="zh-CN" altLang="en-US" sz="1125" dirty="0">
                <a:solidFill>
                  <a:srgbClr val="FFFFFF"/>
                </a:solidFill>
                <a:latin typeface="Arial" charset="0"/>
                <a:ea typeface="华文细黑"/>
              </a:rPr>
              <a:t>级</a:t>
            </a:r>
            <a:r>
              <a:rPr lang="en-US" altLang="zh-CN" sz="1125" dirty="0">
                <a:solidFill>
                  <a:srgbClr val="FFFFFF"/>
                </a:solidFill>
                <a:latin typeface="Arial" charset="0"/>
                <a:ea typeface="华文细黑"/>
              </a:rPr>
              <a:t>):18pt </a:t>
            </a:r>
            <a:endParaRPr lang="zh-CN" altLang="en-US" sz="1125" dirty="0">
              <a:solidFill>
                <a:srgbClr val="FFFFFF"/>
              </a:solidFill>
              <a:latin typeface="Arial" charset="0"/>
              <a:ea typeface="华文细黑"/>
            </a:endParaRPr>
          </a:p>
          <a:p>
            <a:pPr algn="r" defTabSz="799834">
              <a:lnSpc>
                <a:spcPct val="125000"/>
              </a:lnSpc>
              <a:buClr>
                <a:srgbClr val="777777"/>
              </a:buClr>
              <a:buSzPct val="60000"/>
              <a:buFont typeface="Wingdings" pitchFamily="2" charset="2"/>
              <a:buNone/>
              <a:defRPr/>
            </a:pPr>
            <a:r>
              <a:rPr lang="zh-CN" altLang="en-US" sz="1125" dirty="0">
                <a:solidFill>
                  <a:srgbClr val="FFFFFF"/>
                </a:solidFill>
                <a:latin typeface="Arial" charset="0"/>
                <a:ea typeface="华文细黑"/>
              </a:rPr>
              <a:t>颜色</a:t>
            </a:r>
            <a:r>
              <a:rPr lang="en-US" altLang="zh-CN" sz="1125" dirty="0">
                <a:solidFill>
                  <a:srgbClr val="FFFFFF"/>
                </a:solidFill>
                <a:latin typeface="Arial" charset="0"/>
                <a:ea typeface="华文细黑"/>
              </a:rPr>
              <a:t>:</a:t>
            </a:r>
            <a:r>
              <a:rPr lang="zh-CN" altLang="en-US" sz="1125" dirty="0">
                <a:solidFill>
                  <a:srgbClr val="FFFFFF"/>
                </a:solidFill>
                <a:latin typeface="Arial" charset="0"/>
                <a:ea typeface="华文细黑"/>
              </a:rPr>
              <a:t>黑色</a:t>
            </a:r>
          </a:p>
          <a:p>
            <a:pPr algn="r" defTabSz="799834">
              <a:lnSpc>
                <a:spcPct val="125000"/>
              </a:lnSpc>
              <a:buClr>
                <a:srgbClr val="777777"/>
              </a:buClr>
              <a:buSzPct val="60000"/>
              <a:buFont typeface="Wingdings" pitchFamily="2" charset="2"/>
              <a:buNone/>
              <a:defRPr/>
            </a:pPr>
            <a:r>
              <a:rPr lang="zh-CN" altLang="en-US" sz="1125" dirty="0">
                <a:solidFill>
                  <a:srgbClr val="FFFFFF"/>
                </a:solidFill>
                <a:latin typeface="Arial" charset="0"/>
                <a:ea typeface="华文细黑"/>
              </a:rPr>
              <a:t>字体</a:t>
            </a:r>
            <a:r>
              <a:rPr lang="en-US" altLang="zh-CN" sz="1125" dirty="0">
                <a:solidFill>
                  <a:srgbClr val="FFFFFF"/>
                </a:solidFill>
                <a:latin typeface="Arial" charset="0"/>
                <a:ea typeface="华文细黑"/>
              </a:rPr>
              <a:t>:</a:t>
            </a:r>
            <a:r>
              <a:rPr lang="zh-CN" altLang="en-US" sz="1125" dirty="0">
                <a:solidFill>
                  <a:srgbClr val="FFFFFF"/>
                </a:solidFill>
                <a:latin typeface="Arial" charset="0"/>
                <a:ea typeface="华文细黑"/>
              </a:rPr>
              <a:t>细黑体 </a:t>
            </a:r>
          </a:p>
          <a:p>
            <a:pPr algn="r" defTabSz="799834">
              <a:lnSpc>
                <a:spcPct val="125000"/>
              </a:lnSpc>
              <a:buClr>
                <a:srgbClr val="777777"/>
              </a:buClr>
              <a:buSzPct val="60000"/>
              <a:buFont typeface="Wingdings" pitchFamily="2" charset="2"/>
              <a:buNone/>
              <a:defRPr/>
            </a:pPr>
            <a:endParaRPr lang="zh-CN" altLang="en-US" sz="1125" dirty="0">
              <a:solidFill>
                <a:srgbClr val="FFFFFF"/>
              </a:solidFill>
              <a:latin typeface="Arial" charset="0"/>
              <a:ea typeface="华文细黑"/>
            </a:endParaRPr>
          </a:p>
          <a:p>
            <a:pPr algn="r" defTabSz="799834">
              <a:lnSpc>
                <a:spcPct val="125000"/>
              </a:lnSpc>
              <a:buClr>
                <a:srgbClr val="777777"/>
              </a:buClr>
              <a:buSzPct val="60000"/>
              <a:buFont typeface="Wingdings" pitchFamily="2" charset="2"/>
              <a:buNone/>
              <a:defRPr/>
            </a:pPr>
            <a:endParaRPr lang="zh-CN" altLang="en-US" sz="1125" dirty="0">
              <a:solidFill>
                <a:srgbClr val="FFFFFF"/>
              </a:solidFill>
              <a:latin typeface="Arial" charset="0"/>
              <a:ea typeface="华文细黑"/>
            </a:endParaRPr>
          </a:p>
          <a:p>
            <a:pPr algn="r" defTabSz="799834">
              <a:lnSpc>
                <a:spcPct val="125000"/>
              </a:lnSpc>
              <a:buClr>
                <a:srgbClr val="777777"/>
              </a:buClr>
              <a:buSzPct val="60000"/>
              <a:buFont typeface="Wingdings" pitchFamily="2" charset="2"/>
              <a:buNone/>
              <a:defRPr/>
            </a:pPr>
            <a:endParaRPr lang="en-US" altLang="zh-CN" sz="1125" dirty="0">
              <a:solidFill>
                <a:srgbClr val="FFFFFF"/>
              </a:solidFill>
              <a:latin typeface="Arial" charset="0"/>
              <a:ea typeface="华文细黑"/>
            </a:endParaRPr>
          </a:p>
          <a:p>
            <a:pPr algn="r" defTabSz="799834">
              <a:lnSpc>
                <a:spcPct val="125000"/>
              </a:lnSpc>
              <a:buClr>
                <a:srgbClr val="777777"/>
              </a:buClr>
              <a:buSzPct val="60000"/>
              <a:buFont typeface="Wingdings" pitchFamily="2" charset="2"/>
              <a:buNone/>
              <a:defRPr/>
            </a:pPr>
            <a:endParaRPr lang="en-US" altLang="zh-CN" sz="1125" dirty="0">
              <a:solidFill>
                <a:srgbClr val="FFFFFF"/>
              </a:solidFill>
              <a:latin typeface="Arial" charset="0"/>
              <a:ea typeface="华文细黑"/>
            </a:endParaRPr>
          </a:p>
          <a:p>
            <a:pPr algn="r" defTabSz="799834">
              <a:lnSpc>
                <a:spcPct val="125000"/>
              </a:lnSpc>
              <a:buClr>
                <a:srgbClr val="777777"/>
              </a:buClr>
              <a:buSzPct val="60000"/>
              <a:buFont typeface="Wingdings" pitchFamily="2" charset="2"/>
              <a:buNone/>
              <a:defRPr/>
            </a:pPr>
            <a:endParaRPr lang="zh-CN" altLang="en-US" sz="1125" dirty="0">
              <a:solidFill>
                <a:srgbClr val="000000"/>
              </a:solidFill>
              <a:latin typeface="Arial" charset="0"/>
              <a:ea typeface="华文细黑"/>
            </a:endParaRPr>
          </a:p>
        </p:txBody>
      </p:sp>
      <p:sp>
        <p:nvSpPr>
          <p:cNvPr id="28734" name="Rectangle 62"/>
          <p:cNvSpPr>
            <a:spLocks noChangeArrowheads="1"/>
          </p:cNvSpPr>
          <p:nvPr/>
        </p:nvSpPr>
        <p:spPr bwMode="auto">
          <a:xfrm>
            <a:off x="12266095" y="1423995"/>
            <a:ext cx="1399116" cy="2005012"/>
          </a:xfrm>
          <a:prstGeom prst="rect">
            <a:avLst/>
          </a:prstGeom>
          <a:noFill/>
          <a:ln w="9525">
            <a:noFill/>
            <a:miter lim="800000"/>
            <a:headEnd/>
            <a:tailEnd/>
          </a:ln>
          <a:effectLst/>
        </p:spPr>
        <p:txBody>
          <a:bodyPr lIns="79936" tIns="39970" rIns="79936" bIns="39970"/>
          <a:lstStyle/>
          <a:p>
            <a:pPr defTabSz="799834">
              <a:lnSpc>
                <a:spcPct val="120000"/>
              </a:lnSpc>
              <a:buClr>
                <a:srgbClr val="777777"/>
              </a:buClr>
              <a:buSzPct val="60000"/>
              <a:buFont typeface="Wingdings" pitchFamily="2" charset="2"/>
              <a:buNone/>
              <a:defRPr/>
            </a:pPr>
            <a:r>
              <a:rPr lang="zh-CN" altLang="en-US" sz="1125" dirty="0">
                <a:solidFill>
                  <a:srgbClr val="FFFFFF"/>
                </a:solidFill>
                <a:latin typeface="华文细黑" pitchFamily="2" charset="-122"/>
                <a:ea typeface="华文细黑"/>
              </a:rPr>
              <a:t>配色参考方案：</a:t>
            </a:r>
          </a:p>
          <a:p>
            <a:pPr defTabSz="799834">
              <a:lnSpc>
                <a:spcPct val="120000"/>
              </a:lnSpc>
              <a:buClr>
                <a:srgbClr val="777777"/>
              </a:buClr>
              <a:buSzPct val="60000"/>
              <a:buFont typeface="Wingdings" pitchFamily="2" charset="2"/>
              <a:buNone/>
              <a:defRPr/>
            </a:pPr>
            <a:r>
              <a:rPr lang="zh-CN" altLang="en-US" sz="1125" dirty="0">
                <a:solidFill>
                  <a:srgbClr val="FFFFFF"/>
                </a:solidFill>
                <a:latin typeface="华文细黑" pitchFamily="2" charset="-122"/>
                <a:ea typeface="华文细黑"/>
              </a:rPr>
              <a:t>建议同一页面内不超过四种颜色，以下是</a:t>
            </a:r>
            <a:r>
              <a:rPr lang="en-US" altLang="zh-CN" sz="1125" dirty="0">
                <a:solidFill>
                  <a:srgbClr val="FFFFFF"/>
                </a:solidFill>
                <a:latin typeface="华文细黑" pitchFamily="2" charset="-122"/>
                <a:ea typeface="华文细黑"/>
              </a:rPr>
              <a:t>13</a:t>
            </a:r>
            <a:r>
              <a:rPr lang="zh-CN" altLang="en-US" sz="1125" dirty="0">
                <a:solidFill>
                  <a:srgbClr val="FFFFFF"/>
                </a:solidFill>
                <a:latin typeface="华文细黑" pitchFamily="2" charset="-122"/>
                <a:ea typeface="华文细黑"/>
              </a:rPr>
              <a:t>组配色方案，同一页面内只选择一组使用。（仅供参考）</a:t>
            </a:r>
          </a:p>
          <a:p>
            <a:pPr defTabSz="799834">
              <a:lnSpc>
                <a:spcPct val="125000"/>
              </a:lnSpc>
              <a:buClr>
                <a:srgbClr val="777777"/>
              </a:buClr>
              <a:buSzPct val="60000"/>
              <a:buFont typeface="Wingdings" pitchFamily="2" charset="2"/>
              <a:buNone/>
              <a:defRPr/>
            </a:pPr>
            <a:endParaRPr lang="en-US" altLang="zh-CN" sz="1125" dirty="0">
              <a:solidFill>
                <a:srgbClr val="FFFFFF"/>
              </a:solidFill>
              <a:latin typeface="华文细黑" pitchFamily="2" charset="-122"/>
              <a:ea typeface="华文细黑"/>
            </a:endParaRPr>
          </a:p>
          <a:p>
            <a:pPr defTabSz="799834">
              <a:lnSpc>
                <a:spcPct val="125000"/>
              </a:lnSpc>
              <a:buClr>
                <a:srgbClr val="777777"/>
              </a:buClr>
              <a:buSzPct val="60000"/>
              <a:buFont typeface="Wingdings" pitchFamily="2" charset="2"/>
              <a:buChar char="l"/>
              <a:defRPr/>
            </a:pPr>
            <a:endParaRPr lang="en-US" altLang="zh-CN" sz="1125" dirty="0">
              <a:solidFill>
                <a:srgbClr val="FFFFFF"/>
              </a:solidFill>
              <a:latin typeface="华文细黑" pitchFamily="2" charset="-122"/>
              <a:ea typeface="华文细黑"/>
            </a:endParaRPr>
          </a:p>
          <a:p>
            <a:pPr defTabSz="799834">
              <a:lnSpc>
                <a:spcPct val="125000"/>
              </a:lnSpc>
              <a:buClr>
                <a:srgbClr val="777777"/>
              </a:buClr>
              <a:buSzPct val="60000"/>
              <a:buFont typeface="Wingdings" pitchFamily="2" charset="2"/>
              <a:buChar char="l"/>
              <a:defRPr/>
            </a:pPr>
            <a:endParaRPr lang="zh-CN" altLang="en-US" sz="1125" dirty="0">
              <a:solidFill>
                <a:srgbClr val="FFFFFF"/>
              </a:solidFill>
              <a:latin typeface="华文细黑" pitchFamily="2" charset="-122"/>
              <a:ea typeface="华文细黑"/>
            </a:endParaRPr>
          </a:p>
        </p:txBody>
      </p:sp>
      <p:sp>
        <p:nvSpPr>
          <p:cNvPr id="28737" name="Rectangle 65"/>
          <p:cNvSpPr>
            <a:spLocks noChangeArrowheads="1"/>
          </p:cNvSpPr>
          <p:nvPr/>
        </p:nvSpPr>
        <p:spPr bwMode="auto">
          <a:xfrm>
            <a:off x="12266095" y="-61909"/>
            <a:ext cx="1399116" cy="838201"/>
          </a:xfrm>
          <a:prstGeom prst="rect">
            <a:avLst/>
          </a:prstGeom>
          <a:noFill/>
          <a:ln w="9525">
            <a:noFill/>
            <a:miter lim="800000"/>
            <a:headEnd/>
            <a:tailEnd/>
          </a:ln>
          <a:effectLst/>
        </p:spPr>
        <p:txBody>
          <a:bodyPr lIns="79936" tIns="39970" rIns="79936" bIns="39970"/>
          <a:lstStyle/>
          <a:p>
            <a:pPr defTabSz="799834">
              <a:lnSpc>
                <a:spcPct val="120000"/>
              </a:lnSpc>
              <a:buClr>
                <a:srgbClr val="777777"/>
              </a:buClr>
              <a:buSzPct val="60000"/>
              <a:buFont typeface="Wingdings" pitchFamily="2" charset="2"/>
              <a:buNone/>
              <a:defRPr/>
            </a:pPr>
            <a:r>
              <a:rPr lang="zh-CN" altLang="en-US" sz="1125" dirty="0">
                <a:solidFill>
                  <a:srgbClr val="FFFFFF"/>
                </a:solidFill>
                <a:latin typeface="华文细黑" pitchFamily="2" charset="-122"/>
                <a:ea typeface="华文细黑"/>
              </a:rPr>
              <a:t>客户或者合作伙伴的标志放在右上角</a:t>
            </a:r>
            <a:r>
              <a:rPr lang="en-US" altLang="zh-CN" sz="1125" dirty="0">
                <a:solidFill>
                  <a:srgbClr val="FFFFFF"/>
                </a:solidFill>
                <a:latin typeface="华文细黑" pitchFamily="2" charset="-122"/>
                <a:ea typeface="华文细黑"/>
              </a:rPr>
              <a:t>.</a:t>
            </a:r>
          </a:p>
          <a:p>
            <a:pPr defTabSz="799834">
              <a:lnSpc>
                <a:spcPct val="125000"/>
              </a:lnSpc>
              <a:buClr>
                <a:srgbClr val="777777"/>
              </a:buClr>
              <a:buSzPct val="60000"/>
              <a:buFont typeface="Wingdings" pitchFamily="2" charset="2"/>
              <a:buNone/>
              <a:defRPr/>
            </a:pPr>
            <a:endParaRPr lang="en-US" altLang="zh-CN" sz="1125" dirty="0">
              <a:solidFill>
                <a:srgbClr val="FFFFFF"/>
              </a:solidFill>
              <a:latin typeface="华文细黑" pitchFamily="2" charset="-122"/>
              <a:ea typeface="华文细黑"/>
            </a:endParaRPr>
          </a:p>
          <a:p>
            <a:pPr defTabSz="799834">
              <a:lnSpc>
                <a:spcPct val="125000"/>
              </a:lnSpc>
              <a:buClr>
                <a:srgbClr val="777777"/>
              </a:buClr>
              <a:buSzPct val="60000"/>
              <a:buFont typeface="Wingdings" pitchFamily="2" charset="2"/>
              <a:buChar char="l"/>
              <a:defRPr/>
            </a:pPr>
            <a:endParaRPr lang="en-US" altLang="zh-CN" sz="1125" dirty="0">
              <a:solidFill>
                <a:srgbClr val="FFFFFF"/>
              </a:solidFill>
              <a:latin typeface="华文细黑" pitchFamily="2" charset="-122"/>
              <a:ea typeface="华文细黑"/>
            </a:endParaRPr>
          </a:p>
          <a:p>
            <a:pPr defTabSz="799834">
              <a:lnSpc>
                <a:spcPct val="125000"/>
              </a:lnSpc>
              <a:buClr>
                <a:srgbClr val="777777"/>
              </a:buClr>
              <a:buSzPct val="60000"/>
              <a:buFont typeface="Wingdings" pitchFamily="2" charset="2"/>
              <a:buChar char="l"/>
              <a:defRPr/>
            </a:pPr>
            <a:endParaRPr lang="zh-CN" altLang="en-US" sz="1125" dirty="0">
              <a:solidFill>
                <a:srgbClr val="FFFFFF"/>
              </a:solidFill>
              <a:latin typeface="华文细黑" pitchFamily="2" charset="-122"/>
              <a:ea typeface="华文细黑"/>
            </a:endParaRPr>
          </a:p>
        </p:txBody>
      </p:sp>
      <p:sp>
        <p:nvSpPr>
          <p:cNvPr id="3083" name="Rectangle 68"/>
          <p:cNvSpPr>
            <a:spLocks noGrp="1" noChangeArrowheads="1"/>
          </p:cNvSpPr>
          <p:nvPr>
            <p:ph type="body" idx="1"/>
          </p:nvPr>
        </p:nvSpPr>
        <p:spPr bwMode="auto">
          <a:xfrm>
            <a:off x="869952" y="1641484"/>
            <a:ext cx="10572749" cy="4194175"/>
          </a:xfrm>
          <a:prstGeom prst="rect">
            <a:avLst/>
          </a:prstGeom>
          <a:noFill/>
          <a:ln w="9525">
            <a:noFill/>
            <a:miter lim="800000"/>
            <a:headEnd/>
            <a:tailEnd/>
          </a:ln>
        </p:spPr>
        <p:txBody>
          <a:bodyPr vert="horz" wrap="square" lIns="106617" tIns="53308" rIns="106617" bIns="53308"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28752" name="Rectangle 80"/>
          <p:cNvSpPr>
            <a:spLocks noChangeArrowheads="1"/>
          </p:cNvSpPr>
          <p:nvPr/>
        </p:nvSpPr>
        <p:spPr bwMode="auto">
          <a:xfrm>
            <a:off x="12359220" y="5036073"/>
            <a:ext cx="1225549" cy="276779"/>
          </a:xfrm>
          <a:prstGeom prst="rect">
            <a:avLst/>
          </a:prstGeom>
          <a:solidFill>
            <a:schemeClr val="bg1"/>
          </a:solidFill>
          <a:ln w="9525" algn="ctr">
            <a:noFill/>
            <a:miter lim="800000"/>
            <a:headEnd/>
            <a:tailEnd/>
          </a:ln>
          <a:effectLst/>
        </p:spPr>
        <p:txBody>
          <a:bodyPr lIns="91216" tIns="45611" rIns="91216" bIns="45611" anchor="ctr">
            <a:spAutoFit/>
          </a:bodyPr>
          <a:lstStyle/>
          <a:p>
            <a:pPr defTabSz="685766">
              <a:defRPr/>
            </a:pPr>
            <a:endParaRPr lang="zh-CN" altLang="en-US" sz="1200" dirty="0">
              <a:solidFill>
                <a:srgbClr val="FFFFFF"/>
              </a:solidFill>
              <a:latin typeface="FrutigerNext LT Regular"/>
              <a:ea typeface="MS PGothic" pitchFamily="34" charset="-128"/>
            </a:endParaRPr>
          </a:p>
        </p:txBody>
      </p:sp>
      <p:grpSp>
        <p:nvGrpSpPr>
          <p:cNvPr id="2" name="Group 81"/>
          <p:cNvGrpSpPr>
            <a:grpSpLocks/>
          </p:cNvGrpSpPr>
          <p:nvPr/>
        </p:nvGrpSpPr>
        <p:grpSpPr bwMode="auto">
          <a:xfrm>
            <a:off x="12473527" y="3789367"/>
            <a:ext cx="986367" cy="182563"/>
            <a:chOff x="5893" y="2387"/>
            <a:chExt cx="466" cy="115"/>
          </a:xfrm>
        </p:grpSpPr>
        <p:sp>
          <p:nvSpPr>
            <p:cNvPr id="28754" name="Rectangle 82"/>
            <p:cNvSpPr>
              <a:spLocks noChangeArrowheads="1"/>
            </p:cNvSpPr>
            <p:nvPr userDrawn="1"/>
          </p:nvSpPr>
          <p:spPr bwMode="auto">
            <a:xfrm flipV="1">
              <a:off x="6010" y="2387"/>
              <a:ext cx="116" cy="115"/>
            </a:xfrm>
            <a:prstGeom prst="rect">
              <a:avLst/>
            </a:prstGeom>
            <a:solidFill>
              <a:srgbClr val="FFCC66"/>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55" name="Rectangle 83"/>
            <p:cNvSpPr>
              <a:spLocks noChangeArrowheads="1"/>
            </p:cNvSpPr>
            <p:nvPr userDrawn="1"/>
          </p:nvSpPr>
          <p:spPr bwMode="auto">
            <a:xfrm flipV="1">
              <a:off x="6126" y="2387"/>
              <a:ext cx="116" cy="115"/>
            </a:xfrm>
            <a:prstGeom prst="rect">
              <a:avLst/>
            </a:prstGeom>
            <a:solidFill>
              <a:srgbClr val="FF9900"/>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56" name="Rectangle 84"/>
            <p:cNvSpPr>
              <a:spLocks noChangeArrowheads="1"/>
            </p:cNvSpPr>
            <p:nvPr userDrawn="1"/>
          </p:nvSpPr>
          <p:spPr bwMode="auto">
            <a:xfrm flipV="1">
              <a:off x="6242" y="2387"/>
              <a:ext cx="117" cy="115"/>
            </a:xfrm>
            <a:prstGeom prst="rect">
              <a:avLst/>
            </a:prstGeom>
            <a:solidFill>
              <a:srgbClr val="99660A"/>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57" name="Rectangle 85"/>
            <p:cNvSpPr>
              <a:spLocks noChangeArrowheads="1"/>
            </p:cNvSpPr>
            <p:nvPr userDrawn="1"/>
          </p:nvSpPr>
          <p:spPr bwMode="auto">
            <a:xfrm flipV="1">
              <a:off x="5893" y="2387"/>
              <a:ext cx="117" cy="115"/>
            </a:xfrm>
            <a:prstGeom prst="rect">
              <a:avLst/>
            </a:prstGeom>
            <a:solidFill>
              <a:srgbClr val="FFCC99"/>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grpSp>
      <p:grpSp>
        <p:nvGrpSpPr>
          <p:cNvPr id="3" name="Group 86"/>
          <p:cNvGrpSpPr>
            <a:grpSpLocks/>
          </p:cNvGrpSpPr>
          <p:nvPr/>
        </p:nvGrpSpPr>
        <p:grpSpPr bwMode="auto">
          <a:xfrm>
            <a:off x="12473527" y="4005267"/>
            <a:ext cx="986367" cy="182563"/>
            <a:chOff x="5893" y="2523"/>
            <a:chExt cx="466" cy="115"/>
          </a:xfrm>
        </p:grpSpPr>
        <p:sp>
          <p:nvSpPr>
            <p:cNvPr id="28759" name="Rectangle 87"/>
            <p:cNvSpPr>
              <a:spLocks noChangeArrowheads="1"/>
            </p:cNvSpPr>
            <p:nvPr userDrawn="1"/>
          </p:nvSpPr>
          <p:spPr bwMode="auto">
            <a:xfrm flipV="1">
              <a:off x="6010" y="2523"/>
              <a:ext cx="116" cy="115"/>
            </a:xfrm>
            <a:prstGeom prst="rect">
              <a:avLst/>
            </a:prstGeom>
            <a:solidFill>
              <a:srgbClr val="99CCFF"/>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60" name="Rectangle 88"/>
            <p:cNvSpPr>
              <a:spLocks noChangeArrowheads="1"/>
            </p:cNvSpPr>
            <p:nvPr userDrawn="1"/>
          </p:nvSpPr>
          <p:spPr bwMode="auto">
            <a:xfrm flipV="1">
              <a:off x="6126" y="2523"/>
              <a:ext cx="116" cy="115"/>
            </a:xfrm>
            <a:prstGeom prst="rect">
              <a:avLst/>
            </a:prstGeom>
            <a:solidFill>
              <a:srgbClr val="99CCCC"/>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61" name="Rectangle 89"/>
            <p:cNvSpPr>
              <a:spLocks noChangeArrowheads="1"/>
            </p:cNvSpPr>
            <p:nvPr userDrawn="1"/>
          </p:nvSpPr>
          <p:spPr bwMode="auto">
            <a:xfrm flipV="1">
              <a:off x="6242" y="2523"/>
              <a:ext cx="117" cy="115"/>
            </a:xfrm>
            <a:prstGeom prst="rect">
              <a:avLst/>
            </a:prstGeom>
            <a:solidFill>
              <a:srgbClr val="009999"/>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62" name="Rectangle 90"/>
            <p:cNvSpPr>
              <a:spLocks noChangeArrowheads="1"/>
            </p:cNvSpPr>
            <p:nvPr userDrawn="1"/>
          </p:nvSpPr>
          <p:spPr bwMode="auto">
            <a:xfrm flipV="1">
              <a:off x="5893" y="2523"/>
              <a:ext cx="117" cy="115"/>
            </a:xfrm>
            <a:prstGeom prst="rect">
              <a:avLst/>
            </a:prstGeom>
            <a:solidFill>
              <a:srgbClr val="CCCCFF"/>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grpSp>
      <p:grpSp>
        <p:nvGrpSpPr>
          <p:cNvPr id="4" name="Group 91"/>
          <p:cNvGrpSpPr>
            <a:grpSpLocks/>
          </p:cNvGrpSpPr>
          <p:nvPr/>
        </p:nvGrpSpPr>
        <p:grpSpPr bwMode="auto">
          <a:xfrm>
            <a:off x="12473527" y="4221167"/>
            <a:ext cx="986367" cy="182563"/>
            <a:chOff x="5893" y="2659"/>
            <a:chExt cx="466" cy="115"/>
          </a:xfrm>
        </p:grpSpPr>
        <p:sp>
          <p:nvSpPr>
            <p:cNvPr id="28764" name="Rectangle 92"/>
            <p:cNvSpPr>
              <a:spLocks noChangeArrowheads="1"/>
            </p:cNvSpPr>
            <p:nvPr userDrawn="1"/>
          </p:nvSpPr>
          <p:spPr bwMode="auto">
            <a:xfrm flipV="1">
              <a:off x="6010" y="2659"/>
              <a:ext cx="116" cy="115"/>
            </a:xfrm>
            <a:prstGeom prst="rect">
              <a:avLst/>
            </a:prstGeom>
            <a:solidFill>
              <a:srgbClr val="99CCCC"/>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65" name="Rectangle 93"/>
            <p:cNvSpPr>
              <a:spLocks noChangeArrowheads="1"/>
            </p:cNvSpPr>
            <p:nvPr userDrawn="1"/>
          </p:nvSpPr>
          <p:spPr bwMode="auto">
            <a:xfrm flipV="1">
              <a:off x="6126" y="2659"/>
              <a:ext cx="116" cy="115"/>
            </a:xfrm>
            <a:prstGeom prst="rect">
              <a:avLst/>
            </a:prstGeom>
            <a:solidFill>
              <a:srgbClr val="0099CC"/>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66" name="Rectangle 94"/>
            <p:cNvSpPr>
              <a:spLocks noChangeArrowheads="1"/>
            </p:cNvSpPr>
            <p:nvPr userDrawn="1"/>
          </p:nvSpPr>
          <p:spPr bwMode="auto">
            <a:xfrm flipV="1">
              <a:off x="6242" y="2659"/>
              <a:ext cx="117" cy="115"/>
            </a:xfrm>
            <a:prstGeom prst="rect">
              <a:avLst/>
            </a:prstGeom>
            <a:solidFill>
              <a:srgbClr val="006699"/>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67" name="Rectangle 95"/>
            <p:cNvSpPr>
              <a:spLocks noChangeArrowheads="1"/>
            </p:cNvSpPr>
            <p:nvPr userDrawn="1"/>
          </p:nvSpPr>
          <p:spPr bwMode="auto">
            <a:xfrm flipV="1">
              <a:off x="5893" y="2659"/>
              <a:ext cx="117" cy="115"/>
            </a:xfrm>
            <a:prstGeom prst="rect">
              <a:avLst/>
            </a:prstGeom>
            <a:solidFill>
              <a:srgbClr val="CCFF99"/>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grpSp>
      <p:grpSp>
        <p:nvGrpSpPr>
          <p:cNvPr id="5" name="Group 96"/>
          <p:cNvGrpSpPr>
            <a:grpSpLocks/>
          </p:cNvGrpSpPr>
          <p:nvPr/>
        </p:nvGrpSpPr>
        <p:grpSpPr bwMode="auto">
          <a:xfrm>
            <a:off x="12473527" y="3573463"/>
            <a:ext cx="986367" cy="188912"/>
            <a:chOff x="5893" y="2251"/>
            <a:chExt cx="466" cy="119"/>
          </a:xfrm>
        </p:grpSpPr>
        <p:sp>
          <p:nvSpPr>
            <p:cNvPr id="28769" name="Rectangle 97"/>
            <p:cNvSpPr>
              <a:spLocks noChangeArrowheads="1"/>
            </p:cNvSpPr>
            <p:nvPr userDrawn="1"/>
          </p:nvSpPr>
          <p:spPr bwMode="auto">
            <a:xfrm flipV="1">
              <a:off x="6126" y="2251"/>
              <a:ext cx="116" cy="119"/>
            </a:xfrm>
            <a:prstGeom prst="rect">
              <a:avLst/>
            </a:prstGeom>
            <a:solidFill>
              <a:srgbClr val="FF9900"/>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70" name="Rectangle 98"/>
            <p:cNvSpPr>
              <a:spLocks noChangeArrowheads="1"/>
            </p:cNvSpPr>
            <p:nvPr userDrawn="1"/>
          </p:nvSpPr>
          <p:spPr bwMode="auto">
            <a:xfrm flipV="1">
              <a:off x="6242" y="2251"/>
              <a:ext cx="117" cy="119"/>
            </a:xfrm>
            <a:prstGeom prst="rect">
              <a:avLst/>
            </a:prstGeom>
            <a:solidFill>
              <a:srgbClr val="CCCCCC"/>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71" name="Rectangle 99"/>
            <p:cNvSpPr>
              <a:spLocks noChangeArrowheads="1"/>
            </p:cNvSpPr>
            <p:nvPr userDrawn="1"/>
          </p:nvSpPr>
          <p:spPr bwMode="auto">
            <a:xfrm flipV="1">
              <a:off x="5893" y="2251"/>
              <a:ext cx="117" cy="119"/>
            </a:xfrm>
            <a:prstGeom prst="rect">
              <a:avLst/>
            </a:prstGeom>
            <a:solidFill>
              <a:srgbClr val="99CCFF"/>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72" name="Rectangle 100"/>
            <p:cNvSpPr>
              <a:spLocks noChangeArrowheads="1"/>
            </p:cNvSpPr>
            <p:nvPr userDrawn="1"/>
          </p:nvSpPr>
          <p:spPr bwMode="auto">
            <a:xfrm flipV="1">
              <a:off x="6010" y="2251"/>
              <a:ext cx="116" cy="119"/>
            </a:xfrm>
            <a:prstGeom prst="rect">
              <a:avLst/>
            </a:prstGeom>
            <a:solidFill>
              <a:srgbClr val="669900"/>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grpSp>
      <p:grpSp>
        <p:nvGrpSpPr>
          <p:cNvPr id="6" name="Group 101"/>
          <p:cNvGrpSpPr>
            <a:grpSpLocks/>
          </p:cNvGrpSpPr>
          <p:nvPr/>
        </p:nvGrpSpPr>
        <p:grpSpPr bwMode="auto">
          <a:xfrm>
            <a:off x="12473527" y="4581527"/>
            <a:ext cx="986367" cy="182563"/>
            <a:chOff x="5893" y="2886"/>
            <a:chExt cx="466" cy="115"/>
          </a:xfrm>
        </p:grpSpPr>
        <p:sp>
          <p:nvSpPr>
            <p:cNvPr id="28774" name="Rectangle 102"/>
            <p:cNvSpPr>
              <a:spLocks noChangeArrowheads="1"/>
            </p:cNvSpPr>
            <p:nvPr userDrawn="1"/>
          </p:nvSpPr>
          <p:spPr bwMode="auto">
            <a:xfrm flipV="1">
              <a:off x="6010" y="2886"/>
              <a:ext cx="116" cy="115"/>
            </a:xfrm>
            <a:prstGeom prst="rect">
              <a:avLst/>
            </a:prstGeom>
            <a:solidFill>
              <a:srgbClr val="FF9900"/>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75" name="Rectangle 103"/>
            <p:cNvSpPr>
              <a:spLocks noChangeArrowheads="1"/>
            </p:cNvSpPr>
            <p:nvPr userDrawn="1"/>
          </p:nvSpPr>
          <p:spPr bwMode="auto">
            <a:xfrm flipV="1">
              <a:off x="6126" y="2886"/>
              <a:ext cx="116" cy="115"/>
            </a:xfrm>
            <a:prstGeom prst="rect">
              <a:avLst/>
            </a:prstGeom>
            <a:solidFill>
              <a:srgbClr val="FFCC99"/>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76" name="Rectangle 104"/>
            <p:cNvSpPr>
              <a:spLocks noChangeArrowheads="1"/>
            </p:cNvSpPr>
            <p:nvPr userDrawn="1"/>
          </p:nvSpPr>
          <p:spPr bwMode="auto">
            <a:xfrm flipV="1">
              <a:off x="6242" y="2886"/>
              <a:ext cx="117" cy="115"/>
            </a:xfrm>
            <a:prstGeom prst="rect">
              <a:avLst/>
            </a:prstGeom>
            <a:solidFill>
              <a:srgbClr val="FFCC66"/>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77" name="Rectangle 105"/>
            <p:cNvSpPr>
              <a:spLocks noChangeArrowheads="1"/>
            </p:cNvSpPr>
            <p:nvPr userDrawn="1"/>
          </p:nvSpPr>
          <p:spPr bwMode="auto">
            <a:xfrm flipV="1">
              <a:off x="5893" y="2886"/>
              <a:ext cx="117" cy="115"/>
            </a:xfrm>
            <a:prstGeom prst="rect">
              <a:avLst/>
            </a:prstGeom>
            <a:solidFill>
              <a:schemeClr val="tx2"/>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grpSp>
      <p:grpSp>
        <p:nvGrpSpPr>
          <p:cNvPr id="7" name="Group 106"/>
          <p:cNvGrpSpPr>
            <a:grpSpLocks/>
          </p:cNvGrpSpPr>
          <p:nvPr/>
        </p:nvGrpSpPr>
        <p:grpSpPr bwMode="auto">
          <a:xfrm>
            <a:off x="12473527" y="4797431"/>
            <a:ext cx="986367" cy="182563"/>
            <a:chOff x="5893" y="3022"/>
            <a:chExt cx="466" cy="115"/>
          </a:xfrm>
        </p:grpSpPr>
        <p:sp>
          <p:nvSpPr>
            <p:cNvPr id="28779" name="Rectangle 107"/>
            <p:cNvSpPr>
              <a:spLocks noChangeArrowheads="1"/>
            </p:cNvSpPr>
            <p:nvPr userDrawn="1"/>
          </p:nvSpPr>
          <p:spPr bwMode="auto">
            <a:xfrm flipV="1">
              <a:off x="6010" y="3022"/>
              <a:ext cx="116" cy="115"/>
            </a:xfrm>
            <a:prstGeom prst="rect">
              <a:avLst/>
            </a:prstGeom>
            <a:solidFill>
              <a:srgbClr val="006699"/>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80" name="Rectangle 108"/>
            <p:cNvSpPr>
              <a:spLocks noChangeArrowheads="1"/>
            </p:cNvSpPr>
            <p:nvPr userDrawn="1"/>
          </p:nvSpPr>
          <p:spPr bwMode="auto">
            <a:xfrm flipV="1">
              <a:off x="6126" y="3022"/>
              <a:ext cx="116" cy="115"/>
            </a:xfrm>
            <a:prstGeom prst="rect">
              <a:avLst/>
            </a:prstGeom>
            <a:solidFill>
              <a:srgbClr val="99CCFF"/>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81" name="Rectangle 109"/>
            <p:cNvSpPr>
              <a:spLocks noChangeArrowheads="1"/>
            </p:cNvSpPr>
            <p:nvPr userDrawn="1"/>
          </p:nvSpPr>
          <p:spPr bwMode="auto">
            <a:xfrm flipV="1">
              <a:off x="6242" y="3022"/>
              <a:ext cx="117" cy="115"/>
            </a:xfrm>
            <a:prstGeom prst="rect">
              <a:avLst/>
            </a:prstGeom>
            <a:solidFill>
              <a:srgbClr val="CCCCFF"/>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82" name="Rectangle 110"/>
            <p:cNvSpPr>
              <a:spLocks noChangeArrowheads="1"/>
            </p:cNvSpPr>
            <p:nvPr userDrawn="1"/>
          </p:nvSpPr>
          <p:spPr bwMode="auto">
            <a:xfrm flipV="1">
              <a:off x="5893" y="3022"/>
              <a:ext cx="117" cy="115"/>
            </a:xfrm>
            <a:prstGeom prst="rect">
              <a:avLst/>
            </a:prstGeom>
            <a:solidFill>
              <a:srgbClr val="990000"/>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grpSp>
      <p:grpSp>
        <p:nvGrpSpPr>
          <p:cNvPr id="8" name="Group 111"/>
          <p:cNvGrpSpPr>
            <a:grpSpLocks/>
          </p:cNvGrpSpPr>
          <p:nvPr/>
        </p:nvGrpSpPr>
        <p:grpSpPr bwMode="auto">
          <a:xfrm>
            <a:off x="12473527" y="5013331"/>
            <a:ext cx="986367" cy="182563"/>
            <a:chOff x="5893" y="3158"/>
            <a:chExt cx="466" cy="115"/>
          </a:xfrm>
        </p:grpSpPr>
        <p:sp>
          <p:nvSpPr>
            <p:cNvPr id="28784" name="Rectangle 112"/>
            <p:cNvSpPr>
              <a:spLocks noChangeArrowheads="1"/>
            </p:cNvSpPr>
            <p:nvPr userDrawn="1"/>
          </p:nvSpPr>
          <p:spPr bwMode="auto">
            <a:xfrm flipV="1">
              <a:off x="6010" y="3158"/>
              <a:ext cx="116" cy="115"/>
            </a:xfrm>
            <a:prstGeom prst="rect">
              <a:avLst/>
            </a:prstGeom>
            <a:solidFill>
              <a:srgbClr val="009999"/>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85" name="Rectangle 113"/>
            <p:cNvSpPr>
              <a:spLocks noChangeArrowheads="1"/>
            </p:cNvSpPr>
            <p:nvPr userDrawn="1"/>
          </p:nvSpPr>
          <p:spPr bwMode="auto">
            <a:xfrm flipV="1">
              <a:off x="6126" y="3158"/>
              <a:ext cx="116" cy="115"/>
            </a:xfrm>
            <a:prstGeom prst="rect">
              <a:avLst/>
            </a:prstGeom>
            <a:solidFill>
              <a:srgbClr val="CCFF99"/>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86" name="Rectangle 114"/>
            <p:cNvSpPr>
              <a:spLocks noChangeArrowheads="1"/>
            </p:cNvSpPr>
            <p:nvPr userDrawn="1"/>
          </p:nvSpPr>
          <p:spPr bwMode="auto">
            <a:xfrm flipV="1">
              <a:off x="6242" y="3158"/>
              <a:ext cx="117" cy="115"/>
            </a:xfrm>
            <a:prstGeom prst="rect">
              <a:avLst/>
            </a:prstGeom>
            <a:solidFill>
              <a:srgbClr val="99CCCC"/>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87" name="Rectangle 115"/>
            <p:cNvSpPr>
              <a:spLocks noChangeArrowheads="1"/>
            </p:cNvSpPr>
            <p:nvPr userDrawn="1"/>
          </p:nvSpPr>
          <p:spPr bwMode="auto">
            <a:xfrm flipV="1">
              <a:off x="5893" y="3158"/>
              <a:ext cx="117" cy="115"/>
            </a:xfrm>
            <a:prstGeom prst="rect">
              <a:avLst/>
            </a:prstGeom>
            <a:solidFill>
              <a:srgbClr val="990000"/>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grpSp>
      <p:grpSp>
        <p:nvGrpSpPr>
          <p:cNvPr id="9" name="Group 116"/>
          <p:cNvGrpSpPr>
            <a:grpSpLocks/>
          </p:cNvGrpSpPr>
          <p:nvPr/>
        </p:nvGrpSpPr>
        <p:grpSpPr bwMode="auto">
          <a:xfrm>
            <a:off x="12473527" y="5373691"/>
            <a:ext cx="986367" cy="182563"/>
            <a:chOff x="5893" y="3385"/>
            <a:chExt cx="466" cy="115"/>
          </a:xfrm>
        </p:grpSpPr>
        <p:sp>
          <p:nvSpPr>
            <p:cNvPr id="28789" name="Rectangle 117"/>
            <p:cNvSpPr>
              <a:spLocks noChangeArrowheads="1"/>
            </p:cNvSpPr>
            <p:nvPr userDrawn="1"/>
          </p:nvSpPr>
          <p:spPr bwMode="auto">
            <a:xfrm flipV="1">
              <a:off x="6010" y="3385"/>
              <a:ext cx="116" cy="115"/>
            </a:xfrm>
            <a:prstGeom prst="rect">
              <a:avLst/>
            </a:prstGeom>
            <a:solidFill>
              <a:srgbClr val="FF9900"/>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90" name="Rectangle 118"/>
            <p:cNvSpPr>
              <a:spLocks noChangeArrowheads="1"/>
            </p:cNvSpPr>
            <p:nvPr userDrawn="1"/>
          </p:nvSpPr>
          <p:spPr bwMode="auto">
            <a:xfrm flipV="1">
              <a:off x="6126" y="3385"/>
              <a:ext cx="116" cy="115"/>
            </a:xfrm>
            <a:prstGeom prst="rect">
              <a:avLst/>
            </a:prstGeom>
            <a:solidFill>
              <a:srgbClr val="FFCC99"/>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91" name="Rectangle 119"/>
            <p:cNvSpPr>
              <a:spLocks noChangeArrowheads="1"/>
            </p:cNvSpPr>
            <p:nvPr userDrawn="1"/>
          </p:nvSpPr>
          <p:spPr bwMode="auto">
            <a:xfrm flipV="1">
              <a:off x="6242" y="3385"/>
              <a:ext cx="117" cy="115"/>
            </a:xfrm>
            <a:prstGeom prst="rect">
              <a:avLst/>
            </a:prstGeom>
            <a:solidFill>
              <a:srgbClr val="FFCC66"/>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92" name="Rectangle 120"/>
            <p:cNvSpPr>
              <a:spLocks noChangeArrowheads="1"/>
            </p:cNvSpPr>
            <p:nvPr userDrawn="1"/>
          </p:nvSpPr>
          <p:spPr bwMode="auto">
            <a:xfrm flipV="1">
              <a:off x="5893" y="3385"/>
              <a:ext cx="117" cy="115"/>
            </a:xfrm>
            <a:prstGeom prst="rect">
              <a:avLst/>
            </a:prstGeom>
            <a:solidFill>
              <a:schemeClr val="tx1"/>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grpSp>
      <p:grpSp>
        <p:nvGrpSpPr>
          <p:cNvPr id="10" name="Group 121"/>
          <p:cNvGrpSpPr>
            <a:grpSpLocks/>
          </p:cNvGrpSpPr>
          <p:nvPr/>
        </p:nvGrpSpPr>
        <p:grpSpPr bwMode="auto">
          <a:xfrm>
            <a:off x="12473527" y="5589591"/>
            <a:ext cx="986367" cy="182563"/>
            <a:chOff x="5893" y="3521"/>
            <a:chExt cx="466" cy="115"/>
          </a:xfrm>
        </p:grpSpPr>
        <p:sp>
          <p:nvSpPr>
            <p:cNvPr id="28794" name="Rectangle 122"/>
            <p:cNvSpPr>
              <a:spLocks noChangeArrowheads="1"/>
            </p:cNvSpPr>
            <p:nvPr userDrawn="1"/>
          </p:nvSpPr>
          <p:spPr bwMode="auto">
            <a:xfrm flipV="1">
              <a:off x="6010" y="3521"/>
              <a:ext cx="116" cy="115"/>
            </a:xfrm>
            <a:prstGeom prst="rect">
              <a:avLst/>
            </a:prstGeom>
            <a:solidFill>
              <a:srgbClr val="006699"/>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95" name="Rectangle 123"/>
            <p:cNvSpPr>
              <a:spLocks noChangeArrowheads="1"/>
            </p:cNvSpPr>
            <p:nvPr userDrawn="1"/>
          </p:nvSpPr>
          <p:spPr bwMode="auto">
            <a:xfrm flipV="1">
              <a:off x="6126" y="3521"/>
              <a:ext cx="116" cy="115"/>
            </a:xfrm>
            <a:prstGeom prst="rect">
              <a:avLst/>
            </a:prstGeom>
            <a:solidFill>
              <a:srgbClr val="99CCFF"/>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96" name="Rectangle 124"/>
            <p:cNvSpPr>
              <a:spLocks noChangeArrowheads="1"/>
            </p:cNvSpPr>
            <p:nvPr userDrawn="1"/>
          </p:nvSpPr>
          <p:spPr bwMode="auto">
            <a:xfrm flipV="1">
              <a:off x="6242" y="3521"/>
              <a:ext cx="117" cy="115"/>
            </a:xfrm>
            <a:prstGeom prst="rect">
              <a:avLst/>
            </a:prstGeom>
            <a:solidFill>
              <a:srgbClr val="CCCCFF"/>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97" name="Rectangle 125"/>
            <p:cNvSpPr>
              <a:spLocks noChangeArrowheads="1"/>
            </p:cNvSpPr>
            <p:nvPr userDrawn="1"/>
          </p:nvSpPr>
          <p:spPr bwMode="auto">
            <a:xfrm flipV="1">
              <a:off x="5893" y="3521"/>
              <a:ext cx="117" cy="115"/>
            </a:xfrm>
            <a:prstGeom prst="rect">
              <a:avLst/>
            </a:prstGeom>
            <a:solidFill>
              <a:schemeClr val="tx1"/>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grpSp>
      <p:grpSp>
        <p:nvGrpSpPr>
          <p:cNvPr id="11" name="Group 126"/>
          <p:cNvGrpSpPr>
            <a:grpSpLocks/>
          </p:cNvGrpSpPr>
          <p:nvPr/>
        </p:nvGrpSpPr>
        <p:grpSpPr bwMode="auto">
          <a:xfrm>
            <a:off x="12473527" y="5805491"/>
            <a:ext cx="986367" cy="182563"/>
            <a:chOff x="5893" y="3657"/>
            <a:chExt cx="466" cy="115"/>
          </a:xfrm>
        </p:grpSpPr>
        <p:sp>
          <p:nvSpPr>
            <p:cNvPr id="28799" name="Rectangle 127"/>
            <p:cNvSpPr>
              <a:spLocks noChangeArrowheads="1"/>
            </p:cNvSpPr>
            <p:nvPr userDrawn="1"/>
          </p:nvSpPr>
          <p:spPr bwMode="auto">
            <a:xfrm flipV="1">
              <a:off x="6010" y="3657"/>
              <a:ext cx="116" cy="115"/>
            </a:xfrm>
            <a:prstGeom prst="rect">
              <a:avLst/>
            </a:prstGeom>
            <a:solidFill>
              <a:srgbClr val="009999"/>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800" name="Rectangle 128"/>
            <p:cNvSpPr>
              <a:spLocks noChangeArrowheads="1"/>
            </p:cNvSpPr>
            <p:nvPr userDrawn="1"/>
          </p:nvSpPr>
          <p:spPr bwMode="auto">
            <a:xfrm flipV="1">
              <a:off x="6126" y="3657"/>
              <a:ext cx="116" cy="115"/>
            </a:xfrm>
            <a:prstGeom prst="rect">
              <a:avLst/>
            </a:prstGeom>
            <a:solidFill>
              <a:srgbClr val="CCFF99"/>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801" name="Rectangle 129"/>
            <p:cNvSpPr>
              <a:spLocks noChangeArrowheads="1"/>
            </p:cNvSpPr>
            <p:nvPr userDrawn="1"/>
          </p:nvSpPr>
          <p:spPr bwMode="auto">
            <a:xfrm flipV="1">
              <a:off x="6242" y="3657"/>
              <a:ext cx="117" cy="115"/>
            </a:xfrm>
            <a:prstGeom prst="rect">
              <a:avLst/>
            </a:prstGeom>
            <a:solidFill>
              <a:srgbClr val="99CCCC"/>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802" name="Rectangle 130"/>
            <p:cNvSpPr>
              <a:spLocks noChangeArrowheads="1"/>
            </p:cNvSpPr>
            <p:nvPr userDrawn="1"/>
          </p:nvSpPr>
          <p:spPr bwMode="auto">
            <a:xfrm flipV="1">
              <a:off x="5893" y="3657"/>
              <a:ext cx="117" cy="115"/>
            </a:xfrm>
            <a:prstGeom prst="rect">
              <a:avLst/>
            </a:prstGeom>
            <a:solidFill>
              <a:schemeClr val="tx1"/>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grpSp>
      <p:grpSp>
        <p:nvGrpSpPr>
          <p:cNvPr id="12" name="Group 131"/>
          <p:cNvGrpSpPr>
            <a:grpSpLocks/>
          </p:cNvGrpSpPr>
          <p:nvPr/>
        </p:nvGrpSpPr>
        <p:grpSpPr bwMode="auto">
          <a:xfrm>
            <a:off x="12473527" y="6165855"/>
            <a:ext cx="986367" cy="182563"/>
            <a:chOff x="5893" y="3884"/>
            <a:chExt cx="466" cy="115"/>
          </a:xfrm>
        </p:grpSpPr>
        <p:sp>
          <p:nvSpPr>
            <p:cNvPr id="28804" name="Rectangle 132"/>
            <p:cNvSpPr>
              <a:spLocks noChangeArrowheads="1"/>
            </p:cNvSpPr>
            <p:nvPr userDrawn="1"/>
          </p:nvSpPr>
          <p:spPr bwMode="auto">
            <a:xfrm flipV="1">
              <a:off x="6010" y="3884"/>
              <a:ext cx="116" cy="115"/>
            </a:xfrm>
            <a:prstGeom prst="rect">
              <a:avLst/>
            </a:prstGeom>
            <a:solidFill>
              <a:srgbClr val="FF9900"/>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805" name="Rectangle 133"/>
            <p:cNvSpPr>
              <a:spLocks noChangeArrowheads="1"/>
            </p:cNvSpPr>
            <p:nvPr userDrawn="1"/>
          </p:nvSpPr>
          <p:spPr bwMode="auto">
            <a:xfrm flipV="1">
              <a:off x="6126" y="3884"/>
              <a:ext cx="116" cy="115"/>
            </a:xfrm>
            <a:prstGeom prst="rect">
              <a:avLst/>
            </a:prstGeom>
            <a:solidFill>
              <a:srgbClr val="FFCC99"/>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806" name="Rectangle 134"/>
            <p:cNvSpPr>
              <a:spLocks noChangeArrowheads="1"/>
            </p:cNvSpPr>
            <p:nvPr userDrawn="1"/>
          </p:nvSpPr>
          <p:spPr bwMode="auto">
            <a:xfrm flipV="1">
              <a:off x="6242" y="3884"/>
              <a:ext cx="117" cy="115"/>
            </a:xfrm>
            <a:prstGeom prst="rect">
              <a:avLst/>
            </a:prstGeom>
            <a:solidFill>
              <a:srgbClr val="FFCC66"/>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807" name="Rectangle 135"/>
            <p:cNvSpPr>
              <a:spLocks noChangeArrowheads="1"/>
            </p:cNvSpPr>
            <p:nvPr userDrawn="1"/>
          </p:nvSpPr>
          <p:spPr bwMode="auto">
            <a:xfrm flipV="1">
              <a:off x="5893" y="3884"/>
              <a:ext cx="117" cy="115"/>
            </a:xfrm>
            <a:prstGeom prst="rect">
              <a:avLst/>
            </a:prstGeom>
            <a:solidFill>
              <a:schemeClr val="bg2"/>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grpSp>
      <p:grpSp>
        <p:nvGrpSpPr>
          <p:cNvPr id="13" name="Group 136"/>
          <p:cNvGrpSpPr>
            <a:grpSpLocks/>
          </p:cNvGrpSpPr>
          <p:nvPr/>
        </p:nvGrpSpPr>
        <p:grpSpPr bwMode="auto">
          <a:xfrm>
            <a:off x="12473527" y="6391279"/>
            <a:ext cx="986367" cy="182563"/>
            <a:chOff x="5893" y="4026"/>
            <a:chExt cx="466" cy="115"/>
          </a:xfrm>
        </p:grpSpPr>
        <p:sp>
          <p:nvSpPr>
            <p:cNvPr id="28809" name="Rectangle 137"/>
            <p:cNvSpPr>
              <a:spLocks noChangeArrowheads="1"/>
            </p:cNvSpPr>
            <p:nvPr userDrawn="1"/>
          </p:nvSpPr>
          <p:spPr bwMode="auto">
            <a:xfrm flipV="1">
              <a:off x="6010" y="4026"/>
              <a:ext cx="116" cy="115"/>
            </a:xfrm>
            <a:prstGeom prst="rect">
              <a:avLst/>
            </a:prstGeom>
            <a:solidFill>
              <a:srgbClr val="006699"/>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810" name="Rectangle 138"/>
            <p:cNvSpPr>
              <a:spLocks noChangeArrowheads="1"/>
            </p:cNvSpPr>
            <p:nvPr userDrawn="1"/>
          </p:nvSpPr>
          <p:spPr bwMode="auto">
            <a:xfrm flipV="1">
              <a:off x="6126" y="4026"/>
              <a:ext cx="116" cy="115"/>
            </a:xfrm>
            <a:prstGeom prst="rect">
              <a:avLst/>
            </a:prstGeom>
            <a:solidFill>
              <a:srgbClr val="99CCFF"/>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811" name="Rectangle 139"/>
            <p:cNvSpPr>
              <a:spLocks noChangeArrowheads="1"/>
            </p:cNvSpPr>
            <p:nvPr userDrawn="1"/>
          </p:nvSpPr>
          <p:spPr bwMode="auto">
            <a:xfrm flipV="1">
              <a:off x="6242" y="4026"/>
              <a:ext cx="117" cy="115"/>
            </a:xfrm>
            <a:prstGeom prst="rect">
              <a:avLst/>
            </a:prstGeom>
            <a:solidFill>
              <a:srgbClr val="CCCCFF"/>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812" name="Rectangle 140"/>
            <p:cNvSpPr>
              <a:spLocks noChangeArrowheads="1"/>
            </p:cNvSpPr>
            <p:nvPr userDrawn="1"/>
          </p:nvSpPr>
          <p:spPr bwMode="auto">
            <a:xfrm flipV="1">
              <a:off x="5893" y="4026"/>
              <a:ext cx="117" cy="115"/>
            </a:xfrm>
            <a:prstGeom prst="rect">
              <a:avLst/>
            </a:prstGeom>
            <a:solidFill>
              <a:schemeClr val="bg2"/>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grpSp>
      <p:grpSp>
        <p:nvGrpSpPr>
          <p:cNvPr id="14" name="Group 141"/>
          <p:cNvGrpSpPr>
            <a:grpSpLocks/>
          </p:cNvGrpSpPr>
          <p:nvPr/>
        </p:nvGrpSpPr>
        <p:grpSpPr bwMode="auto">
          <a:xfrm>
            <a:off x="12473527" y="6615115"/>
            <a:ext cx="986367" cy="182563"/>
            <a:chOff x="5893" y="4167"/>
            <a:chExt cx="466" cy="115"/>
          </a:xfrm>
        </p:grpSpPr>
        <p:sp>
          <p:nvSpPr>
            <p:cNvPr id="28814" name="Rectangle 142"/>
            <p:cNvSpPr>
              <a:spLocks noChangeArrowheads="1"/>
            </p:cNvSpPr>
            <p:nvPr userDrawn="1"/>
          </p:nvSpPr>
          <p:spPr bwMode="auto">
            <a:xfrm flipV="1">
              <a:off x="6010" y="4167"/>
              <a:ext cx="116" cy="115"/>
            </a:xfrm>
            <a:prstGeom prst="rect">
              <a:avLst/>
            </a:prstGeom>
            <a:solidFill>
              <a:schemeClr val="hlink"/>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815" name="Rectangle 143"/>
            <p:cNvSpPr>
              <a:spLocks noChangeArrowheads="1"/>
            </p:cNvSpPr>
            <p:nvPr userDrawn="1"/>
          </p:nvSpPr>
          <p:spPr bwMode="auto">
            <a:xfrm flipV="1">
              <a:off x="6126" y="4167"/>
              <a:ext cx="116" cy="115"/>
            </a:xfrm>
            <a:prstGeom prst="rect">
              <a:avLst/>
            </a:prstGeom>
            <a:solidFill>
              <a:schemeClr val="accent2"/>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816" name="Rectangle 144"/>
            <p:cNvSpPr>
              <a:spLocks noChangeArrowheads="1"/>
            </p:cNvSpPr>
            <p:nvPr userDrawn="1"/>
          </p:nvSpPr>
          <p:spPr bwMode="auto">
            <a:xfrm flipV="1">
              <a:off x="6242" y="4167"/>
              <a:ext cx="117" cy="115"/>
            </a:xfrm>
            <a:prstGeom prst="rect">
              <a:avLst/>
            </a:prstGeom>
            <a:solidFill>
              <a:schemeClr val="accent1"/>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817" name="Rectangle 145"/>
            <p:cNvSpPr>
              <a:spLocks noChangeArrowheads="1"/>
            </p:cNvSpPr>
            <p:nvPr userDrawn="1"/>
          </p:nvSpPr>
          <p:spPr bwMode="auto">
            <a:xfrm flipV="1">
              <a:off x="5893" y="4167"/>
              <a:ext cx="117" cy="115"/>
            </a:xfrm>
            <a:prstGeom prst="rect">
              <a:avLst/>
            </a:prstGeom>
            <a:solidFill>
              <a:schemeClr val="bg2"/>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grpSp>
      <p:sp>
        <p:nvSpPr>
          <p:cNvPr id="28818" name="Line 146"/>
          <p:cNvSpPr>
            <a:spLocks noChangeShapeType="1"/>
          </p:cNvSpPr>
          <p:nvPr/>
        </p:nvSpPr>
        <p:spPr bwMode="auto">
          <a:xfrm flipV="1">
            <a:off x="334433" y="620713"/>
            <a:ext cx="11618384" cy="0"/>
          </a:xfrm>
          <a:prstGeom prst="line">
            <a:avLst/>
          </a:prstGeom>
          <a:noFill/>
          <a:ln w="38100">
            <a:solidFill>
              <a:srgbClr val="990000"/>
            </a:solidFill>
            <a:round/>
            <a:headEnd/>
            <a:tailEnd/>
          </a:ln>
          <a:effectLst/>
        </p:spPr>
        <p:txBody>
          <a:bodyPr lIns="91229" tIns="45618" rIns="91229" bIns="45618"/>
          <a:lstStyle/>
          <a:p>
            <a:pPr defTabSz="685766">
              <a:defRPr/>
            </a:pPr>
            <a:endParaRPr lang="zh-CN" altLang="en-US" sz="1200" dirty="0">
              <a:solidFill>
                <a:srgbClr val="FFFFFF"/>
              </a:solidFill>
              <a:latin typeface="FrutigerNext LT Regular"/>
              <a:ea typeface="ＭＳ Ｐゴシック" pitchFamily="34" charset="-128"/>
            </a:endParaRPr>
          </a:p>
        </p:txBody>
      </p:sp>
    </p:spTree>
    <p:extLst>
      <p:ext uri="{BB962C8B-B14F-4D97-AF65-F5344CB8AC3E}">
        <p14:creationId xmlns:p14="http://schemas.microsoft.com/office/powerpoint/2010/main" val="2309285266"/>
      </p:ext>
    </p:extLst>
  </p:cSld>
  <p:clrMap bg1="lt1" tx1="dk1" bg2="lt2" tx2="dk2" accent1="accent1" accent2="accent2" accent3="accent3" accent4="accent4" accent5="accent5" accent6="accent6" hlink="hlink" folHlink="folHlink"/>
  <p:sldLayoutIdLst>
    <p:sldLayoutId id="2147484281" r:id="rId1"/>
    <p:sldLayoutId id="2147484282" r:id="rId2"/>
    <p:sldLayoutId id="2147484283" r:id="rId3"/>
    <p:sldLayoutId id="2147484284" r:id="rId4"/>
    <p:sldLayoutId id="2147484285" r:id="rId5"/>
    <p:sldLayoutId id="2147484286" r:id="rId6"/>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hf sldNum="0" hdr="0" ftr="0"/>
  <p:txStyles>
    <p:titleStyle>
      <a:lvl1pPr algn="l" defTabSz="798348" rtl="0" eaLnBrk="0" fontAlgn="base" hangingPunct="0">
        <a:spcBef>
          <a:spcPct val="0"/>
        </a:spcBef>
        <a:spcAft>
          <a:spcPct val="0"/>
        </a:spcAft>
        <a:defRPr sz="3375">
          <a:solidFill>
            <a:srgbClr val="990000"/>
          </a:solidFill>
          <a:latin typeface="+mj-lt"/>
          <a:ea typeface="+mj-ea"/>
          <a:cs typeface="+mj-cs"/>
        </a:defRPr>
      </a:lvl1pPr>
      <a:lvl2pPr algn="l" defTabSz="798348" rtl="0" eaLnBrk="0" fontAlgn="base" hangingPunct="0">
        <a:spcBef>
          <a:spcPct val="0"/>
        </a:spcBef>
        <a:spcAft>
          <a:spcPct val="0"/>
        </a:spcAft>
        <a:defRPr sz="3375">
          <a:solidFill>
            <a:srgbClr val="990000"/>
          </a:solidFill>
          <a:latin typeface="FrutigerNext LT Medium" pitchFamily="34" charset="0"/>
          <a:ea typeface="黑体" pitchFamily="2" charset="-122"/>
        </a:defRPr>
      </a:lvl2pPr>
      <a:lvl3pPr algn="l" defTabSz="798348" rtl="0" eaLnBrk="0" fontAlgn="base" hangingPunct="0">
        <a:spcBef>
          <a:spcPct val="0"/>
        </a:spcBef>
        <a:spcAft>
          <a:spcPct val="0"/>
        </a:spcAft>
        <a:defRPr sz="3375">
          <a:solidFill>
            <a:srgbClr val="990000"/>
          </a:solidFill>
          <a:latin typeface="FrutigerNext LT Medium" pitchFamily="34" charset="0"/>
          <a:ea typeface="黑体" pitchFamily="2" charset="-122"/>
        </a:defRPr>
      </a:lvl3pPr>
      <a:lvl4pPr algn="l" defTabSz="798348" rtl="0" eaLnBrk="0" fontAlgn="base" hangingPunct="0">
        <a:spcBef>
          <a:spcPct val="0"/>
        </a:spcBef>
        <a:spcAft>
          <a:spcPct val="0"/>
        </a:spcAft>
        <a:defRPr sz="3375">
          <a:solidFill>
            <a:srgbClr val="990000"/>
          </a:solidFill>
          <a:latin typeface="FrutigerNext LT Medium" pitchFamily="34" charset="0"/>
          <a:ea typeface="黑体" pitchFamily="2" charset="-122"/>
        </a:defRPr>
      </a:lvl4pPr>
      <a:lvl5pPr algn="l" defTabSz="798348" rtl="0" eaLnBrk="0" fontAlgn="base" hangingPunct="0">
        <a:spcBef>
          <a:spcPct val="0"/>
        </a:spcBef>
        <a:spcAft>
          <a:spcPct val="0"/>
        </a:spcAft>
        <a:defRPr sz="3375">
          <a:solidFill>
            <a:srgbClr val="990000"/>
          </a:solidFill>
          <a:latin typeface="FrutigerNext LT Medium" pitchFamily="34" charset="0"/>
          <a:ea typeface="黑体" pitchFamily="2" charset="-122"/>
        </a:defRPr>
      </a:lvl5pPr>
      <a:lvl6pPr marL="456143" algn="l" defTabSz="799834" rtl="0" fontAlgn="base">
        <a:spcBef>
          <a:spcPct val="0"/>
        </a:spcBef>
        <a:spcAft>
          <a:spcPct val="0"/>
        </a:spcAft>
        <a:defRPr sz="3375">
          <a:solidFill>
            <a:srgbClr val="990000"/>
          </a:solidFill>
          <a:latin typeface="FrutigerNext LT Medium" pitchFamily="34" charset="0"/>
          <a:ea typeface="黑体" pitchFamily="2" charset="-122"/>
        </a:defRPr>
      </a:lvl6pPr>
      <a:lvl7pPr marL="912294" algn="l" defTabSz="799834" rtl="0" fontAlgn="base">
        <a:spcBef>
          <a:spcPct val="0"/>
        </a:spcBef>
        <a:spcAft>
          <a:spcPct val="0"/>
        </a:spcAft>
        <a:defRPr sz="3375">
          <a:solidFill>
            <a:srgbClr val="990000"/>
          </a:solidFill>
          <a:latin typeface="FrutigerNext LT Medium" pitchFamily="34" charset="0"/>
          <a:ea typeface="黑体" pitchFamily="2" charset="-122"/>
        </a:defRPr>
      </a:lvl7pPr>
      <a:lvl8pPr marL="1368438" algn="l" defTabSz="799834" rtl="0" fontAlgn="base">
        <a:spcBef>
          <a:spcPct val="0"/>
        </a:spcBef>
        <a:spcAft>
          <a:spcPct val="0"/>
        </a:spcAft>
        <a:defRPr sz="3375">
          <a:solidFill>
            <a:srgbClr val="990000"/>
          </a:solidFill>
          <a:latin typeface="FrutigerNext LT Medium" pitchFamily="34" charset="0"/>
          <a:ea typeface="黑体" pitchFamily="2" charset="-122"/>
        </a:defRPr>
      </a:lvl8pPr>
      <a:lvl9pPr marL="1824586" algn="l" defTabSz="799834" rtl="0" fontAlgn="base">
        <a:spcBef>
          <a:spcPct val="0"/>
        </a:spcBef>
        <a:spcAft>
          <a:spcPct val="0"/>
        </a:spcAft>
        <a:defRPr sz="3375">
          <a:solidFill>
            <a:srgbClr val="990000"/>
          </a:solidFill>
          <a:latin typeface="FrutigerNext LT Medium" pitchFamily="34" charset="0"/>
          <a:ea typeface="黑体" pitchFamily="2" charset="-122"/>
        </a:defRPr>
      </a:lvl9pPr>
    </p:titleStyle>
    <p:bodyStyle>
      <a:lvl1pPr marL="297799" indent="-297799" algn="l" defTabSz="798348" rtl="0" eaLnBrk="0" fontAlgn="base" hangingPunct="0">
        <a:lnSpc>
          <a:spcPct val="140000"/>
        </a:lnSpc>
        <a:spcBef>
          <a:spcPct val="0"/>
        </a:spcBef>
        <a:spcAft>
          <a:spcPct val="0"/>
        </a:spcAft>
        <a:buClr>
          <a:schemeClr val="bg2"/>
        </a:buClr>
        <a:buSzPct val="60000"/>
        <a:buFont typeface="Wingdings" pitchFamily="2" charset="2"/>
        <a:buChar char="l"/>
        <a:defRPr sz="2025" b="1">
          <a:solidFill>
            <a:schemeClr val="tx1"/>
          </a:solidFill>
          <a:latin typeface="+mn-lt"/>
          <a:ea typeface="+mn-ea"/>
          <a:cs typeface="+mn-cs"/>
        </a:defRPr>
      </a:lvl1pPr>
      <a:lvl2pPr marL="649452" indent="-248691" algn="l" defTabSz="798348" rtl="0" eaLnBrk="0" fontAlgn="base" hangingPunct="0">
        <a:lnSpc>
          <a:spcPct val="140000"/>
        </a:lnSpc>
        <a:spcBef>
          <a:spcPct val="0"/>
        </a:spcBef>
        <a:spcAft>
          <a:spcPct val="0"/>
        </a:spcAft>
        <a:buClr>
          <a:schemeClr val="tx1"/>
        </a:buClr>
        <a:buSzPct val="50000"/>
        <a:buFont typeface="Wingdings" pitchFamily="2" charset="2"/>
        <a:buChar char="p"/>
        <a:defRPr>
          <a:solidFill>
            <a:schemeClr val="tx1"/>
          </a:solidFill>
          <a:latin typeface="+mn-lt"/>
          <a:ea typeface="+mn-ea"/>
        </a:defRPr>
      </a:lvl2pPr>
      <a:lvl3pPr marL="999521" indent="-199586" algn="l" defTabSz="798348" rtl="0" eaLnBrk="0" fontAlgn="base" hangingPunct="0">
        <a:lnSpc>
          <a:spcPct val="140000"/>
        </a:lnSpc>
        <a:spcBef>
          <a:spcPct val="0"/>
        </a:spcBef>
        <a:spcAft>
          <a:spcPct val="0"/>
        </a:spcAft>
        <a:buSzPct val="50000"/>
        <a:buFont typeface="Wingdings" pitchFamily="2" charset="2"/>
        <a:buChar char="n"/>
        <a:defRPr sz="1575">
          <a:solidFill>
            <a:schemeClr val="tx1"/>
          </a:solidFill>
          <a:latin typeface="FrutigerNext LT Light" pitchFamily="34" charset="0"/>
          <a:ea typeface="+mn-ea"/>
        </a:defRPr>
      </a:lvl3pPr>
      <a:lvl4pPr marL="1397110" indent="-198004" algn="l" defTabSz="798348" rtl="0" eaLnBrk="0" fontAlgn="base" hangingPunct="0">
        <a:lnSpc>
          <a:spcPct val="140000"/>
        </a:lnSpc>
        <a:spcBef>
          <a:spcPct val="0"/>
        </a:spcBef>
        <a:spcAft>
          <a:spcPct val="0"/>
        </a:spcAft>
        <a:buChar char="–"/>
        <a:defRPr sz="1425">
          <a:solidFill>
            <a:schemeClr val="tx1"/>
          </a:solidFill>
          <a:latin typeface="+mj-lt"/>
          <a:ea typeface="+mn-ea"/>
        </a:defRPr>
      </a:lvl4pPr>
      <a:lvl5pPr marL="1797869" indent="-199586" algn="l" defTabSz="79834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55384" indent="-201150" algn="l" defTabSz="799834"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1535" indent="-201150" algn="l" defTabSz="799834"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67679" indent="-201150" algn="l" defTabSz="799834"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23825" indent="-201150" algn="l" defTabSz="799834"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p:bodyStyle>
    <p:otherStyle>
      <a:defPPr>
        <a:defRPr lang="zh-CN"/>
      </a:defPPr>
      <a:lvl1pPr marL="0" algn="l" defTabSz="912294" rtl="0" eaLnBrk="1" latinLnBrk="0" hangingPunct="1">
        <a:defRPr sz="1800" kern="1200">
          <a:solidFill>
            <a:schemeClr val="tx1"/>
          </a:solidFill>
          <a:latin typeface="+mn-lt"/>
          <a:ea typeface="+mn-ea"/>
          <a:cs typeface="+mn-cs"/>
        </a:defRPr>
      </a:lvl1pPr>
      <a:lvl2pPr marL="456143" algn="l" defTabSz="912294" rtl="0" eaLnBrk="1" latinLnBrk="0" hangingPunct="1">
        <a:defRPr sz="1800" kern="1200">
          <a:solidFill>
            <a:schemeClr val="tx1"/>
          </a:solidFill>
          <a:latin typeface="+mn-lt"/>
          <a:ea typeface="+mn-ea"/>
          <a:cs typeface="+mn-cs"/>
        </a:defRPr>
      </a:lvl2pPr>
      <a:lvl3pPr marL="912294" algn="l" defTabSz="912294" rtl="0" eaLnBrk="1" latinLnBrk="0" hangingPunct="1">
        <a:defRPr sz="1800" kern="1200">
          <a:solidFill>
            <a:schemeClr val="tx1"/>
          </a:solidFill>
          <a:latin typeface="+mn-lt"/>
          <a:ea typeface="+mn-ea"/>
          <a:cs typeface="+mn-cs"/>
        </a:defRPr>
      </a:lvl3pPr>
      <a:lvl4pPr marL="1368438" algn="l" defTabSz="912294" rtl="0" eaLnBrk="1" latinLnBrk="0" hangingPunct="1">
        <a:defRPr sz="1800" kern="1200">
          <a:solidFill>
            <a:schemeClr val="tx1"/>
          </a:solidFill>
          <a:latin typeface="+mn-lt"/>
          <a:ea typeface="+mn-ea"/>
          <a:cs typeface="+mn-cs"/>
        </a:defRPr>
      </a:lvl4pPr>
      <a:lvl5pPr marL="1824586" algn="l" defTabSz="912294" rtl="0" eaLnBrk="1" latinLnBrk="0" hangingPunct="1">
        <a:defRPr sz="1800" kern="1200">
          <a:solidFill>
            <a:schemeClr val="tx1"/>
          </a:solidFill>
          <a:latin typeface="+mn-lt"/>
          <a:ea typeface="+mn-ea"/>
          <a:cs typeface="+mn-cs"/>
        </a:defRPr>
      </a:lvl5pPr>
      <a:lvl6pPr marL="2280727" algn="l" defTabSz="912294" rtl="0" eaLnBrk="1" latinLnBrk="0" hangingPunct="1">
        <a:defRPr sz="1800" kern="1200">
          <a:solidFill>
            <a:schemeClr val="tx1"/>
          </a:solidFill>
          <a:latin typeface="+mn-lt"/>
          <a:ea typeface="+mn-ea"/>
          <a:cs typeface="+mn-cs"/>
        </a:defRPr>
      </a:lvl6pPr>
      <a:lvl7pPr marL="2736872" algn="l" defTabSz="912294" rtl="0" eaLnBrk="1" latinLnBrk="0" hangingPunct="1">
        <a:defRPr sz="1800" kern="1200">
          <a:solidFill>
            <a:schemeClr val="tx1"/>
          </a:solidFill>
          <a:latin typeface="+mn-lt"/>
          <a:ea typeface="+mn-ea"/>
          <a:cs typeface="+mn-cs"/>
        </a:defRPr>
      </a:lvl7pPr>
      <a:lvl8pPr marL="3193019" algn="l" defTabSz="912294" rtl="0" eaLnBrk="1" latinLnBrk="0" hangingPunct="1">
        <a:defRPr sz="1800" kern="1200">
          <a:solidFill>
            <a:schemeClr val="tx1"/>
          </a:solidFill>
          <a:latin typeface="+mn-lt"/>
          <a:ea typeface="+mn-ea"/>
          <a:cs typeface="+mn-cs"/>
        </a:defRPr>
      </a:lvl8pPr>
      <a:lvl9pPr marL="3649166" algn="l" defTabSz="912294" rtl="0" eaLnBrk="1" latinLnBrk="0" hangingPunct="1">
        <a:defRPr sz="180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3" name="Rectangle 12"/>
          <p:cNvSpPr/>
          <p:nvPr userDrawn="1"/>
        </p:nvSpPr>
        <p:spPr>
          <a:xfrm>
            <a:off x="5543552" y="6400801"/>
            <a:ext cx="5327649" cy="333375"/>
          </a:xfrm>
          <a:prstGeom prst="rect">
            <a:avLst/>
          </a:prstGeom>
          <a:solidFill>
            <a:srgbClr val="003882">
              <a:alpha val="40000"/>
            </a:srgbClr>
          </a:solidFill>
          <a:ln>
            <a:noFill/>
          </a:ln>
          <a:effectLst/>
        </p:spPr>
        <p:style>
          <a:lnRef idx="1">
            <a:schemeClr val="accent1"/>
          </a:lnRef>
          <a:fillRef idx="3">
            <a:schemeClr val="accent1"/>
          </a:fillRef>
          <a:effectRef idx="2">
            <a:schemeClr val="accent1"/>
          </a:effectRef>
          <a:fontRef idx="minor">
            <a:schemeClr val="lt1"/>
          </a:fontRef>
        </p:style>
      </p:sp>
      <p:sp>
        <p:nvSpPr>
          <p:cNvPr id="8" name="Rectangle 7"/>
          <p:cNvSpPr/>
          <p:nvPr userDrawn="1"/>
        </p:nvSpPr>
        <p:spPr>
          <a:xfrm>
            <a:off x="1" y="6400801"/>
            <a:ext cx="1877484" cy="333375"/>
          </a:xfrm>
          <a:prstGeom prst="rect">
            <a:avLst/>
          </a:prstGeom>
          <a:solidFill>
            <a:srgbClr val="003882"/>
          </a:solidFill>
          <a:ln>
            <a:noFill/>
          </a:ln>
          <a:effectLst/>
        </p:spPr>
        <p:style>
          <a:lnRef idx="1">
            <a:schemeClr val="accent1"/>
          </a:lnRef>
          <a:fillRef idx="3">
            <a:schemeClr val="accent1"/>
          </a:fillRef>
          <a:effectRef idx="2">
            <a:schemeClr val="accent1"/>
          </a:effectRef>
          <a:fontRef idx="minor">
            <a:schemeClr val="lt1"/>
          </a:fontRef>
        </p:style>
      </p:sp>
      <p:pic>
        <p:nvPicPr>
          <p:cNvPr id="1028" name="Image 10" descr="bretagne_cont_pant.jpg"/>
          <p:cNvPicPr>
            <a:picLocks noChangeAspect="1"/>
          </p:cNvPicPr>
          <p:nvPr/>
        </p:nvPicPr>
        <p:blipFill>
          <a:blip r:embed="rId6" cstate="print"/>
          <a:srcRect/>
          <a:stretch>
            <a:fillRect/>
          </a:stretch>
        </p:blipFill>
        <p:spPr bwMode="auto">
          <a:xfrm>
            <a:off x="11002434" y="6083301"/>
            <a:ext cx="884767" cy="663575"/>
          </a:xfrm>
          <a:prstGeom prst="rect">
            <a:avLst/>
          </a:prstGeom>
          <a:noFill/>
          <a:ln w="9525">
            <a:noFill/>
            <a:miter lim="800000"/>
            <a:headEnd/>
            <a:tailEnd/>
          </a:ln>
        </p:spPr>
      </p:pic>
      <p:sp>
        <p:nvSpPr>
          <p:cNvPr id="1029" name="Espace réservé du titre 1"/>
          <p:cNvSpPr>
            <a:spLocks noGrp="1"/>
          </p:cNvSpPr>
          <p:nvPr>
            <p:ph type="title"/>
          </p:nvPr>
        </p:nvSpPr>
        <p:spPr bwMode="auto">
          <a:xfrm>
            <a:off x="2133600" y="228600"/>
            <a:ext cx="9448800" cy="9144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fr-FR" smtClean="0"/>
              <a:t>Cliquez et modifiez le titre</a:t>
            </a:r>
          </a:p>
        </p:txBody>
      </p:sp>
      <p:sp>
        <p:nvSpPr>
          <p:cNvPr id="1030" name="Espace réservé du texte 2"/>
          <p:cNvSpPr>
            <a:spLocks noGrp="1"/>
          </p:cNvSpPr>
          <p:nvPr>
            <p:ph type="body" idx="1"/>
          </p:nvPr>
        </p:nvSpPr>
        <p:spPr bwMode="auto">
          <a:xfrm>
            <a:off x="431800" y="1268413"/>
            <a:ext cx="11150600" cy="48577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p>
        </p:txBody>
      </p:sp>
      <p:sp>
        <p:nvSpPr>
          <p:cNvPr id="4" name="Espace réservé de la date 3"/>
          <p:cNvSpPr>
            <a:spLocks noGrp="1"/>
          </p:cNvSpPr>
          <p:nvPr>
            <p:ph type="dt" sz="half" idx="2"/>
          </p:nvPr>
        </p:nvSpPr>
        <p:spPr>
          <a:xfrm>
            <a:off x="609600" y="6438901"/>
            <a:ext cx="1219200" cy="257175"/>
          </a:xfrm>
          <a:prstGeom prst="rect">
            <a:avLst/>
          </a:prstGeom>
        </p:spPr>
        <p:txBody>
          <a:bodyPr vert="horz" wrap="square" lIns="91440" tIns="45720" rIns="91440" bIns="45720" numCol="1" anchor="ctr" anchorCtr="0" compatLnSpc="1">
            <a:prstTxWarp prst="textNoShape">
              <a:avLst/>
            </a:prstTxWarp>
          </a:bodyPr>
          <a:lstStyle>
            <a:lvl1pPr algn="r">
              <a:defRPr sz="900">
                <a:solidFill>
                  <a:srgbClr val="000000"/>
                </a:solidFill>
              </a:defRPr>
            </a:lvl1pPr>
          </a:lstStyle>
          <a:p>
            <a:pPr>
              <a:defRPr/>
            </a:pPr>
            <a:fld id="{8D89DACD-7FFC-4CF0-9A8C-29E249997030}" type="datetime1">
              <a:rPr lang="en-US">
                <a:latin typeface="Arial" pitchFamily="34" charset="0"/>
                <a:ea typeface="+mn-ea"/>
              </a:rPr>
              <a:pPr>
                <a:defRPr/>
              </a:pPr>
              <a:t>8/28/2019</a:t>
            </a:fld>
            <a:endParaRPr lang="fr-FR">
              <a:latin typeface="Arial" pitchFamily="34" charset="0"/>
              <a:ea typeface="+mn-ea"/>
            </a:endParaRPr>
          </a:p>
        </p:txBody>
      </p:sp>
      <p:sp>
        <p:nvSpPr>
          <p:cNvPr id="6" name="Espace réservé du numéro de diapositive 5"/>
          <p:cNvSpPr>
            <a:spLocks noGrp="1"/>
          </p:cNvSpPr>
          <p:nvPr>
            <p:ph type="sldNum" sz="quarter" idx="4"/>
          </p:nvPr>
        </p:nvSpPr>
        <p:spPr>
          <a:xfrm>
            <a:off x="101600" y="6423026"/>
            <a:ext cx="508000" cy="288925"/>
          </a:xfrm>
          <a:prstGeom prst="rect">
            <a:avLst/>
          </a:prstGeom>
        </p:spPr>
        <p:txBody>
          <a:bodyPr vert="horz" wrap="square" lIns="91440" tIns="45720" rIns="91440" bIns="45720" numCol="1" anchor="ctr" anchorCtr="0" compatLnSpc="1">
            <a:prstTxWarp prst="textNoShape">
              <a:avLst/>
            </a:prstTxWarp>
          </a:bodyPr>
          <a:lstStyle>
            <a:lvl1pPr>
              <a:defRPr sz="1000" b="1">
                <a:solidFill>
                  <a:srgbClr val="000000"/>
                </a:solidFill>
              </a:defRPr>
            </a:lvl1pPr>
          </a:lstStyle>
          <a:p>
            <a:pPr>
              <a:defRPr/>
            </a:pPr>
            <a:fld id="{CA0F7E11-DB3D-4C2F-9CD4-7E7CEA4E51F6}" type="slidenum">
              <a:rPr lang="fr-FR">
                <a:latin typeface="Arial" pitchFamily="34" charset="0"/>
                <a:ea typeface="+mn-ea"/>
              </a:rPr>
              <a:pPr>
                <a:defRPr/>
              </a:pPr>
              <a:t>‹#›</a:t>
            </a:fld>
            <a:endParaRPr lang="fr-FR">
              <a:latin typeface="Arial" pitchFamily="34" charset="0"/>
              <a:ea typeface="+mn-ea"/>
            </a:endParaRPr>
          </a:p>
        </p:txBody>
      </p:sp>
      <p:pic>
        <p:nvPicPr>
          <p:cNvPr id="1033" name="Image 6" descr="Bretagne_frise_100_PPT.png"/>
          <p:cNvPicPr>
            <a:picLocks noChangeAspect="1"/>
          </p:cNvPicPr>
          <p:nvPr/>
        </p:nvPicPr>
        <p:blipFill>
          <a:blip r:embed="rId7" cstate="print"/>
          <a:srcRect/>
          <a:stretch>
            <a:fillRect/>
          </a:stretch>
        </p:blipFill>
        <p:spPr bwMode="auto">
          <a:xfrm>
            <a:off x="2118" y="635001"/>
            <a:ext cx="1926167" cy="385763"/>
          </a:xfrm>
          <a:prstGeom prst="rect">
            <a:avLst/>
          </a:prstGeom>
          <a:noFill/>
          <a:ln w="9525">
            <a:noFill/>
            <a:miter lim="800000"/>
            <a:headEnd/>
            <a:tailEnd/>
          </a:ln>
        </p:spPr>
      </p:pic>
      <p:sp>
        <p:nvSpPr>
          <p:cNvPr id="12" name="Rectangle 11"/>
          <p:cNvSpPr/>
          <p:nvPr userDrawn="1"/>
        </p:nvSpPr>
        <p:spPr>
          <a:xfrm>
            <a:off x="2032000" y="6400801"/>
            <a:ext cx="3352800" cy="333375"/>
          </a:xfrm>
          <a:prstGeom prst="rect">
            <a:avLst/>
          </a:prstGeom>
          <a:solidFill>
            <a:srgbClr val="003882">
              <a:alpha val="60000"/>
            </a:srgbClr>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429616390"/>
      </p:ext>
    </p:extLst>
  </p:cSld>
  <p:clrMap bg1="lt1" tx1="dk1" bg2="lt2" tx2="dk2" accent1="accent1" accent2="accent2" accent3="accent3" accent4="accent4" accent5="accent5" accent6="accent6" hlink="hlink" folHlink="folHlink"/>
  <p:sldLayoutIdLst>
    <p:sldLayoutId id="2147484289" r:id="rId1"/>
    <p:sldLayoutId id="2147484290" r:id="rId2"/>
    <p:sldLayoutId id="2147484291" r:id="rId3"/>
    <p:sldLayoutId id="2147484292" r:id="rId4"/>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hf hdr="0" dt="0"/>
  <p:txStyles>
    <p:titleStyle>
      <a:lvl1pPr algn="l" defTabSz="457200" rtl="0" eaLnBrk="0" fontAlgn="base" hangingPunct="0">
        <a:spcBef>
          <a:spcPct val="0"/>
        </a:spcBef>
        <a:spcAft>
          <a:spcPct val="0"/>
        </a:spcAft>
        <a:defRPr sz="2800" b="1" kern="1200">
          <a:solidFill>
            <a:schemeClr val="tx1"/>
          </a:solidFill>
          <a:latin typeface="Arial"/>
          <a:ea typeface="ＭＳ Ｐゴシック" charset="0"/>
          <a:cs typeface="Arial"/>
        </a:defRPr>
      </a:lvl1pPr>
      <a:lvl2pPr algn="l" defTabSz="457200" rtl="0" eaLnBrk="0" fontAlgn="base" hangingPunct="0">
        <a:spcBef>
          <a:spcPct val="0"/>
        </a:spcBef>
        <a:spcAft>
          <a:spcPct val="0"/>
        </a:spcAft>
        <a:defRPr sz="2800" b="1">
          <a:solidFill>
            <a:schemeClr val="tx1"/>
          </a:solidFill>
          <a:latin typeface="Arial" charset="0"/>
          <a:ea typeface="ＭＳ Ｐゴシック" charset="0"/>
          <a:cs typeface="Arial" charset="0"/>
        </a:defRPr>
      </a:lvl2pPr>
      <a:lvl3pPr algn="l" defTabSz="457200" rtl="0" eaLnBrk="0" fontAlgn="base" hangingPunct="0">
        <a:spcBef>
          <a:spcPct val="0"/>
        </a:spcBef>
        <a:spcAft>
          <a:spcPct val="0"/>
        </a:spcAft>
        <a:defRPr sz="2800" b="1">
          <a:solidFill>
            <a:schemeClr val="tx1"/>
          </a:solidFill>
          <a:latin typeface="Arial" charset="0"/>
          <a:ea typeface="ＭＳ Ｐゴシック" charset="0"/>
          <a:cs typeface="Arial" charset="0"/>
        </a:defRPr>
      </a:lvl3pPr>
      <a:lvl4pPr algn="l" defTabSz="457200" rtl="0" eaLnBrk="0" fontAlgn="base" hangingPunct="0">
        <a:spcBef>
          <a:spcPct val="0"/>
        </a:spcBef>
        <a:spcAft>
          <a:spcPct val="0"/>
        </a:spcAft>
        <a:defRPr sz="2800" b="1">
          <a:solidFill>
            <a:schemeClr val="tx1"/>
          </a:solidFill>
          <a:latin typeface="Arial" charset="0"/>
          <a:ea typeface="ＭＳ Ｐゴシック" charset="0"/>
          <a:cs typeface="Arial" charset="0"/>
        </a:defRPr>
      </a:lvl4pPr>
      <a:lvl5pPr algn="l" defTabSz="457200" rtl="0" eaLnBrk="0" fontAlgn="base" hangingPunct="0">
        <a:spcBef>
          <a:spcPct val="0"/>
        </a:spcBef>
        <a:spcAft>
          <a:spcPct val="0"/>
        </a:spcAft>
        <a:defRPr sz="2800" b="1">
          <a:solidFill>
            <a:schemeClr val="tx1"/>
          </a:solidFill>
          <a:latin typeface="Arial" charset="0"/>
          <a:ea typeface="ＭＳ Ｐゴシック" charset="0"/>
          <a:cs typeface="Arial" charset="0"/>
        </a:defRPr>
      </a:lvl5pPr>
      <a:lvl6pPr marL="457200" algn="l" defTabSz="457200" rtl="0" fontAlgn="base">
        <a:spcBef>
          <a:spcPct val="0"/>
        </a:spcBef>
        <a:spcAft>
          <a:spcPct val="0"/>
        </a:spcAft>
        <a:defRPr sz="2800" b="1">
          <a:solidFill>
            <a:schemeClr val="tx1"/>
          </a:solidFill>
          <a:latin typeface="Arial" charset="0"/>
          <a:cs typeface="Arial" charset="0"/>
        </a:defRPr>
      </a:lvl6pPr>
      <a:lvl7pPr marL="914400" algn="l" defTabSz="457200" rtl="0" fontAlgn="base">
        <a:spcBef>
          <a:spcPct val="0"/>
        </a:spcBef>
        <a:spcAft>
          <a:spcPct val="0"/>
        </a:spcAft>
        <a:defRPr sz="2800" b="1">
          <a:solidFill>
            <a:schemeClr val="tx1"/>
          </a:solidFill>
          <a:latin typeface="Arial" charset="0"/>
          <a:cs typeface="Arial" charset="0"/>
        </a:defRPr>
      </a:lvl7pPr>
      <a:lvl8pPr marL="1371600" algn="l" defTabSz="457200" rtl="0" fontAlgn="base">
        <a:spcBef>
          <a:spcPct val="0"/>
        </a:spcBef>
        <a:spcAft>
          <a:spcPct val="0"/>
        </a:spcAft>
        <a:defRPr sz="2800" b="1">
          <a:solidFill>
            <a:schemeClr val="tx1"/>
          </a:solidFill>
          <a:latin typeface="Arial" charset="0"/>
          <a:cs typeface="Arial" charset="0"/>
        </a:defRPr>
      </a:lvl8pPr>
      <a:lvl9pPr marL="1828800" algn="l" defTabSz="457200" rtl="0" fontAlgn="base">
        <a:spcBef>
          <a:spcPct val="0"/>
        </a:spcBef>
        <a:spcAft>
          <a:spcPct val="0"/>
        </a:spcAft>
        <a:defRPr sz="2800" b="1">
          <a:solidFill>
            <a:schemeClr val="tx1"/>
          </a:solidFill>
          <a:latin typeface="Arial" charset="0"/>
          <a:cs typeface="Arial" charset="0"/>
        </a:defRPr>
      </a:lvl9pPr>
    </p:titleStyle>
    <p:bodyStyle>
      <a:lvl1pPr marL="342900" indent="-342900" algn="l" defTabSz="457200" rtl="0" eaLnBrk="0" fontAlgn="base" hangingPunct="0">
        <a:spcBef>
          <a:spcPct val="20000"/>
        </a:spcBef>
        <a:spcAft>
          <a:spcPct val="0"/>
        </a:spcAft>
        <a:buClr>
          <a:srgbClr val="003882"/>
        </a:buClr>
        <a:buFont typeface="Arial Bold" charset="0"/>
        <a:buChar char="■"/>
        <a:defRPr sz="2200" b="1" kern="1200">
          <a:solidFill>
            <a:schemeClr val="tx1"/>
          </a:solidFill>
          <a:latin typeface="Arial"/>
          <a:ea typeface="ＭＳ Ｐゴシック" charset="0"/>
          <a:cs typeface="Arial"/>
        </a:defRPr>
      </a:lvl1pPr>
      <a:lvl2pPr marL="742950" indent="-285750" algn="l" defTabSz="457200" rtl="0" eaLnBrk="0" fontAlgn="base" hangingPunct="0">
        <a:spcBef>
          <a:spcPct val="20000"/>
        </a:spcBef>
        <a:spcAft>
          <a:spcPct val="0"/>
        </a:spcAft>
        <a:buClr>
          <a:srgbClr val="003882"/>
        </a:buClr>
        <a:buFont typeface="Arial" pitchFamily="34" charset="0"/>
        <a:buChar char="•"/>
        <a:defRPr sz="2000" kern="1200">
          <a:solidFill>
            <a:schemeClr val="tx1"/>
          </a:solidFill>
          <a:latin typeface="Arial"/>
          <a:ea typeface="ＭＳ Ｐゴシック" pitchFamily="34" charset="-128"/>
          <a:cs typeface="Arial"/>
        </a:defRPr>
      </a:lvl2pPr>
      <a:lvl3pPr marL="1143000" indent="-228600" algn="l" defTabSz="457200" rtl="0" eaLnBrk="0" fontAlgn="base" hangingPunct="0">
        <a:spcBef>
          <a:spcPct val="20000"/>
        </a:spcBef>
        <a:spcAft>
          <a:spcPct val="0"/>
        </a:spcAft>
        <a:buClr>
          <a:srgbClr val="003882"/>
        </a:buClr>
        <a:buFont typeface="Lucida Grande" charset="0"/>
        <a:buChar char="−"/>
        <a:defRPr sz="1600" kern="1200">
          <a:solidFill>
            <a:schemeClr val="tx1"/>
          </a:solidFill>
          <a:latin typeface="Arial"/>
          <a:ea typeface="ＭＳ Ｐゴシック" pitchFamily="34" charset="-128"/>
          <a:cs typeface="Arial"/>
        </a:defRPr>
      </a:lvl3pPr>
      <a:lvl4pPr marL="1600200" indent="-228600" algn="l" defTabSz="457200" rtl="0" eaLnBrk="0" fontAlgn="base" hangingPunct="0">
        <a:spcBef>
          <a:spcPct val="20000"/>
        </a:spcBef>
        <a:spcAft>
          <a:spcPct val="0"/>
        </a:spcAft>
        <a:buFont typeface="Arial" pitchFamily="34" charset="0"/>
        <a:buChar char="–"/>
        <a:defRPr sz="1400" kern="1200">
          <a:solidFill>
            <a:schemeClr val="tx1"/>
          </a:solidFill>
          <a:latin typeface="Arial"/>
          <a:ea typeface="ＭＳ Ｐゴシック" pitchFamily="34" charset="-128"/>
          <a:cs typeface="Arial"/>
        </a:defRPr>
      </a:lvl4pPr>
      <a:lvl5pPr marL="2057400" indent="-228600" algn="l" defTabSz="457200" rtl="0" eaLnBrk="0" fontAlgn="base" hangingPunct="0">
        <a:spcBef>
          <a:spcPct val="20000"/>
        </a:spcBef>
        <a:spcAft>
          <a:spcPct val="0"/>
        </a:spcAft>
        <a:buFont typeface="Arial" pitchFamily="34" charset="0"/>
        <a:buChar char="•"/>
        <a:defRPr sz="1200" kern="1200">
          <a:solidFill>
            <a:schemeClr val="tx1"/>
          </a:solidFill>
          <a:latin typeface="Arial"/>
          <a:ea typeface="ＭＳ Ｐゴシック" pitchFamily="34" charset="-128"/>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fr-F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7410" name="Picture 79" descr="dd"/>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0" y="6224589"/>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3" y="6451600"/>
            <a:ext cx="2680326" cy="184666"/>
          </a:xfrm>
          <a:prstGeom prst="rect">
            <a:avLst/>
          </a:prstGeom>
          <a:noFill/>
          <a:ln>
            <a:noFill/>
          </a:ln>
          <a:extLst/>
        </p:spPr>
        <p:txBody>
          <a:bodyPr wrap="none" lIns="0" tIns="0" rIns="80114"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200" dirty="0" smtClean="0">
                <a:solidFill>
                  <a:srgbClr val="000000"/>
                </a:solidFill>
                <a:latin typeface="FrutigerNext LT Bold" pitchFamily="34" charset="0"/>
                <a:ea typeface="MS PGothic" pitchFamily="34" charset="-128"/>
              </a:rPr>
              <a:t>HUAWEI TECHNOLOGIES CO., LTD.</a:t>
            </a:r>
          </a:p>
        </p:txBody>
      </p:sp>
      <p:pic>
        <p:nvPicPr>
          <p:cNvPr id="17412" name="Picture 9" descr="8"/>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011834" y="6386514"/>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3" name="Rectangle 13"/>
          <p:cNvSpPr>
            <a:spLocks noGrp="1" noChangeArrowheads="1"/>
          </p:cNvSpPr>
          <p:nvPr>
            <p:ph type="title"/>
          </p:nvPr>
        </p:nvSpPr>
        <p:spPr bwMode="auto">
          <a:xfrm>
            <a:off x="431371" y="44624"/>
            <a:ext cx="11233248" cy="871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0064" rIns="80129" bIns="40064" numCol="1" anchor="ctr" anchorCtr="0" compatLnSpc="1">
            <a:prstTxWarp prst="textNoShape">
              <a:avLst/>
            </a:prstTxWarp>
          </a:bodyPr>
          <a:lstStyle/>
          <a:p>
            <a:pPr lvl="0"/>
            <a:r>
              <a:rPr lang="en-US" altLang="zh-CN" dirty="0" smtClean="0"/>
              <a:t>Click to edit Master title style</a:t>
            </a:r>
            <a:endParaRPr lang="zh-CN" altLang="en-US" dirty="0" smtClean="0"/>
          </a:p>
        </p:txBody>
      </p:sp>
      <p:sp>
        <p:nvSpPr>
          <p:cNvPr id="13318" name="Rectangle 21"/>
          <p:cNvSpPr>
            <a:spLocks noChangeArrowheads="1"/>
          </p:cNvSpPr>
          <p:nvPr/>
        </p:nvSpPr>
        <p:spPr bwMode="auto">
          <a:xfrm>
            <a:off x="4785785" y="6459539"/>
            <a:ext cx="2612720" cy="153888"/>
          </a:xfrm>
          <a:prstGeom prst="rect">
            <a:avLst/>
          </a:prstGeom>
          <a:noFill/>
          <a:ln>
            <a:noFill/>
          </a:ln>
          <a:extLst/>
        </p:spPr>
        <p:txBody>
          <a:bodyPr wrap="none" lIns="80082" tIns="0" rIns="80082" bIns="0">
            <a:spAutoFit/>
          </a:bodyPr>
          <a:lstStyle>
            <a:lvl1pPr defTabSz="801688">
              <a:defRPr>
                <a:solidFill>
                  <a:schemeClr val="tx1"/>
                </a:solidFill>
                <a:latin typeface="Calibri" panose="020F0502020204030204" pitchFamily="34" charset="0"/>
                <a:ea typeface="宋体" panose="02010600030101010101" pitchFamily="2" charset="-122"/>
              </a:defRPr>
            </a:lvl1pPr>
            <a:lvl2pPr marL="742950" indent="-285750" defTabSz="801688">
              <a:defRPr>
                <a:solidFill>
                  <a:schemeClr val="tx1"/>
                </a:solidFill>
                <a:latin typeface="Calibri" panose="020F0502020204030204" pitchFamily="34" charset="0"/>
                <a:ea typeface="宋体" panose="02010600030101010101" pitchFamily="2" charset="-122"/>
              </a:defRPr>
            </a:lvl2pPr>
            <a:lvl3pPr marL="1143000" indent="-228600" defTabSz="801688">
              <a:defRPr>
                <a:solidFill>
                  <a:schemeClr val="tx1"/>
                </a:solidFill>
                <a:latin typeface="Calibri" panose="020F0502020204030204" pitchFamily="34" charset="0"/>
                <a:ea typeface="宋体" panose="02010600030101010101" pitchFamily="2" charset="-122"/>
              </a:defRPr>
            </a:lvl3pPr>
            <a:lvl4pPr marL="1600200" indent="-228600" defTabSz="801688">
              <a:defRPr>
                <a:solidFill>
                  <a:schemeClr val="tx1"/>
                </a:solidFill>
                <a:latin typeface="Calibri" panose="020F0502020204030204" pitchFamily="34" charset="0"/>
                <a:ea typeface="宋体" panose="02010600030101010101" pitchFamily="2" charset="-122"/>
              </a:defRPr>
            </a:lvl4pPr>
            <a:lvl5pPr marL="2057400" indent="-228600" defTabSz="801688">
              <a:defRPr>
                <a:solidFill>
                  <a:schemeClr val="tx1"/>
                </a:solidFill>
                <a:latin typeface="Calibri" panose="020F0502020204030204" pitchFamily="34" charset="0"/>
                <a:ea typeface="宋体" panose="02010600030101010101" pitchFamily="2" charset="-122"/>
              </a:defRPr>
            </a:lvl5pPr>
            <a:lvl6pPr marL="25146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defRPr/>
            </a:pPr>
            <a:r>
              <a:rPr lang="en-US" altLang="zh-CN" sz="1000" smtClean="0">
                <a:solidFill>
                  <a:srgbClr val="000000"/>
                </a:solidFill>
                <a:latin typeface="FrutigerNext LT Bold" panose="020B0803040504020204" pitchFamily="34" charset="0"/>
                <a:ea typeface="MS PGothic" panose="020B0600070205080204" pitchFamily="34" charset="-128"/>
              </a:rPr>
              <a:t>Huawei Proprietary - Restricted Distribution</a:t>
            </a:r>
          </a:p>
        </p:txBody>
      </p:sp>
      <p:sp>
        <p:nvSpPr>
          <p:cNvPr id="17415" name="Rectangle 68"/>
          <p:cNvSpPr>
            <a:spLocks noGrp="1" noChangeArrowheads="1"/>
          </p:cNvSpPr>
          <p:nvPr>
            <p:ph type="body" idx="1"/>
          </p:nvPr>
        </p:nvSpPr>
        <p:spPr bwMode="auto">
          <a:xfrm>
            <a:off x="431371" y="1080553"/>
            <a:ext cx="11233248" cy="4982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0142" tIns="40070" rIns="80142" bIns="40070" numCol="1" anchor="t" anchorCtr="0" compatLnSpc="1">
            <a:prstTxWarp prst="textNoShape">
              <a:avLst/>
            </a:prstTxWarp>
          </a:bodyPr>
          <a:lstStyle/>
          <a:p>
            <a:pPr lvl="0"/>
            <a:r>
              <a:rPr lang="en-US" altLang="zh-CN" dirty="0" smtClean="0"/>
              <a:t>Click to edit Master text styles</a:t>
            </a:r>
            <a:endParaRPr lang="zh-CN" altLang="en-US" dirty="0" smtClean="0"/>
          </a:p>
          <a:p>
            <a:pPr lvl="1"/>
            <a:r>
              <a:rPr lang="en-US" altLang="zh-CN" dirty="0" smtClean="0"/>
              <a:t>Second level</a:t>
            </a:r>
            <a:endParaRPr lang="zh-CN" altLang="en-US" dirty="0" smtClean="0"/>
          </a:p>
          <a:p>
            <a:pPr lvl="2"/>
            <a:r>
              <a:rPr lang="en-US" altLang="zh-CN" dirty="0" smtClean="0"/>
              <a:t>Third level</a:t>
            </a:r>
            <a:endParaRPr lang="zh-CN" altLang="en-US" dirty="0" smtClean="0"/>
          </a:p>
          <a:p>
            <a:pPr lvl="3"/>
            <a:r>
              <a:rPr lang="en-US" altLang="zh-CN" dirty="0" smtClean="0"/>
              <a:t>Fourth level</a:t>
            </a:r>
            <a:endParaRPr lang="zh-CN" altLang="en-US" dirty="0" smtClean="0"/>
          </a:p>
          <a:p>
            <a:pPr lvl="4"/>
            <a:r>
              <a:rPr lang="en-US" altLang="zh-CN" dirty="0" smtClean="0"/>
              <a:t>Fifth level</a:t>
            </a:r>
            <a:endParaRPr lang="zh-CN" altLang="en-US" dirty="0" smtClean="0"/>
          </a:p>
        </p:txBody>
      </p:sp>
      <p:grpSp>
        <p:nvGrpSpPr>
          <p:cNvPr id="17416" name="Group 88"/>
          <p:cNvGrpSpPr>
            <a:grpSpLocks/>
          </p:cNvGrpSpPr>
          <p:nvPr/>
        </p:nvGrpSpPr>
        <p:grpSpPr bwMode="auto">
          <a:xfrm>
            <a:off x="12433300" y="3832226"/>
            <a:ext cx="1151467" cy="3025775"/>
            <a:chOff x="5874" y="2414"/>
            <a:chExt cx="544" cy="1906"/>
          </a:xfrm>
        </p:grpSpPr>
        <p:sp>
          <p:nvSpPr>
            <p:cNvPr id="13325" name="Rectangle 86"/>
            <p:cNvSpPr>
              <a:spLocks noChangeArrowheads="1"/>
            </p:cNvSpPr>
            <p:nvPr userDrawn="1"/>
          </p:nvSpPr>
          <p:spPr bwMode="auto">
            <a:xfrm>
              <a:off x="5874" y="2414"/>
              <a:ext cx="544" cy="1906"/>
            </a:xfrm>
            <a:prstGeom prst="rect">
              <a:avLst/>
            </a:prstGeom>
            <a:solidFill>
              <a:schemeClr val="bg1"/>
            </a:solidFill>
            <a:ln>
              <a:noFill/>
            </a:ln>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nvGrpSpPr>
            <p:cNvPr id="17422" name="Group 87"/>
            <p:cNvGrpSpPr>
              <a:grpSpLocks/>
            </p:cNvGrpSpPr>
            <p:nvPr userDrawn="1"/>
          </p:nvGrpSpPr>
          <p:grpSpPr bwMode="auto">
            <a:xfrm>
              <a:off x="5941" y="2475"/>
              <a:ext cx="409" cy="1783"/>
              <a:chOff x="5921" y="2387"/>
              <a:chExt cx="409" cy="1783"/>
            </a:xfrm>
          </p:grpSpPr>
          <p:grpSp>
            <p:nvGrpSpPr>
              <p:cNvPr id="17423" name="Group 18"/>
              <p:cNvGrpSpPr>
                <a:grpSpLocks noChangeAspect="1"/>
              </p:cNvGrpSpPr>
              <p:nvPr userDrawn="1"/>
            </p:nvGrpSpPr>
            <p:grpSpPr bwMode="auto">
              <a:xfrm>
                <a:off x="5921" y="2506"/>
                <a:ext cx="409" cy="101"/>
                <a:chOff x="5893" y="2387"/>
                <a:chExt cx="466" cy="115"/>
              </a:xfrm>
            </p:grpSpPr>
            <p:sp>
              <p:nvSpPr>
                <p:cNvPr id="13388" name="Rectangle 19"/>
                <p:cNvSpPr>
                  <a:spLocks noChangeAspect="1" noChangeArrowheads="1"/>
                </p:cNvSpPr>
                <p:nvPr userDrawn="1"/>
              </p:nvSpPr>
              <p:spPr bwMode="auto">
                <a:xfrm flipV="1">
                  <a:off x="6010" y="2387"/>
                  <a:ext cx="116"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9" name="Rectangle 20"/>
                <p:cNvSpPr>
                  <a:spLocks noChangeAspect="1" noChangeArrowheads="1"/>
                </p:cNvSpPr>
                <p:nvPr userDrawn="1"/>
              </p:nvSpPr>
              <p:spPr bwMode="auto">
                <a:xfrm flipV="1">
                  <a:off x="6127" y="2387"/>
                  <a:ext cx="115"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90" name="Rectangle 21"/>
                <p:cNvSpPr>
                  <a:spLocks noChangeAspect="1" noChangeArrowheads="1"/>
                </p:cNvSpPr>
                <p:nvPr userDrawn="1"/>
              </p:nvSpPr>
              <p:spPr bwMode="auto">
                <a:xfrm flipV="1">
                  <a:off x="6242" y="2387"/>
                  <a:ext cx="117" cy="115"/>
                </a:xfrm>
                <a:prstGeom prst="rect">
                  <a:avLst/>
                </a:prstGeom>
                <a:solidFill>
                  <a:srgbClr val="99660A"/>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91" name="Rectangle 22"/>
                <p:cNvSpPr>
                  <a:spLocks noChangeAspect="1" noChangeArrowheads="1"/>
                </p:cNvSpPr>
                <p:nvPr userDrawn="1"/>
              </p:nvSpPr>
              <p:spPr bwMode="auto">
                <a:xfrm flipV="1">
                  <a:off x="5893" y="2387"/>
                  <a:ext cx="117"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4" name="Group 23"/>
              <p:cNvGrpSpPr>
                <a:grpSpLocks noChangeAspect="1"/>
              </p:cNvGrpSpPr>
              <p:nvPr userDrawn="1"/>
            </p:nvGrpSpPr>
            <p:grpSpPr bwMode="auto">
              <a:xfrm>
                <a:off x="5921" y="2626"/>
                <a:ext cx="409" cy="101"/>
                <a:chOff x="5893" y="2523"/>
                <a:chExt cx="466" cy="115"/>
              </a:xfrm>
            </p:grpSpPr>
            <p:sp>
              <p:nvSpPr>
                <p:cNvPr id="13384" name="Rectangle 24"/>
                <p:cNvSpPr>
                  <a:spLocks noChangeAspect="1" noChangeArrowheads="1"/>
                </p:cNvSpPr>
                <p:nvPr userDrawn="1"/>
              </p:nvSpPr>
              <p:spPr bwMode="auto">
                <a:xfrm flipV="1">
                  <a:off x="6010" y="2523"/>
                  <a:ext cx="116"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5" name="Rectangle 25"/>
                <p:cNvSpPr>
                  <a:spLocks noChangeAspect="1" noChangeArrowheads="1"/>
                </p:cNvSpPr>
                <p:nvPr userDrawn="1"/>
              </p:nvSpPr>
              <p:spPr bwMode="auto">
                <a:xfrm flipV="1">
                  <a:off x="6127" y="2523"/>
                  <a:ext cx="115"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6" name="Rectangle 26"/>
                <p:cNvSpPr>
                  <a:spLocks noChangeAspect="1" noChangeArrowheads="1"/>
                </p:cNvSpPr>
                <p:nvPr userDrawn="1"/>
              </p:nvSpPr>
              <p:spPr bwMode="auto">
                <a:xfrm flipV="1">
                  <a:off x="6242" y="2523"/>
                  <a:ext cx="117"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7" name="Rectangle 27"/>
                <p:cNvSpPr>
                  <a:spLocks noChangeAspect="1" noChangeArrowheads="1"/>
                </p:cNvSpPr>
                <p:nvPr userDrawn="1"/>
              </p:nvSpPr>
              <p:spPr bwMode="auto">
                <a:xfrm flipV="1">
                  <a:off x="5893" y="2523"/>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5" name="Group 28"/>
              <p:cNvGrpSpPr>
                <a:grpSpLocks noChangeAspect="1"/>
              </p:cNvGrpSpPr>
              <p:nvPr userDrawn="1"/>
            </p:nvGrpSpPr>
            <p:grpSpPr bwMode="auto">
              <a:xfrm>
                <a:off x="5921" y="2745"/>
                <a:ext cx="409" cy="101"/>
                <a:chOff x="5893" y="2659"/>
                <a:chExt cx="466" cy="115"/>
              </a:xfrm>
            </p:grpSpPr>
            <p:sp>
              <p:nvSpPr>
                <p:cNvPr id="13380" name="Rectangle 29"/>
                <p:cNvSpPr>
                  <a:spLocks noChangeAspect="1" noChangeArrowheads="1"/>
                </p:cNvSpPr>
                <p:nvPr userDrawn="1"/>
              </p:nvSpPr>
              <p:spPr bwMode="auto">
                <a:xfrm flipV="1">
                  <a:off x="6010" y="2659"/>
                  <a:ext cx="116"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1" name="Rectangle 30"/>
                <p:cNvSpPr>
                  <a:spLocks noChangeAspect="1" noChangeArrowheads="1"/>
                </p:cNvSpPr>
                <p:nvPr userDrawn="1"/>
              </p:nvSpPr>
              <p:spPr bwMode="auto">
                <a:xfrm flipV="1">
                  <a:off x="6127" y="2659"/>
                  <a:ext cx="115" cy="115"/>
                </a:xfrm>
                <a:prstGeom prst="rect">
                  <a:avLst/>
                </a:prstGeom>
                <a:solidFill>
                  <a:srgbClr val="0099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2" name="Rectangle 31"/>
                <p:cNvSpPr>
                  <a:spLocks noChangeAspect="1" noChangeArrowheads="1"/>
                </p:cNvSpPr>
                <p:nvPr userDrawn="1"/>
              </p:nvSpPr>
              <p:spPr bwMode="auto">
                <a:xfrm flipV="1">
                  <a:off x="6242" y="2659"/>
                  <a:ext cx="117"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3" name="Rectangle 32"/>
                <p:cNvSpPr>
                  <a:spLocks noChangeAspect="1" noChangeArrowheads="1"/>
                </p:cNvSpPr>
                <p:nvPr userDrawn="1"/>
              </p:nvSpPr>
              <p:spPr bwMode="auto">
                <a:xfrm flipV="1">
                  <a:off x="5893" y="2659"/>
                  <a:ext cx="117"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6" name="Group 33"/>
              <p:cNvGrpSpPr>
                <a:grpSpLocks noChangeAspect="1"/>
              </p:cNvGrpSpPr>
              <p:nvPr userDrawn="1"/>
            </p:nvGrpSpPr>
            <p:grpSpPr bwMode="auto">
              <a:xfrm>
                <a:off x="5921" y="2387"/>
                <a:ext cx="409" cy="104"/>
                <a:chOff x="5893" y="2251"/>
                <a:chExt cx="466" cy="119"/>
              </a:xfrm>
            </p:grpSpPr>
            <p:sp>
              <p:nvSpPr>
                <p:cNvPr id="13376" name="Rectangle 34"/>
                <p:cNvSpPr>
                  <a:spLocks noChangeAspect="1" noChangeArrowheads="1"/>
                </p:cNvSpPr>
                <p:nvPr userDrawn="1"/>
              </p:nvSpPr>
              <p:spPr bwMode="auto">
                <a:xfrm flipV="1">
                  <a:off x="6127" y="2251"/>
                  <a:ext cx="115" cy="119"/>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7" name="Rectangle 35"/>
                <p:cNvSpPr>
                  <a:spLocks noChangeAspect="1" noChangeArrowheads="1"/>
                </p:cNvSpPr>
                <p:nvPr userDrawn="1"/>
              </p:nvSpPr>
              <p:spPr bwMode="auto">
                <a:xfrm flipV="1">
                  <a:off x="6242" y="2251"/>
                  <a:ext cx="117" cy="119"/>
                </a:xfrm>
                <a:prstGeom prst="rect">
                  <a:avLst/>
                </a:prstGeom>
                <a:solidFill>
                  <a:srgbClr val="CC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8" name="Rectangle 36"/>
                <p:cNvSpPr>
                  <a:spLocks noChangeAspect="1" noChangeArrowheads="1"/>
                </p:cNvSpPr>
                <p:nvPr userDrawn="1"/>
              </p:nvSpPr>
              <p:spPr bwMode="auto">
                <a:xfrm flipV="1">
                  <a:off x="5893" y="2251"/>
                  <a:ext cx="117" cy="119"/>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9" name="Rectangle 37"/>
                <p:cNvSpPr>
                  <a:spLocks noChangeAspect="1" noChangeArrowheads="1"/>
                </p:cNvSpPr>
                <p:nvPr userDrawn="1"/>
              </p:nvSpPr>
              <p:spPr bwMode="auto">
                <a:xfrm flipV="1">
                  <a:off x="6010" y="2251"/>
                  <a:ext cx="116" cy="119"/>
                </a:xfrm>
                <a:prstGeom prst="rect">
                  <a:avLst/>
                </a:prstGeom>
                <a:solidFill>
                  <a:srgbClr val="66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7" name="Group 38"/>
              <p:cNvGrpSpPr>
                <a:grpSpLocks noChangeAspect="1"/>
              </p:cNvGrpSpPr>
              <p:nvPr userDrawn="1"/>
            </p:nvGrpSpPr>
            <p:grpSpPr bwMode="auto">
              <a:xfrm>
                <a:off x="5921" y="2944"/>
                <a:ext cx="409" cy="101"/>
                <a:chOff x="5893" y="2886"/>
                <a:chExt cx="466" cy="115"/>
              </a:xfrm>
            </p:grpSpPr>
            <p:sp>
              <p:nvSpPr>
                <p:cNvPr id="13372" name="Rectangle 39"/>
                <p:cNvSpPr>
                  <a:spLocks noChangeAspect="1" noChangeArrowheads="1"/>
                </p:cNvSpPr>
                <p:nvPr userDrawn="1"/>
              </p:nvSpPr>
              <p:spPr bwMode="auto">
                <a:xfrm flipV="1">
                  <a:off x="6010" y="2886"/>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3" name="Rectangle 40"/>
                <p:cNvSpPr>
                  <a:spLocks noChangeAspect="1" noChangeArrowheads="1"/>
                </p:cNvSpPr>
                <p:nvPr userDrawn="1"/>
              </p:nvSpPr>
              <p:spPr bwMode="auto">
                <a:xfrm flipV="1">
                  <a:off x="6127" y="2886"/>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4" name="Rectangle 41"/>
                <p:cNvSpPr>
                  <a:spLocks noChangeAspect="1" noChangeArrowheads="1"/>
                </p:cNvSpPr>
                <p:nvPr userDrawn="1"/>
              </p:nvSpPr>
              <p:spPr bwMode="auto">
                <a:xfrm flipV="1">
                  <a:off x="6242" y="2886"/>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5" name="Rectangle 42"/>
                <p:cNvSpPr>
                  <a:spLocks noChangeAspect="1" noChangeArrowheads="1"/>
                </p:cNvSpPr>
                <p:nvPr userDrawn="1"/>
              </p:nvSpPr>
              <p:spPr bwMode="auto">
                <a:xfrm flipV="1">
                  <a:off x="5893" y="2886"/>
                  <a:ext cx="117" cy="115"/>
                </a:xfrm>
                <a:prstGeom prst="rect">
                  <a:avLst/>
                </a:prstGeom>
                <a:solidFill>
                  <a:schemeClr val="tx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8" name="Group 43"/>
              <p:cNvGrpSpPr>
                <a:grpSpLocks noChangeAspect="1"/>
              </p:cNvGrpSpPr>
              <p:nvPr userDrawn="1"/>
            </p:nvGrpSpPr>
            <p:grpSpPr bwMode="auto">
              <a:xfrm>
                <a:off x="5921" y="3064"/>
                <a:ext cx="409" cy="101"/>
                <a:chOff x="5893" y="3022"/>
                <a:chExt cx="466" cy="115"/>
              </a:xfrm>
            </p:grpSpPr>
            <p:sp>
              <p:nvSpPr>
                <p:cNvPr id="13368" name="Rectangle 44"/>
                <p:cNvSpPr>
                  <a:spLocks noChangeAspect="1" noChangeArrowheads="1"/>
                </p:cNvSpPr>
                <p:nvPr userDrawn="1"/>
              </p:nvSpPr>
              <p:spPr bwMode="auto">
                <a:xfrm flipV="1">
                  <a:off x="6010" y="3022"/>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9" name="Rectangle 45"/>
                <p:cNvSpPr>
                  <a:spLocks noChangeAspect="1" noChangeArrowheads="1"/>
                </p:cNvSpPr>
                <p:nvPr userDrawn="1"/>
              </p:nvSpPr>
              <p:spPr bwMode="auto">
                <a:xfrm flipV="1">
                  <a:off x="6127" y="3022"/>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0" name="Rectangle 46"/>
                <p:cNvSpPr>
                  <a:spLocks noChangeAspect="1" noChangeArrowheads="1"/>
                </p:cNvSpPr>
                <p:nvPr userDrawn="1"/>
              </p:nvSpPr>
              <p:spPr bwMode="auto">
                <a:xfrm flipV="1">
                  <a:off x="6242" y="3022"/>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1" name="Rectangle 47"/>
                <p:cNvSpPr>
                  <a:spLocks noChangeAspect="1" noChangeArrowheads="1"/>
                </p:cNvSpPr>
                <p:nvPr userDrawn="1"/>
              </p:nvSpPr>
              <p:spPr bwMode="auto">
                <a:xfrm flipV="1">
                  <a:off x="5893" y="3022"/>
                  <a:ext cx="117" cy="115"/>
                </a:xfrm>
                <a:prstGeom prst="rect">
                  <a:avLst/>
                </a:prstGeom>
                <a:solidFill>
                  <a:srgbClr val="9900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9" name="Group 48"/>
              <p:cNvGrpSpPr>
                <a:grpSpLocks noChangeAspect="1"/>
              </p:cNvGrpSpPr>
              <p:nvPr userDrawn="1"/>
            </p:nvGrpSpPr>
            <p:grpSpPr bwMode="auto">
              <a:xfrm>
                <a:off x="5921" y="3183"/>
                <a:ext cx="409" cy="101"/>
                <a:chOff x="5893" y="3158"/>
                <a:chExt cx="466" cy="115"/>
              </a:xfrm>
            </p:grpSpPr>
            <p:sp>
              <p:nvSpPr>
                <p:cNvPr id="13364" name="Rectangle 49"/>
                <p:cNvSpPr>
                  <a:spLocks noChangeAspect="1" noChangeArrowheads="1"/>
                </p:cNvSpPr>
                <p:nvPr userDrawn="1"/>
              </p:nvSpPr>
              <p:spPr bwMode="auto">
                <a:xfrm flipV="1">
                  <a:off x="6010" y="3158"/>
                  <a:ext cx="116"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5" name="Rectangle 50"/>
                <p:cNvSpPr>
                  <a:spLocks noChangeAspect="1" noChangeArrowheads="1"/>
                </p:cNvSpPr>
                <p:nvPr userDrawn="1"/>
              </p:nvSpPr>
              <p:spPr bwMode="auto">
                <a:xfrm flipV="1">
                  <a:off x="6127" y="3158"/>
                  <a:ext cx="115"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6" name="Rectangle 51"/>
                <p:cNvSpPr>
                  <a:spLocks noChangeAspect="1" noChangeArrowheads="1"/>
                </p:cNvSpPr>
                <p:nvPr userDrawn="1"/>
              </p:nvSpPr>
              <p:spPr bwMode="auto">
                <a:xfrm flipV="1">
                  <a:off x="6242" y="3158"/>
                  <a:ext cx="117"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7" name="Rectangle 52"/>
                <p:cNvSpPr>
                  <a:spLocks noChangeAspect="1" noChangeArrowheads="1"/>
                </p:cNvSpPr>
                <p:nvPr userDrawn="1"/>
              </p:nvSpPr>
              <p:spPr bwMode="auto">
                <a:xfrm flipV="1">
                  <a:off x="5893" y="3158"/>
                  <a:ext cx="117" cy="115"/>
                </a:xfrm>
                <a:prstGeom prst="rect">
                  <a:avLst/>
                </a:prstGeom>
                <a:solidFill>
                  <a:srgbClr val="9900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0" name="Group 53"/>
              <p:cNvGrpSpPr>
                <a:grpSpLocks noChangeAspect="1"/>
              </p:cNvGrpSpPr>
              <p:nvPr userDrawn="1"/>
            </p:nvGrpSpPr>
            <p:grpSpPr bwMode="auto">
              <a:xfrm>
                <a:off x="5921" y="3383"/>
                <a:ext cx="409" cy="100"/>
                <a:chOff x="5893" y="3385"/>
                <a:chExt cx="466" cy="115"/>
              </a:xfrm>
            </p:grpSpPr>
            <p:sp>
              <p:nvSpPr>
                <p:cNvPr id="13360" name="Rectangle 54"/>
                <p:cNvSpPr>
                  <a:spLocks noChangeAspect="1" noChangeArrowheads="1"/>
                </p:cNvSpPr>
                <p:nvPr userDrawn="1"/>
              </p:nvSpPr>
              <p:spPr bwMode="auto">
                <a:xfrm flipV="1">
                  <a:off x="6010" y="3385"/>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1" name="Rectangle 55"/>
                <p:cNvSpPr>
                  <a:spLocks noChangeAspect="1" noChangeArrowheads="1"/>
                </p:cNvSpPr>
                <p:nvPr userDrawn="1"/>
              </p:nvSpPr>
              <p:spPr bwMode="auto">
                <a:xfrm flipV="1">
                  <a:off x="6127" y="3385"/>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2" name="Rectangle 56"/>
                <p:cNvSpPr>
                  <a:spLocks noChangeAspect="1" noChangeArrowheads="1"/>
                </p:cNvSpPr>
                <p:nvPr userDrawn="1"/>
              </p:nvSpPr>
              <p:spPr bwMode="auto">
                <a:xfrm flipV="1">
                  <a:off x="6242" y="3385"/>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3" name="Rectangle 57"/>
                <p:cNvSpPr>
                  <a:spLocks noChangeAspect="1" noChangeArrowheads="1"/>
                </p:cNvSpPr>
                <p:nvPr userDrawn="1"/>
              </p:nvSpPr>
              <p:spPr bwMode="auto">
                <a:xfrm flipV="1">
                  <a:off x="5893" y="3385"/>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1" name="Group 58"/>
              <p:cNvGrpSpPr>
                <a:grpSpLocks noChangeAspect="1"/>
              </p:cNvGrpSpPr>
              <p:nvPr userDrawn="1"/>
            </p:nvGrpSpPr>
            <p:grpSpPr bwMode="auto">
              <a:xfrm>
                <a:off x="5921" y="3502"/>
                <a:ext cx="409" cy="101"/>
                <a:chOff x="5893" y="3521"/>
                <a:chExt cx="466" cy="115"/>
              </a:xfrm>
            </p:grpSpPr>
            <p:sp>
              <p:nvSpPr>
                <p:cNvPr id="13356" name="Rectangle 59"/>
                <p:cNvSpPr>
                  <a:spLocks noChangeAspect="1" noChangeArrowheads="1"/>
                </p:cNvSpPr>
                <p:nvPr userDrawn="1"/>
              </p:nvSpPr>
              <p:spPr bwMode="auto">
                <a:xfrm flipV="1">
                  <a:off x="6010" y="3521"/>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7" name="Rectangle 60"/>
                <p:cNvSpPr>
                  <a:spLocks noChangeAspect="1" noChangeArrowheads="1"/>
                </p:cNvSpPr>
                <p:nvPr userDrawn="1"/>
              </p:nvSpPr>
              <p:spPr bwMode="auto">
                <a:xfrm flipV="1">
                  <a:off x="6127" y="3521"/>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8" name="Rectangle 61"/>
                <p:cNvSpPr>
                  <a:spLocks noChangeAspect="1" noChangeArrowheads="1"/>
                </p:cNvSpPr>
                <p:nvPr userDrawn="1"/>
              </p:nvSpPr>
              <p:spPr bwMode="auto">
                <a:xfrm flipV="1">
                  <a:off x="6242" y="3521"/>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9" name="Rectangle 62"/>
                <p:cNvSpPr>
                  <a:spLocks noChangeAspect="1" noChangeArrowheads="1"/>
                </p:cNvSpPr>
                <p:nvPr userDrawn="1"/>
              </p:nvSpPr>
              <p:spPr bwMode="auto">
                <a:xfrm flipV="1">
                  <a:off x="5893" y="3521"/>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2" name="Group 63"/>
              <p:cNvGrpSpPr>
                <a:grpSpLocks noChangeAspect="1"/>
              </p:cNvGrpSpPr>
              <p:nvPr userDrawn="1"/>
            </p:nvGrpSpPr>
            <p:grpSpPr bwMode="auto">
              <a:xfrm>
                <a:off x="5921" y="3621"/>
                <a:ext cx="409" cy="101"/>
                <a:chOff x="5893" y="3657"/>
                <a:chExt cx="466" cy="115"/>
              </a:xfrm>
            </p:grpSpPr>
            <p:sp>
              <p:nvSpPr>
                <p:cNvPr id="13352" name="Rectangle 64"/>
                <p:cNvSpPr>
                  <a:spLocks noChangeAspect="1" noChangeArrowheads="1"/>
                </p:cNvSpPr>
                <p:nvPr userDrawn="1"/>
              </p:nvSpPr>
              <p:spPr bwMode="auto">
                <a:xfrm flipV="1">
                  <a:off x="6010" y="3657"/>
                  <a:ext cx="116"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3" name="Rectangle 65"/>
                <p:cNvSpPr>
                  <a:spLocks noChangeAspect="1" noChangeArrowheads="1"/>
                </p:cNvSpPr>
                <p:nvPr userDrawn="1"/>
              </p:nvSpPr>
              <p:spPr bwMode="auto">
                <a:xfrm flipV="1">
                  <a:off x="6127" y="3657"/>
                  <a:ext cx="115"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4" name="Rectangle 66"/>
                <p:cNvSpPr>
                  <a:spLocks noChangeAspect="1" noChangeArrowheads="1"/>
                </p:cNvSpPr>
                <p:nvPr userDrawn="1"/>
              </p:nvSpPr>
              <p:spPr bwMode="auto">
                <a:xfrm flipV="1">
                  <a:off x="6242" y="3657"/>
                  <a:ext cx="117"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5" name="Rectangle 67"/>
                <p:cNvSpPr>
                  <a:spLocks noChangeAspect="1" noChangeArrowheads="1"/>
                </p:cNvSpPr>
                <p:nvPr userDrawn="1"/>
              </p:nvSpPr>
              <p:spPr bwMode="auto">
                <a:xfrm flipV="1">
                  <a:off x="5893" y="3657"/>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3" name="Group 68"/>
              <p:cNvGrpSpPr>
                <a:grpSpLocks noChangeAspect="1"/>
              </p:cNvGrpSpPr>
              <p:nvPr userDrawn="1"/>
            </p:nvGrpSpPr>
            <p:grpSpPr bwMode="auto">
              <a:xfrm>
                <a:off x="5921" y="3821"/>
                <a:ext cx="409" cy="101"/>
                <a:chOff x="5893" y="3884"/>
                <a:chExt cx="466" cy="115"/>
              </a:xfrm>
            </p:grpSpPr>
            <p:sp>
              <p:nvSpPr>
                <p:cNvPr id="13348" name="Rectangle 69"/>
                <p:cNvSpPr>
                  <a:spLocks noChangeAspect="1" noChangeArrowheads="1"/>
                </p:cNvSpPr>
                <p:nvPr userDrawn="1"/>
              </p:nvSpPr>
              <p:spPr bwMode="auto">
                <a:xfrm flipV="1">
                  <a:off x="6010" y="3884"/>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9" name="Rectangle 70"/>
                <p:cNvSpPr>
                  <a:spLocks noChangeAspect="1" noChangeArrowheads="1"/>
                </p:cNvSpPr>
                <p:nvPr userDrawn="1"/>
              </p:nvSpPr>
              <p:spPr bwMode="auto">
                <a:xfrm flipV="1">
                  <a:off x="6127" y="3884"/>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0" name="Rectangle 71"/>
                <p:cNvSpPr>
                  <a:spLocks noChangeAspect="1" noChangeArrowheads="1"/>
                </p:cNvSpPr>
                <p:nvPr userDrawn="1"/>
              </p:nvSpPr>
              <p:spPr bwMode="auto">
                <a:xfrm flipV="1">
                  <a:off x="6242" y="3884"/>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1" name="Rectangle 72"/>
                <p:cNvSpPr>
                  <a:spLocks noChangeAspect="1" noChangeArrowheads="1"/>
                </p:cNvSpPr>
                <p:nvPr userDrawn="1"/>
              </p:nvSpPr>
              <p:spPr bwMode="auto">
                <a:xfrm flipV="1">
                  <a:off x="5893" y="3884"/>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4" name="Group 73"/>
              <p:cNvGrpSpPr>
                <a:grpSpLocks noChangeAspect="1"/>
              </p:cNvGrpSpPr>
              <p:nvPr userDrawn="1"/>
            </p:nvGrpSpPr>
            <p:grpSpPr bwMode="auto">
              <a:xfrm>
                <a:off x="5921" y="3945"/>
                <a:ext cx="409" cy="101"/>
                <a:chOff x="5893" y="4026"/>
                <a:chExt cx="466" cy="115"/>
              </a:xfrm>
            </p:grpSpPr>
            <p:sp>
              <p:nvSpPr>
                <p:cNvPr id="13344" name="Rectangle 74"/>
                <p:cNvSpPr>
                  <a:spLocks noChangeAspect="1" noChangeArrowheads="1"/>
                </p:cNvSpPr>
                <p:nvPr userDrawn="1"/>
              </p:nvSpPr>
              <p:spPr bwMode="auto">
                <a:xfrm flipV="1">
                  <a:off x="6010" y="4026"/>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5" name="Rectangle 75"/>
                <p:cNvSpPr>
                  <a:spLocks noChangeAspect="1" noChangeArrowheads="1"/>
                </p:cNvSpPr>
                <p:nvPr userDrawn="1"/>
              </p:nvSpPr>
              <p:spPr bwMode="auto">
                <a:xfrm flipV="1">
                  <a:off x="6127" y="4026"/>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6" name="Rectangle 76"/>
                <p:cNvSpPr>
                  <a:spLocks noChangeAspect="1" noChangeArrowheads="1"/>
                </p:cNvSpPr>
                <p:nvPr userDrawn="1"/>
              </p:nvSpPr>
              <p:spPr bwMode="auto">
                <a:xfrm flipV="1">
                  <a:off x="6242" y="4026"/>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7" name="Rectangle 77"/>
                <p:cNvSpPr>
                  <a:spLocks noChangeAspect="1" noChangeArrowheads="1"/>
                </p:cNvSpPr>
                <p:nvPr userDrawn="1"/>
              </p:nvSpPr>
              <p:spPr bwMode="auto">
                <a:xfrm flipV="1">
                  <a:off x="5893" y="4026"/>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5" name="Group 78"/>
              <p:cNvGrpSpPr>
                <a:grpSpLocks noChangeAspect="1"/>
              </p:cNvGrpSpPr>
              <p:nvPr userDrawn="1"/>
            </p:nvGrpSpPr>
            <p:grpSpPr bwMode="auto">
              <a:xfrm>
                <a:off x="5921" y="4069"/>
                <a:ext cx="409" cy="101"/>
                <a:chOff x="5893" y="4167"/>
                <a:chExt cx="466" cy="115"/>
              </a:xfrm>
            </p:grpSpPr>
            <p:sp>
              <p:nvSpPr>
                <p:cNvPr id="13340" name="Rectangle 79"/>
                <p:cNvSpPr>
                  <a:spLocks noChangeAspect="1" noChangeArrowheads="1"/>
                </p:cNvSpPr>
                <p:nvPr userDrawn="1"/>
              </p:nvSpPr>
              <p:spPr bwMode="auto">
                <a:xfrm flipV="1">
                  <a:off x="6010" y="4167"/>
                  <a:ext cx="116" cy="115"/>
                </a:xfrm>
                <a:prstGeom prst="rect">
                  <a:avLst/>
                </a:prstGeom>
                <a:solidFill>
                  <a:schemeClr val="hlink"/>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1" name="Rectangle 80"/>
                <p:cNvSpPr>
                  <a:spLocks noChangeAspect="1" noChangeArrowheads="1"/>
                </p:cNvSpPr>
                <p:nvPr userDrawn="1"/>
              </p:nvSpPr>
              <p:spPr bwMode="auto">
                <a:xfrm flipV="1">
                  <a:off x="6127" y="4167"/>
                  <a:ext cx="115" cy="115"/>
                </a:xfrm>
                <a:prstGeom prst="rect">
                  <a:avLst/>
                </a:prstGeom>
                <a:solidFill>
                  <a:schemeClr val="accent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2" name="Rectangle 81"/>
                <p:cNvSpPr>
                  <a:spLocks noChangeAspect="1" noChangeArrowheads="1"/>
                </p:cNvSpPr>
                <p:nvPr userDrawn="1"/>
              </p:nvSpPr>
              <p:spPr bwMode="auto">
                <a:xfrm flipV="1">
                  <a:off x="6242" y="4167"/>
                  <a:ext cx="117" cy="115"/>
                </a:xfrm>
                <a:prstGeom prst="rect">
                  <a:avLst/>
                </a:prstGeom>
                <a:solidFill>
                  <a:schemeClr val="accent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3" name="Rectangle 82"/>
                <p:cNvSpPr>
                  <a:spLocks noChangeAspect="1" noChangeArrowheads="1"/>
                </p:cNvSpPr>
                <p:nvPr userDrawn="1"/>
              </p:nvSpPr>
              <p:spPr bwMode="auto">
                <a:xfrm flipV="1">
                  <a:off x="5893" y="4167"/>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grpSp>
      <p:sp>
        <p:nvSpPr>
          <p:cNvPr id="13321" name="Rectangle 5"/>
          <p:cNvSpPr>
            <a:spLocks noChangeArrowheads="1"/>
          </p:cNvSpPr>
          <p:nvPr/>
        </p:nvSpPr>
        <p:spPr bwMode="auto">
          <a:xfrm>
            <a:off x="8481485" y="6451601"/>
            <a:ext cx="2796116" cy="455613"/>
          </a:xfrm>
          <a:prstGeom prst="rect">
            <a:avLst/>
          </a:prstGeom>
          <a:noFill/>
          <a:ln>
            <a:noFill/>
          </a:ln>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lnSpc>
                <a:spcPct val="85000"/>
              </a:lnSpc>
            </a:pPr>
            <a:r>
              <a:rPr lang="de-DE" altLang="zh-CN" sz="1200">
                <a:solidFill>
                  <a:srgbClr val="000000"/>
                </a:solidFill>
                <a:latin typeface="FrutigerNext LT Bold" panose="020B0803040504020204" pitchFamily="34" charset="0"/>
                <a:ea typeface="MS PGothic" panose="020B0600070205080204" pitchFamily="34" charset="-128"/>
              </a:rPr>
              <a:t>Page </a:t>
            </a:r>
            <a:fld id="{3511908B-7E61-4B81-86B8-54B98BD7C657}" type="slidenum">
              <a:rPr lang="de-DE" altLang="zh-CN" sz="1200">
                <a:solidFill>
                  <a:srgbClr val="000000"/>
                </a:solidFill>
                <a:latin typeface="FrutigerNext LT Bold" panose="020B0803040504020204" pitchFamily="34" charset="0"/>
                <a:ea typeface="MS PGothic" panose="020B0600070205080204" pitchFamily="34" charset="-128"/>
              </a:rPr>
              <a:pPr eaLnBrk="0" hangingPunct="0">
                <a:lnSpc>
                  <a:spcPct val="85000"/>
                </a:lnSpc>
              </a:pPr>
              <a:t>‹#›</a:t>
            </a:fld>
            <a:endParaRPr lang="en-GB" altLang="zh-CN" sz="1200">
              <a:solidFill>
                <a:srgbClr val="000000"/>
              </a:solidFill>
              <a:latin typeface="FrutigerNext LT Bold" panose="020B0803040504020204" pitchFamily="34" charset="0"/>
              <a:ea typeface="MS PGothic" panose="020B0600070205080204" pitchFamily="34" charset="-128"/>
            </a:endParaRPr>
          </a:p>
        </p:txBody>
      </p:sp>
      <p:sp>
        <p:nvSpPr>
          <p:cNvPr id="13322" name="Text Box 81"/>
          <p:cNvSpPr txBox="1">
            <a:spLocks noChangeArrowheads="1"/>
          </p:cNvSpPr>
          <p:nvPr/>
        </p:nvSpPr>
        <p:spPr bwMode="auto">
          <a:xfrm>
            <a:off x="-3845984" y="1330326"/>
            <a:ext cx="3702051" cy="3876675"/>
          </a:xfrm>
          <a:prstGeom prst="rect">
            <a:avLst/>
          </a:prstGeom>
          <a:noFill/>
          <a:ln>
            <a:noFill/>
          </a:ln>
          <a:extLst/>
        </p:spPr>
        <p:txBody>
          <a:bodyPr lIns="78345" tIns="39172" rIns="78345" bIns="39172">
            <a:spAutoFit/>
          </a:bodyPr>
          <a:lstStyle>
            <a:lvl1pPr defTabSz="784225">
              <a:defRPr>
                <a:solidFill>
                  <a:schemeClr val="tx1"/>
                </a:solidFill>
                <a:latin typeface="Calibri" panose="020F0502020204030204" pitchFamily="34" charset="0"/>
                <a:ea typeface="宋体" panose="02010600030101010101" pitchFamily="2" charset="-122"/>
              </a:defRPr>
            </a:lvl1pPr>
            <a:lvl2pPr marL="742950" indent="-285750" defTabSz="784225">
              <a:defRPr>
                <a:solidFill>
                  <a:schemeClr val="tx1"/>
                </a:solidFill>
                <a:latin typeface="Calibri" panose="020F0502020204030204" pitchFamily="34" charset="0"/>
                <a:ea typeface="宋体" panose="02010600030101010101" pitchFamily="2" charset="-122"/>
              </a:defRPr>
            </a:lvl2pPr>
            <a:lvl3pPr marL="1143000" indent="-228600" defTabSz="784225">
              <a:defRPr>
                <a:solidFill>
                  <a:schemeClr val="tx1"/>
                </a:solidFill>
                <a:latin typeface="Calibri" panose="020F0502020204030204" pitchFamily="34" charset="0"/>
                <a:ea typeface="宋体" panose="02010600030101010101" pitchFamily="2" charset="-122"/>
              </a:defRPr>
            </a:lvl3pPr>
            <a:lvl4pPr marL="1600200" indent="-228600" defTabSz="784225">
              <a:defRPr>
                <a:solidFill>
                  <a:schemeClr val="tx1"/>
                </a:solidFill>
                <a:latin typeface="Calibri" panose="020F0502020204030204" pitchFamily="34" charset="0"/>
                <a:ea typeface="宋体" panose="02010600030101010101" pitchFamily="2" charset="-122"/>
              </a:defRPr>
            </a:lvl4pPr>
            <a:lvl5pPr marL="2057400" indent="-228600" defTabSz="784225">
              <a:defRPr>
                <a:solidFill>
                  <a:schemeClr val="tx1"/>
                </a:solidFill>
                <a:latin typeface="Calibri" panose="020F0502020204030204" pitchFamily="34" charset="0"/>
                <a:ea typeface="宋体" panose="02010600030101010101" pitchFamily="2" charset="-122"/>
              </a:defRPr>
            </a:lvl5pPr>
            <a:lvl6pPr marL="25146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r">
              <a:spcBef>
                <a:spcPct val="20000"/>
              </a:spcBef>
              <a:defRPr/>
            </a:pPr>
            <a:r>
              <a:rPr lang="zh-CN" altLang="zh-CN" sz="1100" dirty="0" smtClean="0">
                <a:solidFill>
                  <a:srgbClr val="FFFFFF"/>
                </a:solidFill>
                <a:latin typeface="FrutigerNext LT Regular" panose="020B0503040504020204" pitchFamily="34" charset="0"/>
              </a:rPr>
              <a:t>Slide title :32-35pt  </a:t>
            </a:r>
          </a:p>
          <a:p>
            <a:pPr algn="r">
              <a:spcBef>
                <a:spcPct val="20000"/>
              </a:spcBef>
              <a:defRPr/>
            </a:pPr>
            <a:r>
              <a:rPr lang="zh-CN" altLang="zh-CN" sz="1100" dirty="0" smtClean="0">
                <a:solidFill>
                  <a:srgbClr val="FFFFFF"/>
                </a:solidFill>
                <a:latin typeface="FrutigerNext LT Regular" panose="020B0503040504020204" pitchFamily="34" charset="0"/>
              </a:rPr>
              <a:t>Color: R153 G0 B0</a:t>
            </a:r>
          </a:p>
          <a:p>
            <a:pPr algn="r">
              <a:spcBef>
                <a:spcPct val="20000"/>
              </a:spcBef>
              <a:defRPr/>
            </a:pPr>
            <a:r>
              <a:rPr lang="zh-CN" altLang="zh-CN" sz="1100" dirty="0" smtClean="0">
                <a:solidFill>
                  <a:srgbClr val="FFFFFF"/>
                </a:solidFill>
                <a:latin typeface="FrutigerNext LT Regular" panose="020B0503040504020204" pitchFamily="34" charset="0"/>
              </a:rPr>
              <a:t>Corporate Font :</a:t>
            </a:r>
          </a:p>
          <a:p>
            <a:pPr algn="r">
              <a:spcBef>
                <a:spcPct val="20000"/>
              </a:spcBef>
              <a:defRPr/>
            </a:pPr>
            <a:r>
              <a:rPr lang="zh-CN" altLang="zh-CN" sz="1100" dirty="0" smtClean="0">
                <a:solidFill>
                  <a:srgbClr val="FFFFFF"/>
                </a:solidFill>
                <a:latin typeface="FrutigerNext LT Regular" panose="020B0503040504020204" pitchFamily="34" charset="0"/>
              </a:rPr>
              <a:t>FrutigerNext LT Medium</a:t>
            </a:r>
          </a:p>
          <a:p>
            <a:pPr algn="r">
              <a:spcBef>
                <a:spcPct val="20000"/>
              </a:spcBef>
              <a:defRPr/>
            </a:pPr>
            <a:r>
              <a:rPr lang="zh-CN" altLang="zh-CN" sz="1100" dirty="0" smtClean="0">
                <a:solidFill>
                  <a:srgbClr val="FFFFFF"/>
                </a:solidFill>
                <a:latin typeface="FrutigerNext LT Regular" panose="020B0503040504020204" pitchFamily="34" charset="0"/>
              </a:rPr>
              <a:t>Font to be used by customers and </a:t>
            </a:r>
          </a:p>
          <a:p>
            <a:pPr algn="r">
              <a:spcBef>
                <a:spcPct val="20000"/>
              </a:spcBef>
              <a:defRPr/>
            </a:pPr>
            <a:r>
              <a:rPr lang="zh-CN" altLang="zh-CN" sz="1100" dirty="0" smtClean="0">
                <a:solidFill>
                  <a:srgbClr val="FFFFFF"/>
                </a:solidFill>
                <a:latin typeface="FrutigerNext LT Regular" panose="020B0503040504020204" pitchFamily="34" charset="0"/>
              </a:rPr>
              <a:t>partners : </a:t>
            </a:r>
          </a:p>
          <a:p>
            <a:pPr algn="r">
              <a:spcBef>
                <a:spcPct val="20000"/>
              </a:spcBef>
              <a:defRPr/>
            </a:pPr>
            <a:r>
              <a:rPr lang="zh-CN" altLang="zh-CN" sz="1100" dirty="0" smtClean="0">
                <a:solidFill>
                  <a:srgbClr val="FFFFFF"/>
                </a:solidFill>
                <a:latin typeface="FrutigerNext LT Regular" panose="020B0503040504020204" pitchFamily="34" charset="0"/>
              </a:rPr>
              <a:t>Arial</a:t>
            </a: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r>
              <a:rPr lang="zh-CN" altLang="zh-CN" sz="1100" dirty="0" smtClean="0">
                <a:solidFill>
                  <a:srgbClr val="FFFFFF"/>
                </a:solidFill>
                <a:latin typeface="FrutigerNext LT Regular" panose="020B0503040504020204" pitchFamily="34" charset="0"/>
              </a:rPr>
              <a:t>Slide text :20-22pt</a:t>
            </a:r>
          </a:p>
          <a:p>
            <a:pPr algn="r">
              <a:spcBef>
                <a:spcPct val="20000"/>
              </a:spcBef>
              <a:defRPr/>
            </a:pPr>
            <a:r>
              <a:rPr lang="zh-CN" altLang="zh-CN" sz="1100" dirty="0" smtClean="0">
                <a:solidFill>
                  <a:srgbClr val="FFFFFF"/>
                </a:solidFill>
                <a:latin typeface="FrutigerNext LT Regular" panose="020B0503040504020204" pitchFamily="34" charset="0"/>
              </a:rPr>
              <a:t>Bullets level 2-5:</a:t>
            </a:r>
          </a:p>
          <a:p>
            <a:pPr algn="r">
              <a:spcBef>
                <a:spcPct val="20000"/>
              </a:spcBef>
              <a:defRPr/>
            </a:pPr>
            <a:r>
              <a:rPr lang="zh-CN" altLang="zh-CN" sz="1100" dirty="0" smtClean="0">
                <a:solidFill>
                  <a:srgbClr val="FFFFFF"/>
                </a:solidFill>
                <a:latin typeface="FrutigerNext LT Regular" panose="020B0503040504020204" pitchFamily="34" charset="0"/>
              </a:rPr>
              <a:t> 18pt  </a:t>
            </a:r>
          </a:p>
          <a:p>
            <a:pPr algn="r">
              <a:spcBef>
                <a:spcPct val="20000"/>
              </a:spcBef>
              <a:defRPr/>
            </a:pPr>
            <a:r>
              <a:rPr lang="zh-CN" altLang="zh-CN" sz="1100" dirty="0" smtClean="0">
                <a:solidFill>
                  <a:srgbClr val="FFFFFF"/>
                </a:solidFill>
                <a:latin typeface="FrutigerNext LT Regular" panose="020B0503040504020204" pitchFamily="34" charset="0"/>
              </a:rPr>
              <a:t>Color:Black</a:t>
            </a:r>
          </a:p>
          <a:p>
            <a:pPr algn="r">
              <a:spcBef>
                <a:spcPct val="20000"/>
              </a:spcBef>
              <a:defRPr/>
            </a:pPr>
            <a:r>
              <a:rPr lang="zh-CN" altLang="zh-CN" sz="1100" dirty="0" smtClean="0">
                <a:solidFill>
                  <a:srgbClr val="FFFFFF"/>
                </a:solidFill>
                <a:latin typeface="FrutigerNext LT Regular" panose="020B0503040504020204" pitchFamily="34" charset="0"/>
              </a:rPr>
              <a:t>Corporate Font :</a:t>
            </a:r>
          </a:p>
          <a:p>
            <a:pPr algn="r">
              <a:spcBef>
                <a:spcPct val="20000"/>
              </a:spcBef>
              <a:defRPr/>
            </a:pPr>
            <a:r>
              <a:rPr lang="zh-CN" altLang="zh-CN" sz="1100" dirty="0" smtClean="0">
                <a:solidFill>
                  <a:srgbClr val="FFFFFF"/>
                </a:solidFill>
                <a:latin typeface="FrutigerNext LT Regular" panose="020B0503040504020204" pitchFamily="34" charset="0"/>
              </a:rPr>
              <a:t>FrutigerNext LT Medium</a:t>
            </a:r>
          </a:p>
          <a:p>
            <a:pPr algn="r">
              <a:spcBef>
                <a:spcPct val="20000"/>
              </a:spcBef>
              <a:defRPr/>
            </a:pPr>
            <a:r>
              <a:rPr lang="zh-CN" altLang="zh-CN" sz="1100" dirty="0" smtClean="0">
                <a:solidFill>
                  <a:srgbClr val="FFFFFF"/>
                </a:solidFill>
                <a:latin typeface="FrutigerNext LT Regular" panose="020B0503040504020204" pitchFamily="34" charset="0"/>
              </a:rPr>
              <a:t>Font to be used by customers and </a:t>
            </a:r>
          </a:p>
          <a:p>
            <a:pPr algn="r">
              <a:spcBef>
                <a:spcPct val="20000"/>
              </a:spcBef>
              <a:defRPr/>
            </a:pPr>
            <a:r>
              <a:rPr lang="zh-CN" altLang="zh-CN" sz="1100" dirty="0" smtClean="0">
                <a:solidFill>
                  <a:srgbClr val="FFFFFF"/>
                </a:solidFill>
                <a:latin typeface="FrutigerNext LT Regular" panose="020B0503040504020204" pitchFamily="34" charset="0"/>
              </a:rPr>
              <a:t>partners : </a:t>
            </a:r>
          </a:p>
          <a:p>
            <a:pPr algn="r">
              <a:spcBef>
                <a:spcPct val="20000"/>
              </a:spcBef>
              <a:defRPr/>
            </a:pPr>
            <a:r>
              <a:rPr lang="zh-CN" altLang="zh-CN" sz="1100" dirty="0" smtClean="0">
                <a:solidFill>
                  <a:srgbClr val="FFFFFF"/>
                </a:solidFill>
                <a:latin typeface="FrutigerNext LT Regular" panose="020B0503040504020204" pitchFamily="34" charset="0"/>
              </a:rPr>
              <a:t>Arial</a:t>
            </a:r>
          </a:p>
        </p:txBody>
      </p:sp>
      <p:sp>
        <p:nvSpPr>
          <p:cNvPr id="13323" name="Text Box 84"/>
          <p:cNvSpPr txBox="1">
            <a:spLocks noChangeArrowheads="1"/>
          </p:cNvSpPr>
          <p:nvPr/>
        </p:nvSpPr>
        <p:spPr bwMode="auto">
          <a:xfrm>
            <a:off x="12335933" y="57150"/>
            <a:ext cx="1727200" cy="1107996"/>
          </a:xfrm>
          <a:prstGeom prst="rect">
            <a:avLst/>
          </a:prstGeom>
          <a:noFill/>
          <a:ln>
            <a:noFill/>
          </a:ln>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1100" smtClean="0">
                <a:solidFill>
                  <a:srgbClr val="FFFFFF"/>
                </a:solidFill>
                <a:latin typeface="FrutigerNext LT Regular" panose="020B0503040504020204" pitchFamily="34" charset="0"/>
              </a:rPr>
              <a:t>Top right  corner  for   field-mark, customer or partner logotypes. </a:t>
            </a:r>
          </a:p>
          <a:p>
            <a:pPr>
              <a:defRPr/>
            </a:pPr>
            <a:endParaRPr lang="en-US" altLang="zh-CN" sz="1100" smtClean="0">
              <a:solidFill>
                <a:srgbClr val="FFFFFF"/>
              </a:solidFill>
              <a:latin typeface="FrutigerNext LT Regular" panose="020B0503040504020204" pitchFamily="34" charset="0"/>
            </a:endParaRPr>
          </a:p>
          <a:p>
            <a:pPr>
              <a:defRPr/>
            </a:pPr>
            <a:r>
              <a:rPr lang="en-US" altLang="zh-CN" sz="1100" smtClean="0">
                <a:solidFill>
                  <a:srgbClr val="FFFFFF"/>
                </a:solidFill>
                <a:latin typeface="FrutigerNext LT Regular" panose="020B0503040504020204" pitchFamily="34" charset="0"/>
              </a:rPr>
              <a:t>----------------   </a:t>
            </a:r>
          </a:p>
          <a:p>
            <a:pPr>
              <a:defRPr/>
            </a:pPr>
            <a:endParaRPr lang="zh-CN" altLang="en-US" sz="1100" smtClean="0">
              <a:solidFill>
                <a:srgbClr val="FFFFFF"/>
              </a:solidFill>
              <a:latin typeface="FrutigerNext LT Regular" panose="020B0503040504020204" pitchFamily="34" charset="0"/>
            </a:endParaRPr>
          </a:p>
        </p:txBody>
      </p:sp>
      <p:sp>
        <p:nvSpPr>
          <p:cNvPr id="13324" name="Text Box 85"/>
          <p:cNvSpPr txBox="1">
            <a:spLocks noChangeArrowheads="1"/>
          </p:cNvSpPr>
          <p:nvPr/>
        </p:nvSpPr>
        <p:spPr bwMode="auto">
          <a:xfrm>
            <a:off x="12335933" y="1196976"/>
            <a:ext cx="1727200" cy="1954381"/>
          </a:xfrm>
          <a:prstGeom prst="rect">
            <a:avLst/>
          </a:prstGeom>
          <a:noFill/>
          <a:ln>
            <a:noFill/>
          </a:ln>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1100" dirty="0" smtClean="0">
                <a:solidFill>
                  <a:srgbClr val="FFFFFF"/>
                </a:solidFill>
                <a:latin typeface="FrutigerNext LT Regular" panose="020B0503040504020204" pitchFamily="34" charset="0"/>
              </a:rPr>
              <a:t>The following nine groups of colors are an example of how our design colors can be used, please take note that you should only use one design color group per slide. </a:t>
            </a:r>
          </a:p>
          <a:p>
            <a:pPr>
              <a:defRPr/>
            </a:pPr>
            <a:r>
              <a:rPr lang="en-US" altLang="zh-CN" sz="1100" dirty="0" smtClean="0">
                <a:solidFill>
                  <a:srgbClr val="FFFFFF"/>
                </a:solidFill>
                <a:latin typeface="FrutigerNext LT Regular" panose="020B0503040504020204" pitchFamily="34" charset="0"/>
              </a:rPr>
              <a:t> For specific usage details, refer to the “Typesetting Standard”.</a:t>
            </a:r>
          </a:p>
        </p:txBody>
      </p:sp>
    </p:spTree>
    <p:extLst>
      <p:ext uri="{BB962C8B-B14F-4D97-AF65-F5344CB8AC3E}">
        <p14:creationId xmlns:p14="http://schemas.microsoft.com/office/powerpoint/2010/main" val="2683755283"/>
      </p:ext>
    </p:extLst>
  </p:cSld>
  <p:clrMap bg1="lt1" tx1="dk1" bg2="lt2" tx2="dk2" accent1="accent1" accent2="accent2" accent3="accent3" accent4="accent4" accent5="accent5" accent6="accent6" hlink="hlink" folHlink="folHlink"/>
  <p:sldLayoutIdLst>
    <p:sldLayoutId id="2147484308" r:id="rId1"/>
    <p:sldLayoutId id="2147484310" r:id="rId2"/>
    <p:sldLayoutId id="2147484311" r:id="rId3"/>
    <p:sldLayoutId id="2147484312" r:id="rId4"/>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txStyles>
    <p:titleStyle>
      <a:lvl1pPr algn="l" rtl="0" eaLnBrk="0" fontAlgn="base" hangingPunct="0">
        <a:spcBef>
          <a:spcPct val="0"/>
        </a:spcBef>
        <a:spcAft>
          <a:spcPct val="0"/>
        </a:spcAft>
        <a:defRPr sz="2800"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5pPr>
      <a:lvl6pPr marL="4572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6pPr>
      <a:lvl7pPr marL="9144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7pPr>
      <a:lvl8pPr marL="13716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8pPr>
      <a:lvl9pPr marL="18288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9pPr>
    </p:titleStyle>
    <p:bodyStyle>
      <a:lvl1pPr marL="342900" indent="-342900" algn="l" rtl="0" eaLnBrk="0" fontAlgn="base" hangingPunct="0">
        <a:lnSpc>
          <a:spcPct val="100000"/>
        </a:lnSpc>
        <a:spcBef>
          <a:spcPct val="0"/>
        </a:spcBef>
        <a:spcAft>
          <a:spcPts val="600"/>
        </a:spcAft>
        <a:buClr>
          <a:srgbClr val="777777"/>
        </a:buClr>
        <a:buSzPct val="60000"/>
        <a:buFont typeface="Wingdings" pitchFamily="2" charset="2"/>
        <a:buChar char="l"/>
        <a:defRPr sz="2400" b="0">
          <a:solidFill>
            <a:schemeClr val="tx1"/>
          </a:solidFill>
          <a:latin typeface="Calibri" panose="020F0502020204030204" pitchFamily="34" charset="0"/>
          <a:ea typeface="黑体" pitchFamily="49" charset="-122"/>
          <a:cs typeface="+mn-cs"/>
        </a:defRPr>
      </a:lvl1pPr>
      <a:lvl2pPr marL="742950" indent="-285750" algn="l" rtl="0" eaLnBrk="0" fontAlgn="base" hangingPunct="0">
        <a:lnSpc>
          <a:spcPct val="100000"/>
        </a:lnSpc>
        <a:spcBef>
          <a:spcPct val="0"/>
        </a:spcBef>
        <a:spcAft>
          <a:spcPts val="600"/>
        </a:spcAft>
        <a:buSzPct val="50000"/>
        <a:buFont typeface="Wingdings" panose="05000000000000000000" pitchFamily="2" charset="2"/>
        <a:buChar char="p"/>
        <a:defRPr sz="2000">
          <a:solidFill>
            <a:schemeClr val="tx1"/>
          </a:solidFill>
          <a:latin typeface="Calibri" panose="020F0502020204030204" pitchFamily="34" charset="0"/>
          <a:ea typeface="+mn-ea"/>
          <a:cs typeface="+mn-cs"/>
        </a:defRPr>
      </a:lvl2pPr>
      <a:lvl3pPr marL="1143000" indent="-228600" algn="l" rtl="0" eaLnBrk="0" fontAlgn="base" hangingPunct="0">
        <a:lnSpc>
          <a:spcPct val="100000"/>
        </a:lnSpc>
        <a:spcBef>
          <a:spcPct val="0"/>
        </a:spcBef>
        <a:spcAft>
          <a:spcPts val="600"/>
        </a:spcAft>
        <a:buSzPct val="50000"/>
        <a:buFont typeface="Wingdings" panose="05000000000000000000" pitchFamily="2" charset="2"/>
        <a:buChar char="n"/>
        <a:defRPr sz="1800">
          <a:solidFill>
            <a:schemeClr val="tx1"/>
          </a:solidFill>
          <a:latin typeface="Calibri" panose="020F0502020204030204" pitchFamily="34" charset="0"/>
          <a:ea typeface="+mn-ea"/>
          <a:cs typeface="+mn-cs"/>
        </a:defRPr>
      </a:lvl3pPr>
      <a:lvl4pPr marL="1600200" indent="-228600" algn="l" rtl="0" eaLnBrk="0" fontAlgn="base" hangingPunct="0">
        <a:lnSpc>
          <a:spcPct val="100000"/>
        </a:lnSpc>
        <a:spcBef>
          <a:spcPct val="0"/>
        </a:spcBef>
        <a:spcAft>
          <a:spcPts val="600"/>
        </a:spcAft>
        <a:buChar char="–"/>
        <a:defRPr sz="1600">
          <a:solidFill>
            <a:schemeClr val="tx1"/>
          </a:solidFill>
          <a:latin typeface="Calibri" panose="020F0502020204030204" pitchFamily="34" charset="0"/>
          <a:ea typeface="+mn-ea"/>
          <a:cs typeface="+mn-cs"/>
        </a:defRPr>
      </a:lvl4pPr>
      <a:lvl5pPr marL="2057400" indent="-228600" algn="l" rtl="0" eaLnBrk="0" fontAlgn="base" hangingPunct="0">
        <a:lnSpc>
          <a:spcPct val="100000"/>
        </a:lnSpc>
        <a:spcBef>
          <a:spcPct val="0"/>
        </a:spcBef>
        <a:spcAft>
          <a:spcPts val="600"/>
        </a:spcAft>
        <a:buFont typeface="Arial" panose="020B0604020202020204" pitchFamily="34" charset="0"/>
        <a:buChar char="~"/>
        <a:defRPr sz="1400">
          <a:solidFill>
            <a:schemeClr val="tx1"/>
          </a:solidFill>
          <a:latin typeface="Calibri" panose="020F0502020204030204" pitchFamily="34" charset="0"/>
          <a:ea typeface="+mn-ea"/>
          <a:cs typeface="+mn-cs"/>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7410" name="Picture 79" descr="dd"/>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6224589"/>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3" y="6451600"/>
            <a:ext cx="2680326" cy="184666"/>
          </a:xfrm>
          <a:prstGeom prst="rect">
            <a:avLst/>
          </a:prstGeom>
          <a:noFill/>
          <a:ln>
            <a:noFill/>
          </a:ln>
          <a:extLst/>
        </p:spPr>
        <p:txBody>
          <a:bodyPr wrap="none" lIns="0" tIns="0" rIns="80114"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200" dirty="0" smtClean="0">
                <a:solidFill>
                  <a:srgbClr val="000000"/>
                </a:solidFill>
                <a:latin typeface="FrutigerNext LT Bold" pitchFamily="34" charset="0"/>
                <a:ea typeface="MS PGothic" pitchFamily="34" charset="-128"/>
              </a:rPr>
              <a:t>HUAWEI TECHNOLOGIES CO., LTD.</a:t>
            </a:r>
          </a:p>
        </p:txBody>
      </p:sp>
      <p:pic>
        <p:nvPicPr>
          <p:cNvPr id="17412" name="Picture 9" descr="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011834" y="6386514"/>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3" name="Rectangle 13"/>
          <p:cNvSpPr>
            <a:spLocks noGrp="1" noChangeArrowheads="1"/>
          </p:cNvSpPr>
          <p:nvPr>
            <p:ph type="title"/>
          </p:nvPr>
        </p:nvSpPr>
        <p:spPr bwMode="auto">
          <a:xfrm>
            <a:off x="431371" y="44624"/>
            <a:ext cx="11233248" cy="871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0064" rIns="80129" bIns="40064" numCol="1" anchor="ctr" anchorCtr="0" compatLnSpc="1">
            <a:prstTxWarp prst="textNoShape">
              <a:avLst/>
            </a:prstTxWarp>
          </a:bodyPr>
          <a:lstStyle/>
          <a:p>
            <a:pPr lvl="0"/>
            <a:r>
              <a:rPr lang="en-US" altLang="zh-CN" dirty="0" smtClean="0"/>
              <a:t>Click to edit Master title style</a:t>
            </a:r>
            <a:endParaRPr lang="zh-CN" altLang="en-US" dirty="0" smtClean="0"/>
          </a:p>
        </p:txBody>
      </p:sp>
      <p:sp>
        <p:nvSpPr>
          <p:cNvPr id="13318" name="Rectangle 21"/>
          <p:cNvSpPr>
            <a:spLocks noChangeArrowheads="1"/>
          </p:cNvSpPr>
          <p:nvPr/>
        </p:nvSpPr>
        <p:spPr bwMode="auto">
          <a:xfrm>
            <a:off x="4785785" y="6459539"/>
            <a:ext cx="2612720" cy="153888"/>
          </a:xfrm>
          <a:prstGeom prst="rect">
            <a:avLst/>
          </a:prstGeom>
          <a:noFill/>
          <a:ln>
            <a:noFill/>
          </a:ln>
          <a:extLst/>
        </p:spPr>
        <p:txBody>
          <a:bodyPr wrap="none" lIns="80082" tIns="0" rIns="80082" bIns="0">
            <a:spAutoFit/>
          </a:bodyPr>
          <a:lstStyle>
            <a:lvl1pPr defTabSz="801688">
              <a:defRPr>
                <a:solidFill>
                  <a:schemeClr val="tx1"/>
                </a:solidFill>
                <a:latin typeface="Calibri" panose="020F0502020204030204" pitchFamily="34" charset="0"/>
                <a:ea typeface="宋体" panose="02010600030101010101" pitchFamily="2" charset="-122"/>
              </a:defRPr>
            </a:lvl1pPr>
            <a:lvl2pPr marL="742950" indent="-285750" defTabSz="801688">
              <a:defRPr>
                <a:solidFill>
                  <a:schemeClr val="tx1"/>
                </a:solidFill>
                <a:latin typeface="Calibri" panose="020F0502020204030204" pitchFamily="34" charset="0"/>
                <a:ea typeface="宋体" panose="02010600030101010101" pitchFamily="2" charset="-122"/>
              </a:defRPr>
            </a:lvl2pPr>
            <a:lvl3pPr marL="1143000" indent="-228600" defTabSz="801688">
              <a:defRPr>
                <a:solidFill>
                  <a:schemeClr val="tx1"/>
                </a:solidFill>
                <a:latin typeface="Calibri" panose="020F0502020204030204" pitchFamily="34" charset="0"/>
                <a:ea typeface="宋体" panose="02010600030101010101" pitchFamily="2" charset="-122"/>
              </a:defRPr>
            </a:lvl3pPr>
            <a:lvl4pPr marL="1600200" indent="-228600" defTabSz="801688">
              <a:defRPr>
                <a:solidFill>
                  <a:schemeClr val="tx1"/>
                </a:solidFill>
                <a:latin typeface="Calibri" panose="020F0502020204030204" pitchFamily="34" charset="0"/>
                <a:ea typeface="宋体" panose="02010600030101010101" pitchFamily="2" charset="-122"/>
              </a:defRPr>
            </a:lvl4pPr>
            <a:lvl5pPr marL="2057400" indent="-228600" defTabSz="801688">
              <a:defRPr>
                <a:solidFill>
                  <a:schemeClr val="tx1"/>
                </a:solidFill>
                <a:latin typeface="Calibri" panose="020F0502020204030204" pitchFamily="34" charset="0"/>
                <a:ea typeface="宋体" panose="02010600030101010101" pitchFamily="2" charset="-122"/>
              </a:defRPr>
            </a:lvl5pPr>
            <a:lvl6pPr marL="25146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defRPr/>
            </a:pPr>
            <a:r>
              <a:rPr lang="en-US" altLang="zh-CN" sz="1000" smtClean="0">
                <a:solidFill>
                  <a:srgbClr val="000000"/>
                </a:solidFill>
                <a:latin typeface="FrutigerNext LT Bold" panose="020B0803040504020204" pitchFamily="34" charset="0"/>
                <a:ea typeface="MS PGothic" panose="020B0600070205080204" pitchFamily="34" charset="-128"/>
              </a:rPr>
              <a:t>Huawei Proprietary - Restricted Distribution</a:t>
            </a:r>
          </a:p>
        </p:txBody>
      </p:sp>
      <p:sp>
        <p:nvSpPr>
          <p:cNvPr id="17415" name="Rectangle 68"/>
          <p:cNvSpPr>
            <a:spLocks noGrp="1" noChangeArrowheads="1"/>
          </p:cNvSpPr>
          <p:nvPr>
            <p:ph type="body" idx="1"/>
          </p:nvPr>
        </p:nvSpPr>
        <p:spPr bwMode="auto">
          <a:xfrm>
            <a:off x="431371" y="1080553"/>
            <a:ext cx="11233248" cy="4982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0142" tIns="40070" rIns="80142" bIns="40070" numCol="1" anchor="t" anchorCtr="0" compatLnSpc="1">
            <a:prstTxWarp prst="textNoShape">
              <a:avLst/>
            </a:prstTxWarp>
          </a:bodyPr>
          <a:lstStyle/>
          <a:p>
            <a:pPr lvl="0"/>
            <a:r>
              <a:rPr lang="en-US" altLang="zh-CN" dirty="0" smtClean="0"/>
              <a:t>Click to edit Master text styles</a:t>
            </a:r>
            <a:endParaRPr lang="zh-CN" altLang="en-US" dirty="0" smtClean="0"/>
          </a:p>
          <a:p>
            <a:pPr lvl="1"/>
            <a:r>
              <a:rPr lang="en-US" altLang="zh-CN" dirty="0" smtClean="0"/>
              <a:t>Second level</a:t>
            </a:r>
            <a:endParaRPr lang="zh-CN" altLang="en-US" dirty="0" smtClean="0"/>
          </a:p>
          <a:p>
            <a:pPr lvl="2"/>
            <a:r>
              <a:rPr lang="en-US" altLang="zh-CN" dirty="0" smtClean="0"/>
              <a:t>Third level</a:t>
            </a:r>
            <a:endParaRPr lang="zh-CN" altLang="en-US" dirty="0" smtClean="0"/>
          </a:p>
          <a:p>
            <a:pPr lvl="3"/>
            <a:r>
              <a:rPr lang="en-US" altLang="zh-CN" dirty="0" smtClean="0"/>
              <a:t>Fourth level</a:t>
            </a:r>
            <a:endParaRPr lang="zh-CN" altLang="en-US" dirty="0" smtClean="0"/>
          </a:p>
          <a:p>
            <a:pPr lvl="4"/>
            <a:r>
              <a:rPr lang="en-US" altLang="zh-CN" dirty="0" smtClean="0"/>
              <a:t>Fifth level</a:t>
            </a:r>
            <a:endParaRPr lang="zh-CN" altLang="en-US" dirty="0" smtClean="0"/>
          </a:p>
        </p:txBody>
      </p:sp>
      <p:grpSp>
        <p:nvGrpSpPr>
          <p:cNvPr id="17416" name="Group 88"/>
          <p:cNvGrpSpPr>
            <a:grpSpLocks/>
          </p:cNvGrpSpPr>
          <p:nvPr/>
        </p:nvGrpSpPr>
        <p:grpSpPr bwMode="auto">
          <a:xfrm>
            <a:off x="12433300" y="3832226"/>
            <a:ext cx="1151467" cy="3025775"/>
            <a:chOff x="5874" y="2414"/>
            <a:chExt cx="544" cy="1906"/>
          </a:xfrm>
        </p:grpSpPr>
        <p:sp>
          <p:nvSpPr>
            <p:cNvPr id="13325" name="Rectangle 86"/>
            <p:cNvSpPr>
              <a:spLocks noChangeArrowheads="1"/>
            </p:cNvSpPr>
            <p:nvPr userDrawn="1"/>
          </p:nvSpPr>
          <p:spPr bwMode="auto">
            <a:xfrm>
              <a:off x="5874" y="2414"/>
              <a:ext cx="544" cy="1906"/>
            </a:xfrm>
            <a:prstGeom prst="rect">
              <a:avLst/>
            </a:prstGeom>
            <a:solidFill>
              <a:schemeClr val="bg1"/>
            </a:solidFill>
            <a:ln>
              <a:noFill/>
            </a:ln>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nvGrpSpPr>
            <p:cNvPr id="17422" name="Group 87"/>
            <p:cNvGrpSpPr>
              <a:grpSpLocks/>
            </p:cNvGrpSpPr>
            <p:nvPr userDrawn="1"/>
          </p:nvGrpSpPr>
          <p:grpSpPr bwMode="auto">
            <a:xfrm>
              <a:off x="5941" y="2475"/>
              <a:ext cx="409" cy="1783"/>
              <a:chOff x="5921" y="2387"/>
              <a:chExt cx="409" cy="1783"/>
            </a:xfrm>
          </p:grpSpPr>
          <p:grpSp>
            <p:nvGrpSpPr>
              <p:cNvPr id="17423" name="Group 18"/>
              <p:cNvGrpSpPr>
                <a:grpSpLocks noChangeAspect="1"/>
              </p:cNvGrpSpPr>
              <p:nvPr userDrawn="1"/>
            </p:nvGrpSpPr>
            <p:grpSpPr bwMode="auto">
              <a:xfrm>
                <a:off x="5921" y="2506"/>
                <a:ext cx="409" cy="101"/>
                <a:chOff x="5893" y="2387"/>
                <a:chExt cx="466" cy="115"/>
              </a:xfrm>
            </p:grpSpPr>
            <p:sp>
              <p:nvSpPr>
                <p:cNvPr id="13388" name="Rectangle 19"/>
                <p:cNvSpPr>
                  <a:spLocks noChangeAspect="1" noChangeArrowheads="1"/>
                </p:cNvSpPr>
                <p:nvPr userDrawn="1"/>
              </p:nvSpPr>
              <p:spPr bwMode="auto">
                <a:xfrm flipV="1">
                  <a:off x="6010" y="2387"/>
                  <a:ext cx="116"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9" name="Rectangle 20"/>
                <p:cNvSpPr>
                  <a:spLocks noChangeAspect="1" noChangeArrowheads="1"/>
                </p:cNvSpPr>
                <p:nvPr userDrawn="1"/>
              </p:nvSpPr>
              <p:spPr bwMode="auto">
                <a:xfrm flipV="1">
                  <a:off x="6127" y="2387"/>
                  <a:ext cx="115"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90" name="Rectangle 21"/>
                <p:cNvSpPr>
                  <a:spLocks noChangeAspect="1" noChangeArrowheads="1"/>
                </p:cNvSpPr>
                <p:nvPr userDrawn="1"/>
              </p:nvSpPr>
              <p:spPr bwMode="auto">
                <a:xfrm flipV="1">
                  <a:off x="6242" y="2387"/>
                  <a:ext cx="117" cy="115"/>
                </a:xfrm>
                <a:prstGeom prst="rect">
                  <a:avLst/>
                </a:prstGeom>
                <a:solidFill>
                  <a:srgbClr val="99660A"/>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91" name="Rectangle 22"/>
                <p:cNvSpPr>
                  <a:spLocks noChangeAspect="1" noChangeArrowheads="1"/>
                </p:cNvSpPr>
                <p:nvPr userDrawn="1"/>
              </p:nvSpPr>
              <p:spPr bwMode="auto">
                <a:xfrm flipV="1">
                  <a:off x="5893" y="2387"/>
                  <a:ext cx="117"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4" name="Group 23"/>
              <p:cNvGrpSpPr>
                <a:grpSpLocks noChangeAspect="1"/>
              </p:cNvGrpSpPr>
              <p:nvPr userDrawn="1"/>
            </p:nvGrpSpPr>
            <p:grpSpPr bwMode="auto">
              <a:xfrm>
                <a:off x="5921" y="2626"/>
                <a:ext cx="409" cy="101"/>
                <a:chOff x="5893" y="2523"/>
                <a:chExt cx="466" cy="115"/>
              </a:xfrm>
            </p:grpSpPr>
            <p:sp>
              <p:nvSpPr>
                <p:cNvPr id="13384" name="Rectangle 24"/>
                <p:cNvSpPr>
                  <a:spLocks noChangeAspect="1" noChangeArrowheads="1"/>
                </p:cNvSpPr>
                <p:nvPr userDrawn="1"/>
              </p:nvSpPr>
              <p:spPr bwMode="auto">
                <a:xfrm flipV="1">
                  <a:off x="6010" y="2523"/>
                  <a:ext cx="116"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5" name="Rectangle 25"/>
                <p:cNvSpPr>
                  <a:spLocks noChangeAspect="1" noChangeArrowheads="1"/>
                </p:cNvSpPr>
                <p:nvPr userDrawn="1"/>
              </p:nvSpPr>
              <p:spPr bwMode="auto">
                <a:xfrm flipV="1">
                  <a:off x="6127" y="2523"/>
                  <a:ext cx="115"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6" name="Rectangle 26"/>
                <p:cNvSpPr>
                  <a:spLocks noChangeAspect="1" noChangeArrowheads="1"/>
                </p:cNvSpPr>
                <p:nvPr userDrawn="1"/>
              </p:nvSpPr>
              <p:spPr bwMode="auto">
                <a:xfrm flipV="1">
                  <a:off x="6242" y="2523"/>
                  <a:ext cx="117"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7" name="Rectangle 27"/>
                <p:cNvSpPr>
                  <a:spLocks noChangeAspect="1" noChangeArrowheads="1"/>
                </p:cNvSpPr>
                <p:nvPr userDrawn="1"/>
              </p:nvSpPr>
              <p:spPr bwMode="auto">
                <a:xfrm flipV="1">
                  <a:off x="5893" y="2523"/>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5" name="Group 28"/>
              <p:cNvGrpSpPr>
                <a:grpSpLocks noChangeAspect="1"/>
              </p:cNvGrpSpPr>
              <p:nvPr userDrawn="1"/>
            </p:nvGrpSpPr>
            <p:grpSpPr bwMode="auto">
              <a:xfrm>
                <a:off x="5921" y="2745"/>
                <a:ext cx="409" cy="101"/>
                <a:chOff x="5893" y="2659"/>
                <a:chExt cx="466" cy="115"/>
              </a:xfrm>
            </p:grpSpPr>
            <p:sp>
              <p:nvSpPr>
                <p:cNvPr id="13380" name="Rectangle 29"/>
                <p:cNvSpPr>
                  <a:spLocks noChangeAspect="1" noChangeArrowheads="1"/>
                </p:cNvSpPr>
                <p:nvPr userDrawn="1"/>
              </p:nvSpPr>
              <p:spPr bwMode="auto">
                <a:xfrm flipV="1">
                  <a:off x="6010" y="2659"/>
                  <a:ext cx="116"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1" name="Rectangle 30"/>
                <p:cNvSpPr>
                  <a:spLocks noChangeAspect="1" noChangeArrowheads="1"/>
                </p:cNvSpPr>
                <p:nvPr userDrawn="1"/>
              </p:nvSpPr>
              <p:spPr bwMode="auto">
                <a:xfrm flipV="1">
                  <a:off x="6127" y="2659"/>
                  <a:ext cx="115" cy="115"/>
                </a:xfrm>
                <a:prstGeom prst="rect">
                  <a:avLst/>
                </a:prstGeom>
                <a:solidFill>
                  <a:srgbClr val="0099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2" name="Rectangle 31"/>
                <p:cNvSpPr>
                  <a:spLocks noChangeAspect="1" noChangeArrowheads="1"/>
                </p:cNvSpPr>
                <p:nvPr userDrawn="1"/>
              </p:nvSpPr>
              <p:spPr bwMode="auto">
                <a:xfrm flipV="1">
                  <a:off x="6242" y="2659"/>
                  <a:ext cx="117"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3" name="Rectangle 32"/>
                <p:cNvSpPr>
                  <a:spLocks noChangeAspect="1" noChangeArrowheads="1"/>
                </p:cNvSpPr>
                <p:nvPr userDrawn="1"/>
              </p:nvSpPr>
              <p:spPr bwMode="auto">
                <a:xfrm flipV="1">
                  <a:off x="5893" y="2659"/>
                  <a:ext cx="117"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6" name="Group 33"/>
              <p:cNvGrpSpPr>
                <a:grpSpLocks noChangeAspect="1"/>
              </p:cNvGrpSpPr>
              <p:nvPr userDrawn="1"/>
            </p:nvGrpSpPr>
            <p:grpSpPr bwMode="auto">
              <a:xfrm>
                <a:off x="5921" y="2387"/>
                <a:ext cx="409" cy="104"/>
                <a:chOff x="5893" y="2251"/>
                <a:chExt cx="466" cy="119"/>
              </a:xfrm>
            </p:grpSpPr>
            <p:sp>
              <p:nvSpPr>
                <p:cNvPr id="13376" name="Rectangle 34"/>
                <p:cNvSpPr>
                  <a:spLocks noChangeAspect="1" noChangeArrowheads="1"/>
                </p:cNvSpPr>
                <p:nvPr userDrawn="1"/>
              </p:nvSpPr>
              <p:spPr bwMode="auto">
                <a:xfrm flipV="1">
                  <a:off x="6127" y="2251"/>
                  <a:ext cx="115" cy="119"/>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7" name="Rectangle 35"/>
                <p:cNvSpPr>
                  <a:spLocks noChangeAspect="1" noChangeArrowheads="1"/>
                </p:cNvSpPr>
                <p:nvPr userDrawn="1"/>
              </p:nvSpPr>
              <p:spPr bwMode="auto">
                <a:xfrm flipV="1">
                  <a:off x="6242" y="2251"/>
                  <a:ext cx="117" cy="119"/>
                </a:xfrm>
                <a:prstGeom prst="rect">
                  <a:avLst/>
                </a:prstGeom>
                <a:solidFill>
                  <a:srgbClr val="CC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8" name="Rectangle 36"/>
                <p:cNvSpPr>
                  <a:spLocks noChangeAspect="1" noChangeArrowheads="1"/>
                </p:cNvSpPr>
                <p:nvPr userDrawn="1"/>
              </p:nvSpPr>
              <p:spPr bwMode="auto">
                <a:xfrm flipV="1">
                  <a:off x="5893" y="2251"/>
                  <a:ext cx="117" cy="119"/>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9" name="Rectangle 37"/>
                <p:cNvSpPr>
                  <a:spLocks noChangeAspect="1" noChangeArrowheads="1"/>
                </p:cNvSpPr>
                <p:nvPr userDrawn="1"/>
              </p:nvSpPr>
              <p:spPr bwMode="auto">
                <a:xfrm flipV="1">
                  <a:off x="6010" y="2251"/>
                  <a:ext cx="116" cy="119"/>
                </a:xfrm>
                <a:prstGeom prst="rect">
                  <a:avLst/>
                </a:prstGeom>
                <a:solidFill>
                  <a:srgbClr val="66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7" name="Group 38"/>
              <p:cNvGrpSpPr>
                <a:grpSpLocks noChangeAspect="1"/>
              </p:cNvGrpSpPr>
              <p:nvPr userDrawn="1"/>
            </p:nvGrpSpPr>
            <p:grpSpPr bwMode="auto">
              <a:xfrm>
                <a:off x="5921" y="2944"/>
                <a:ext cx="409" cy="101"/>
                <a:chOff x="5893" y="2886"/>
                <a:chExt cx="466" cy="115"/>
              </a:xfrm>
            </p:grpSpPr>
            <p:sp>
              <p:nvSpPr>
                <p:cNvPr id="13372" name="Rectangle 39"/>
                <p:cNvSpPr>
                  <a:spLocks noChangeAspect="1" noChangeArrowheads="1"/>
                </p:cNvSpPr>
                <p:nvPr userDrawn="1"/>
              </p:nvSpPr>
              <p:spPr bwMode="auto">
                <a:xfrm flipV="1">
                  <a:off x="6010" y="2886"/>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3" name="Rectangle 40"/>
                <p:cNvSpPr>
                  <a:spLocks noChangeAspect="1" noChangeArrowheads="1"/>
                </p:cNvSpPr>
                <p:nvPr userDrawn="1"/>
              </p:nvSpPr>
              <p:spPr bwMode="auto">
                <a:xfrm flipV="1">
                  <a:off x="6127" y="2886"/>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4" name="Rectangle 41"/>
                <p:cNvSpPr>
                  <a:spLocks noChangeAspect="1" noChangeArrowheads="1"/>
                </p:cNvSpPr>
                <p:nvPr userDrawn="1"/>
              </p:nvSpPr>
              <p:spPr bwMode="auto">
                <a:xfrm flipV="1">
                  <a:off x="6242" y="2886"/>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5" name="Rectangle 42"/>
                <p:cNvSpPr>
                  <a:spLocks noChangeAspect="1" noChangeArrowheads="1"/>
                </p:cNvSpPr>
                <p:nvPr userDrawn="1"/>
              </p:nvSpPr>
              <p:spPr bwMode="auto">
                <a:xfrm flipV="1">
                  <a:off x="5893" y="2886"/>
                  <a:ext cx="117" cy="115"/>
                </a:xfrm>
                <a:prstGeom prst="rect">
                  <a:avLst/>
                </a:prstGeom>
                <a:solidFill>
                  <a:schemeClr val="tx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8" name="Group 43"/>
              <p:cNvGrpSpPr>
                <a:grpSpLocks noChangeAspect="1"/>
              </p:cNvGrpSpPr>
              <p:nvPr userDrawn="1"/>
            </p:nvGrpSpPr>
            <p:grpSpPr bwMode="auto">
              <a:xfrm>
                <a:off x="5921" y="3064"/>
                <a:ext cx="409" cy="101"/>
                <a:chOff x="5893" y="3022"/>
                <a:chExt cx="466" cy="115"/>
              </a:xfrm>
            </p:grpSpPr>
            <p:sp>
              <p:nvSpPr>
                <p:cNvPr id="13368" name="Rectangle 44"/>
                <p:cNvSpPr>
                  <a:spLocks noChangeAspect="1" noChangeArrowheads="1"/>
                </p:cNvSpPr>
                <p:nvPr userDrawn="1"/>
              </p:nvSpPr>
              <p:spPr bwMode="auto">
                <a:xfrm flipV="1">
                  <a:off x="6010" y="3022"/>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9" name="Rectangle 45"/>
                <p:cNvSpPr>
                  <a:spLocks noChangeAspect="1" noChangeArrowheads="1"/>
                </p:cNvSpPr>
                <p:nvPr userDrawn="1"/>
              </p:nvSpPr>
              <p:spPr bwMode="auto">
                <a:xfrm flipV="1">
                  <a:off x="6127" y="3022"/>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0" name="Rectangle 46"/>
                <p:cNvSpPr>
                  <a:spLocks noChangeAspect="1" noChangeArrowheads="1"/>
                </p:cNvSpPr>
                <p:nvPr userDrawn="1"/>
              </p:nvSpPr>
              <p:spPr bwMode="auto">
                <a:xfrm flipV="1">
                  <a:off x="6242" y="3022"/>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1" name="Rectangle 47"/>
                <p:cNvSpPr>
                  <a:spLocks noChangeAspect="1" noChangeArrowheads="1"/>
                </p:cNvSpPr>
                <p:nvPr userDrawn="1"/>
              </p:nvSpPr>
              <p:spPr bwMode="auto">
                <a:xfrm flipV="1">
                  <a:off x="5893" y="3022"/>
                  <a:ext cx="117" cy="115"/>
                </a:xfrm>
                <a:prstGeom prst="rect">
                  <a:avLst/>
                </a:prstGeom>
                <a:solidFill>
                  <a:srgbClr val="9900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9" name="Group 48"/>
              <p:cNvGrpSpPr>
                <a:grpSpLocks noChangeAspect="1"/>
              </p:cNvGrpSpPr>
              <p:nvPr userDrawn="1"/>
            </p:nvGrpSpPr>
            <p:grpSpPr bwMode="auto">
              <a:xfrm>
                <a:off x="5921" y="3183"/>
                <a:ext cx="409" cy="101"/>
                <a:chOff x="5893" y="3158"/>
                <a:chExt cx="466" cy="115"/>
              </a:xfrm>
            </p:grpSpPr>
            <p:sp>
              <p:nvSpPr>
                <p:cNvPr id="13364" name="Rectangle 49"/>
                <p:cNvSpPr>
                  <a:spLocks noChangeAspect="1" noChangeArrowheads="1"/>
                </p:cNvSpPr>
                <p:nvPr userDrawn="1"/>
              </p:nvSpPr>
              <p:spPr bwMode="auto">
                <a:xfrm flipV="1">
                  <a:off x="6010" y="3158"/>
                  <a:ext cx="116"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5" name="Rectangle 50"/>
                <p:cNvSpPr>
                  <a:spLocks noChangeAspect="1" noChangeArrowheads="1"/>
                </p:cNvSpPr>
                <p:nvPr userDrawn="1"/>
              </p:nvSpPr>
              <p:spPr bwMode="auto">
                <a:xfrm flipV="1">
                  <a:off x="6127" y="3158"/>
                  <a:ext cx="115"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6" name="Rectangle 51"/>
                <p:cNvSpPr>
                  <a:spLocks noChangeAspect="1" noChangeArrowheads="1"/>
                </p:cNvSpPr>
                <p:nvPr userDrawn="1"/>
              </p:nvSpPr>
              <p:spPr bwMode="auto">
                <a:xfrm flipV="1">
                  <a:off x="6242" y="3158"/>
                  <a:ext cx="117"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7" name="Rectangle 52"/>
                <p:cNvSpPr>
                  <a:spLocks noChangeAspect="1" noChangeArrowheads="1"/>
                </p:cNvSpPr>
                <p:nvPr userDrawn="1"/>
              </p:nvSpPr>
              <p:spPr bwMode="auto">
                <a:xfrm flipV="1">
                  <a:off x="5893" y="3158"/>
                  <a:ext cx="117" cy="115"/>
                </a:xfrm>
                <a:prstGeom prst="rect">
                  <a:avLst/>
                </a:prstGeom>
                <a:solidFill>
                  <a:srgbClr val="9900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0" name="Group 53"/>
              <p:cNvGrpSpPr>
                <a:grpSpLocks noChangeAspect="1"/>
              </p:cNvGrpSpPr>
              <p:nvPr userDrawn="1"/>
            </p:nvGrpSpPr>
            <p:grpSpPr bwMode="auto">
              <a:xfrm>
                <a:off x="5921" y="3383"/>
                <a:ext cx="409" cy="100"/>
                <a:chOff x="5893" y="3385"/>
                <a:chExt cx="466" cy="115"/>
              </a:xfrm>
            </p:grpSpPr>
            <p:sp>
              <p:nvSpPr>
                <p:cNvPr id="13360" name="Rectangle 54"/>
                <p:cNvSpPr>
                  <a:spLocks noChangeAspect="1" noChangeArrowheads="1"/>
                </p:cNvSpPr>
                <p:nvPr userDrawn="1"/>
              </p:nvSpPr>
              <p:spPr bwMode="auto">
                <a:xfrm flipV="1">
                  <a:off x="6010" y="3385"/>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1" name="Rectangle 55"/>
                <p:cNvSpPr>
                  <a:spLocks noChangeAspect="1" noChangeArrowheads="1"/>
                </p:cNvSpPr>
                <p:nvPr userDrawn="1"/>
              </p:nvSpPr>
              <p:spPr bwMode="auto">
                <a:xfrm flipV="1">
                  <a:off x="6127" y="3385"/>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2" name="Rectangle 56"/>
                <p:cNvSpPr>
                  <a:spLocks noChangeAspect="1" noChangeArrowheads="1"/>
                </p:cNvSpPr>
                <p:nvPr userDrawn="1"/>
              </p:nvSpPr>
              <p:spPr bwMode="auto">
                <a:xfrm flipV="1">
                  <a:off x="6242" y="3385"/>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3" name="Rectangle 57"/>
                <p:cNvSpPr>
                  <a:spLocks noChangeAspect="1" noChangeArrowheads="1"/>
                </p:cNvSpPr>
                <p:nvPr userDrawn="1"/>
              </p:nvSpPr>
              <p:spPr bwMode="auto">
                <a:xfrm flipV="1">
                  <a:off x="5893" y="3385"/>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1" name="Group 58"/>
              <p:cNvGrpSpPr>
                <a:grpSpLocks noChangeAspect="1"/>
              </p:cNvGrpSpPr>
              <p:nvPr userDrawn="1"/>
            </p:nvGrpSpPr>
            <p:grpSpPr bwMode="auto">
              <a:xfrm>
                <a:off x="5921" y="3502"/>
                <a:ext cx="409" cy="101"/>
                <a:chOff x="5893" y="3521"/>
                <a:chExt cx="466" cy="115"/>
              </a:xfrm>
            </p:grpSpPr>
            <p:sp>
              <p:nvSpPr>
                <p:cNvPr id="13356" name="Rectangle 59"/>
                <p:cNvSpPr>
                  <a:spLocks noChangeAspect="1" noChangeArrowheads="1"/>
                </p:cNvSpPr>
                <p:nvPr userDrawn="1"/>
              </p:nvSpPr>
              <p:spPr bwMode="auto">
                <a:xfrm flipV="1">
                  <a:off x="6010" y="3521"/>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7" name="Rectangle 60"/>
                <p:cNvSpPr>
                  <a:spLocks noChangeAspect="1" noChangeArrowheads="1"/>
                </p:cNvSpPr>
                <p:nvPr userDrawn="1"/>
              </p:nvSpPr>
              <p:spPr bwMode="auto">
                <a:xfrm flipV="1">
                  <a:off x="6127" y="3521"/>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8" name="Rectangle 61"/>
                <p:cNvSpPr>
                  <a:spLocks noChangeAspect="1" noChangeArrowheads="1"/>
                </p:cNvSpPr>
                <p:nvPr userDrawn="1"/>
              </p:nvSpPr>
              <p:spPr bwMode="auto">
                <a:xfrm flipV="1">
                  <a:off x="6242" y="3521"/>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9" name="Rectangle 62"/>
                <p:cNvSpPr>
                  <a:spLocks noChangeAspect="1" noChangeArrowheads="1"/>
                </p:cNvSpPr>
                <p:nvPr userDrawn="1"/>
              </p:nvSpPr>
              <p:spPr bwMode="auto">
                <a:xfrm flipV="1">
                  <a:off x="5893" y="3521"/>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2" name="Group 63"/>
              <p:cNvGrpSpPr>
                <a:grpSpLocks noChangeAspect="1"/>
              </p:cNvGrpSpPr>
              <p:nvPr userDrawn="1"/>
            </p:nvGrpSpPr>
            <p:grpSpPr bwMode="auto">
              <a:xfrm>
                <a:off x="5921" y="3621"/>
                <a:ext cx="409" cy="101"/>
                <a:chOff x="5893" y="3657"/>
                <a:chExt cx="466" cy="115"/>
              </a:xfrm>
            </p:grpSpPr>
            <p:sp>
              <p:nvSpPr>
                <p:cNvPr id="13352" name="Rectangle 64"/>
                <p:cNvSpPr>
                  <a:spLocks noChangeAspect="1" noChangeArrowheads="1"/>
                </p:cNvSpPr>
                <p:nvPr userDrawn="1"/>
              </p:nvSpPr>
              <p:spPr bwMode="auto">
                <a:xfrm flipV="1">
                  <a:off x="6010" y="3657"/>
                  <a:ext cx="116"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3" name="Rectangle 65"/>
                <p:cNvSpPr>
                  <a:spLocks noChangeAspect="1" noChangeArrowheads="1"/>
                </p:cNvSpPr>
                <p:nvPr userDrawn="1"/>
              </p:nvSpPr>
              <p:spPr bwMode="auto">
                <a:xfrm flipV="1">
                  <a:off x="6127" y="3657"/>
                  <a:ext cx="115"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4" name="Rectangle 66"/>
                <p:cNvSpPr>
                  <a:spLocks noChangeAspect="1" noChangeArrowheads="1"/>
                </p:cNvSpPr>
                <p:nvPr userDrawn="1"/>
              </p:nvSpPr>
              <p:spPr bwMode="auto">
                <a:xfrm flipV="1">
                  <a:off x="6242" y="3657"/>
                  <a:ext cx="117"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5" name="Rectangle 67"/>
                <p:cNvSpPr>
                  <a:spLocks noChangeAspect="1" noChangeArrowheads="1"/>
                </p:cNvSpPr>
                <p:nvPr userDrawn="1"/>
              </p:nvSpPr>
              <p:spPr bwMode="auto">
                <a:xfrm flipV="1">
                  <a:off x="5893" y="3657"/>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3" name="Group 68"/>
              <p:cNvGrpSpPr>
                <a:grpSpLocks noChangeAspect="1"/>
              </p:cNvGrpSpPr>
              <p:nvPr userDrawn="1"/>
            </p:nvGrpSpPr>
            <p:grpSpPr bwMode="auto">
              <a:xfrm>
                <a:off x="5921" y="3821"/>
                <a:ext cx="409" cy="101"/>
                <a:chOff x="5893" y="3884"/>
                <a:chExt cx="466" cy="115"/>
              </a:xfrm>
            </p:grpSpPr>
            <p:sp>
              <p:nvSpPr>
                <p:cNvPr id="13348" name="Rectangle 69"/>
                <p:cNvSpPr>
                  <a:spLocks noChangeAspect="1" noChangeArrowheads="1"/>
                </p:cNvSpPr>
                <p:nvPr userDrawn="1"/>
              </p:nvSpPr>
              <p:spPr bwMode="auto">
                <a:xfrm flipV="1">
                  <a:off x="6010" y="3884"/>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9" name="Rectangle 70"/>
                <p:cNvSpPr>
                  <a:spLocks noChangeAspect="1" noChangeArrowheads="1"/>
                </p:cNvSpPr>
                <p:nvPr userDrawn="1"/>
              </p:nvSpPr>
              <p:spPr bwMode="auto">
                <a:xfrm flipV="1">
                  <a:off x="6127" y="3884"/>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0" name="Rectangle 71"/>
                <p:cNvSpPr>
                  <a:spLocks noChangeAspect="1" noChangeArrowheads="1"/>
                </p:cNvSpPr>
                <p:nvPr userDrawn="1"/>
              </p:nvSpPr>
              <p:spPr bwMode="auto">
                <a:xfrm flipV="1">
                  <a:off x="6242" y="3884"/>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1" name="Rectangle 72"/>
                <p:cNvSpPr>
                  <a:spLocks noChangeAspect="1" noChangeArrowheads="1"/>
                </p:cNvSpPr>
                <p:nvPr userDrawn="1"/>
              </p:nvSpPr>
              <p:spPr bwMode="auto">
                <a:xfrm flipV="1">
                  <a:off x="5893" y="3884"/>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4" name="Group 73"/>
              <p:cNvGrpSpPr>
                <a:grpSpLocks noChangeAspect="1"/>
              </p:cNvGrpSpPr>
              <p:nvPr userDrawn="1"/>
            </p:nvGrpSpPr>
            <p:grpSpPr bwMode="auto">
              <a:xfrm>
                <a:off x="5921" y="3945"/>
                <a:ext cx="409" cy="101"/>
                <a:chOff x="5893" y="4026"/>
                <a:chExt cx="466" cy="115"/>
              </a:xfrm>
            </p:grpSpPr>
            <p:sp>
              <p:nvSpPr>
                <p:cNvPr id="13344" name="Rectangle 74"/>
                <p:cNvSpPr>
                  <a:spLocks noChangeAspect="1" noChangeArrowheads="1"/>
                </p:cNvSpPr>
                <p:nvPr userDrawn="1"/>
              </p:nvSpPr>
              <p:spPr bwMode="auto">
                <a:xfrm flipV="1">
                  <a:off x="6010" y="4026"/>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5" name="Rectangle 75"/>
                <p:cNvSpPr>
                  <a:spLocks noChangeAspect="1" noChangeArrowheads="1"/>
                </p:cNvSpPr>
                <p:nvPr userDrawn="1"/>
              </p:nvSpPr>
              <p:spPr bwMode="auto">
                <a:xfrm flipV="1">
                  <a:off x="6127" y="4026"/>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6" name="Rectangle 76"/>
                <p:cNvSpPr>
                  <a:spLocks noChangeAspect="1" noChangeArrowheads="1"/>
                </p:cNvSpPr>
                <p:nvPr userDrawn="1"/>
              </p:nvSpPr>
              <p:spPr bwMode="auto">
                <a:xfrm flipV="1">
                  <a:off x="6242" y="4026"/>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7" name="Rectangle 77"/>
                <p:cNvSpPr>
                  <a:spLocks noChangeAspect="1" noChangeArrowheads="1"/>
                </p:cNvSpPr>
                <p:nvPr userDrawn="1"/>
              </p:nvSpPr>
              <p:spPr bwMode="auto">
                <a:xfrm flipV="1">
                  <a:off x="5893" y="4026"/>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5" name="Group 78"/>
              <p:cNvGrpSpPr>
                <a:grpSpLocks noChangeAspect="1"/>
              </p:cNvGrpSpPr>
              <p:nvPr userDrawn="1"/>
            </p:nvGrpSpPr>
            <p:grpSpPr bwMode="auto">
              <a:xfrm>
                <a:off x="5921" y="4069"/>
                <a:ext cx="409" cy="101"/>
                <a:chOff x="5893" y="4167"/>
                <a:chExt cx="466" cy="115"/>
              </a:xfrm>
            </p:grpSpPr>
            <p:sp>
              <p:nvSpPr>
                <p:cNvPr id="13340" name="Rectangle 79"/>
                <p:cNvSpPr>
                  <a:spLocks noChangeAspect="1" noChangeArrowheads="1"/>
                </p:cNvSpPr>
                <p:nvPr userDrawn="1"/>
              </p:nvSpPr>
              <p:spPr bwMode="auto">
                <a:xfrm flipV="1">
                  <a:off x="6010" y="4167"/>
                  <a:ext cx="116" cy="115"/>
                </a:xfrm>
                <a:prstGeom prst="rect">
                  <a:avLst/>
                </a:prstGeom>
                <a:solidFill>
                  <a:schemeClr val="hlink"/>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1" name="Rectangle 80"/>
                <p:cNvSpPr>
                  <a:spLocks noChangeAspect="1" noChangeArrowheads="1"/>
                </p:cNvSpPr>
                <p:nvPr userDrawn="1"/>
              </p:nvSpPr>
              <p:spPr bwMode="auto">
                <a:xfrm flipV="1">
                  <a:off x="6127" y="4167"/>
                  <a:ext cx="115" cy="115"/>
                </a:xfrm>
                <a:prstGeom prst="rect">
                  <a:avLst/>
                </a:prstGeom>
                <a:solidFill>
                  <a:schemeClr val="accent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2" name="Rectangle 81"/>
                <p:cNvSpPr>
                  <a:spLocks noChangeAspect="1" noChangeArrowheads="1"/>
                </p:cNvSpPr>
                <p:nvPr userDrawn="1"/>
              </p:nvSpPr>
              <p:spPr bwMode="auto">
                <a:xfrm flipV="1">
                  <a:off x="6242" y="4167"/>
                  <a:ext cx="117" cy="115"/>
                </a:xfrm>
                <a:prstGeom prst="rect">
                  <a:avLst/>
                </a:prstGeom>
                <a:solidFill>
                  <a:schemeClr val="accent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3" name="Rectangle 82"/>
                <p:cNvSpPr>
                  <a:spLocks noChangeAspect="1" noChangeArrowheads="1"/>
                </p:cNvSpPr>
                <p:nvPr userDrawn="1"/>
              </p:nvSpPr>
              <p:spPr bwMode="auto">
                <a:xfrm flipV="1">
                  <a:off x="5893" y="4167"/>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grpSp>
      <p:sp>
        <p:nvSpPr>
          <p:cNvPr id="13321" name="Rectangle 5"/>
          <p:cNvSpPr>
            <a:spLocks noChangeArrowheads="1"/>
          </p:cNvSpPr>
          <p:nvPr/>
        </p:nvSpPr>
        <p:spPr bwMode="auto">
          <a:xfrm>
            <a:off x="8481485" y="6451601"/>
            <a:ext cx="2796116" cy="455613"/>
          </a:xfrm>
          <a:prstGeom prst="rect">
            <a:avLst/>
          </a:prstGeom>
          <a:noFill/>
          <a:ln>
            <a:noFill/>
          </a:ln>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lnSpc>
                <a:spcPct val="85000"/>
              </a:lnSpc>
            </a:pPr>
            <a:r>
              <a:rPr lang="de-DE" altLang="zh-CN" sz="1200">
                <a:solidFill>
                  <a:srgbClr val="000000"/>
                </a:solidFill>
                <a:latin typeface="FrutigerNext LT Bold" panose="020B0803040504020204" pitchFamily="34" charset="0"/>
                <a:ea typeface="MS PGothic" panose="020B0600070205080204" pitchFamily="34" charset="-128"/>
              </a:rPr>
              <a:t>Page </a:t>
            </a:r>
            <a:fld id="{3511908B-7E61-4B81-86B8-54B98BD7C657}" type="slidenum">
              <a:rPr lang="de-DE" altLang="zh-CN" sz="1200">
                <a:solidFill>
                  <a:srgbClr val="000000"/>
                </a:solidFill>
                <a:latin typeface="FrutigerNext LT Bold" panose="020B0803040504020204" pitchFamily="34" charset="0"/>
                <a:ea typeface="MS PGothic" panose="020B0600070205080204" pitchFamily="34" charset="-128"/>
              </a:rPr>
              <a:pPr eaLnBrk="0" hangingPunct="0">
                <a:lnSpc>
                  <a:spcPct val="85000"/>
                </a:lnSpc>
              </a:pPr>
              <a:t>‹#›</a:t>
            </a:fld>
            <a:endParaRPr lang="en-GB" altLang="zh-CN" sz="1200">
              <a:solidFill>
                <a:srgbClr val="000000"/>
              </a:solidFill>
              <a:latin typeface="FrutigerNext LT Bold" panose="020B0803040504020204" pitchFamily="34" charset="0"/>
              <a:ea typeface="MS PGothic" panose="020B0600070205080204" pitchFamily="34" charset="-128"/>
            </a:endParaRPr>
          </a:p>
        </p:txBody>
      </p:sp>
      <p:sp>
        <p:nvSpPr>
          <p:cNvPr id="13322" name="Text Box 81"/>
          <p:cNvSpPr txBox="1">
            <a:spLocks noChangeArrowheads="1"/>
          </p:cNvSpPr>
          <p:nvPr/>
        </p:nvSpPr>
        <p:spPr bwMode="auto">
          <a:xfrm>
            <a:off x="-3845984" y="1330326"/>
            <a:ext cx="3702051" cy="3876675"/>
          </a:xfrm>
          <a:prstGeom prst="rect">
            <a:avLst/>
          </a:prstGeom>
          <a:noFill/>
          <a:ln>
            <a:noFill/>
          </a:ln>
          <a:extLst/>
        </p:spPr>
        <p:txBody>
          <a:bodyPr lIns="78345" tIns="39172" rIns="78345" bIns="39172">
            <a:spAutoFit/>
          </a:bodyPr>
          <a:lstStyle>
            <a:lvl1pPr defTabSz="784225">
              <a:defRPr>
                <a:solidFill>
                  <a:schemeClr val="tx1"/>
                </a:solidFill>
                <a:latin typeface="Calibri" panose="020F0502020204030204" pitchFamily="34" charset="0"/>
                <a:ea typeface="宋体" panose="02010600030101010101" pitchFamily="2" charset="-122"/>
              </a:defRPr>
            </a:lvl1pPr>
            <a:lvl2pPr marL="742950" indent="-285750" defTabSz="784225">
              <a:defRPr>
                <a:solidFill>
                  <a:schemeClr val="tx1"/>
                </a:solidFill>
                <a:latin typeface="Calibri" panose="020F0502020204030204" pitchFamily="34" charset="0"/>
                <a:ea typeface="宋体" panose="02010600030101010101" pitchFamily="2" charset="-122"/>
              </a:defRPr>
            </a:lvl2pPr>
            <a:lvl3pPr marL="1143000" indent="-228600" defTabSz="784225">
              <a:defRPr>
                <a:solidFill>
                  <a:schemeClr val="tx1"/>
                </a:solidFill>
                <a:latin typeface="Calibri" panose="020F0502020204030204" pitchFamily="34" charset="0"/>
                <a:ea typeface="宋体" panose="02010600030101010101" pitchFamily="2" charset="-122"/>
              </a:defRPr>
            </a:lvl3pPr>
            <a:lvl4pPr marL="1600200" indent="-228600" defTabSz="784225">
              <a:defRPr>
                <a:solidFill>
                  <a:schemeClr val="tx1"/>
                </a:solidFill>
                <a:latin typeface="Calibri" panose="020F0502020204030204" pitchFamily="34" charset="0"/>
                <a:ea typeface="宋体" panose="02010600030101010101" pitchFamily="2" charset="-122"/>
              </a:defRPr>
            </a:lvl4pPr>
            <a:lvl5pPr marL="2057400" indent="-228600" defTabSz="784225">
              <a:defRPr>
                <a:solidFill>
                  <a:schemeClr val="tx1"/>
                </a:solidFill>
                <a:latin typeface="Calibri" panose="020F0502020204030204" pitchFamily="34" charset="0"/>
                <a:ea typeface="宋体" panose="02010600030101010101" pitchFamily="2" charset="-122"/>
              </a:defRPr>
            </a:lvl5pPr>
            <a:lvl6pPr marL="25146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r">
              <a:spcBef>
                <a:spcPct val="20000"/>
              </a:spcBef>
              <a:defRPr/>
            </a:pPr>
            <a:r>
              <a:rPr lang="zh-CN" altLang="zh-CN" sz="1100" dirty="0" smtClean="0">
                <a:solidFill>
                  <a:srgbClr val="FFFFFF"/>
                </a:solidFill>
                <a:latin typeface="FrutigerNext LT Regular" panose="020B0503040504020204" pitchFamily="34" charset="0"/>
              </a:rPr>
              <a:t>Slide title :32-35pt  </a:t>
            </a:r>
          </a:p>
          <a:p>
            <a:pPr algn="r">
              <a:spcBef>
                <a:spcPct val="20000"/>
              </a:spcBef>
              <a:defRPr/>
            </a:pPr>
            <a:r>
              <a:rPr lang="zh-CN" altLang="zh-CN" sz="1100" dirty="0" smtClean="0">
                <a:solidFill>
                  <a:srgbClr val="FFFFFF"/>
                </a:solidFill>
                <a:latin typeface="FrutigerNext LT Regular" panose="020B0503040504020204" pitchFamily="34" charset="0"/>
              </a:rPr>
              <a:t>Color: R153 G0 B0</a:t>
            </a:r>
          </a:p>
          <a:p>
            <a:pPr algn="r">
              <a:spcBef>
                <a:spcPct val="20000"/>
              </a:spcBef>
              <a:defRPr/>
            </a:pPr>
            <a:r>
              <a:rPr lang="zh-CN" altLang="zh-CN" sz="1100" dirty="0" smtClean="0">
                <a:solidFill>
                  <a:srgbClr val="FFFFFF"/>
                </a:solidFill>
                <a:latin typeface="FrutigerNext LT Regular" panose="020B0503040504020204" pitchFamily="34" charset="0"/>
              </a:rPr>
              <a:t>Corporate Font :</a:t>
            </a:r>
          </a:p>
          <a:p>
            <a:pPr algn="r">
              <a:spcBef>
                <a:spcPct val="20000"/>
              </a:spcBef>
              <a:defRPr/>
            </a:pPr>
            <a:r>
              <a:rPr lang="zh-CN" altLang="zh-CN" sz="1100" dirty="0" smtClean="0">
                <a:solidFill>
                  <a:srgbClr val="FFFFFF"/>
                </a:solidFill>
                <a:latin typeface="FrutigerNext LT Regular" panose="020B0503040504020204" pitchFamily="34" charset="0"/>
              </a:rPr>
              <a:t>FrutigerNext LT Medium</a:t>
            </a:r>
          </a:p>
          <a:p>
            <a:pPr algn="r">
              <a:spcBef>
                <a:spcPct val="20000"/>
              </a:spcBef>
              <a:defRPr/>
            </a:pPr>
            <a:r>
              <a:rPr lang="zh-CN" altLang="zh-CN" sz="1100" dirty="0" smtClean="0">
                <a:solidFill>
                  <a:srgbClr val="FFFFFF"/>
                </a:solidFill>
                <a:latin typeface="FrutigerNext LT Regular" panose="020B0503040504020204" pitchFamily="34" charset="0"/>
              </a:rPr>
              <a:t>Font to be used by customers and </a:t>
            </a:r>
          </a:p>
          <a:p>
            <a:pPr algn="r">
              <a:spcBef>
                <a:spcPct val="20000"/>
              </a:spcBef>
              <a:defRPr/>
            </a:pPr>
            <a:r>
              <a:rPr lang="zh-CN" altLang="zh-CN" sz="1100" dirty="0" smtClean="0">
                <a:solidFill>
                  <a:srgbClr val="FFFFFF"/>
                </a:solidFill>
                <a:latin typeface="FrutigerNext LT Regular" panose="020B0503040504020204" pitchFamily="34" charset="0"/>
              </a:rPr>
              <a:t>partners : </a:t>
            </a:r>
          </a:p>
          <a:p>
            <a:pPr algn="r">
              <a:spcBef>
                <a:spcPct val="20000"/>
              </a:spcBef>
              <a:defRPr/>
            </a:pPr>
            <a:r>
              <a:rPr lang="zh-CN" altLang="zh-CN" sz="1100" dirty="0" smtClean="0">
                <a:solidFill>
                  <a:srgbClr val="FFFFFF"/>
                </a:solidFill>
                <a:latin typeface="FrutigerNext LT Regular" panose="020B0503040504020204" pitchFamily="34" charset="0"/>
              </a:rPr>
              <a:t>Arial</a:t>
            </a: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r>
              <a:rPr lang="zh-CN" altLang="zh-CN" sz="1100" dirty="0" smtClean="0">
                <a:solidFill>
                  <a:srgbClr val="FFFFFF"/>
                </a:solidFill>
                <a:latin typeface="FrutigerNext LT Regular" panose="020B0503040504020204" pitchFamily="34" charset="0"/>
              </a:rPr>
              <a:t>Slide text :20-22pt</a:t>
            </a:r>
          </a:p>
          <a:p>
            <a:pPr algn="r">
              <a:spcBef>
                <a:spcPct val="20000"/>
              </a:spcBef>
              <a:defRPr/>
            </a:pPr>
            <a:r>
              <a:rPr lang="zh-CN" altLang="zh-CN" sz="1100" dirty="0" smtClean="0">
                <a:solidFill>
                  <a:srgbClr val="FFFFFF"/>
                </a:solidFill>
                <a:latin typeface="FrutigerNext LT Regular" panose="020B0503040504020204" pitchFamily="34" charset="0"/>
              </a:rPr>
              <a:t>Bullets level 2-5:</a:t>
            </a:r>
          </a:p>
          <a:p>
            <a:pPr algn="r">
              <a:spcBef>
                <a:spcPct val="20000"/>
              </a:spcBef>
              <a:defRPr/>
            </a:pPr>
            <a:r>
              <a:rPr lang="zh-CN" altLang="zh-CN" sz="1100" dirty="0" smtClean="0">
                <a:solidFill>
                  <a:srgbClr val="FFFFFF"/>
                </a:solidFill>
                <a:latin typeface="FrutigerNext LT Regular" panose="020B0503040504020204" pitchFamily="34" charset="0"/>
              </a:rPr>
              <a:t> 18pt  </a:t>
            </a:r>
          </a:p>
          <a:p>
            <a:pPr algn="r">
              <a:spcBef>
                <a:spcPct val="20000"/>
              </a:spcBef>
              <a:defRPr/>
            </a:pPr>
            <a:r>
              <a:rPr lang="zh-CN" altLang="zh-CN" sz="1100" dirty="0" smtClean="0">
                <a:solidFill>
                  <a:srgbClr val="FFFFFF"/>
                </a:solidFill>
                <a:latin typeface="FrutigerNext LT Regular" panose="020B0503040504020204" pitchFamily="34" charset="0"/>
              </a:rPr>
              <a:t>Color:Black</a:t>
            </a:r>
          </a:p>
          <a:p>
            <a:pPr algn="r">
              <a:spcBef>
                <a:spcPct val="20000"/>
              </a:spcBef>
              <a:defRPr/>
            </a:pPr>
            <a:r>
              <a:rPr lang="zh-CN" altLang="zh-CN" sz="1100" dirty="0" smtClean="0">
                <a:solidFill>
                  <a:srgbClr val="FFFFFF"/>
                </a:solidFill>
                <a:latin typeface="FrutigerNext LT Regular" panose="020B0503040504020204" pitchFamily="34" charset="0"/>
              </a:rPr>
              <a:t>Corporate Font :</a:t>
            </a:r>
          </a:p>
          <a:p>
            <a:pPr algn="r">
              <a:spcBef>
                <a:spcPct val="20000"/>
              </a:spcBef>
              <a:defRPr/>
            </a:pPr>
            <a:r>
              <a:rPr lang="zh-CN" altLang="zh-CN" sz="1100" dirty="0" smtClean="0">
                <a:solidFill>
                  <a:srgbClr val="FFFFFF"/>
                </a:solidFill>
                <a:latin typeface="FrutigerNext LT Regular" panose="020B0503040504020204" pitchFamily="34" charset="0"/>
              </a:rPr>
              <a:t>FrutigerNext LT Medium</a:t>
            </a:r>
          </a:p>
          <a:p>
            <a:pPr algn="r">
              <a:spcBef>
                <a:spcPct val="20000"/>
              </a:spcBef>
              <a:defRPr/>
            </a:pPr>
            <a:r>
              <a:rPr lang="zh-CN" altLang="zh-CN" sz="1100" dirty="0" smtClean="0">
                <a:solidFill>
                  <a:srgbClr val="FFFFFF"/>
                </a:solidFill>
                <a:latin typeface="FrutigerNext LT Regular" panose="020B0503040504020204" pitchFamily="34" charset="0"/>
              </a:rPr>
              <a:t>Font to be used by customers and </a:t>
            </a:r>
          </a:p>
          <a:p>
            <a:pPr algn="r">
              <a:spcBef>
                <a:spcPct val="20000"/>
              </a:spcBef>
              <a:defRPr/>
            </a:pPr>
            <a:r>
              <a:rPr lang="zh-CN" altLang="zh-CN" sz="1100" dirty="0" smtClean="0">
                <a:solidFill>
                  <a:srgbClr val="FFFFFF"/>
                </a:solidFill>
                <a:latin typeface="FrutigerNext LT Regular" panose="020B0503040504020204" pitchFamily="34" charset="0"/>
              </a:rPr>
              <a:t>partners : </a:t>
            </a:r>
          </a:p>
          <a:p>
            <a:pPr algn="r">
              <a:spcBef>
                <a:spcPct val="20000"/>
              </a:spcBef>
              <a:defRPr/>
            </a:pPr>
            <a:r>
              <a:rPr lang="zh-CN" altLang="zh-CN" sz="1100" dirty="0" smtClean="0">
                <a:solidFill>
                  <a:srgbClr val="FFFFFF"/>
                </a:solidFill>
                <a:latin typeface="FrutigerNext LT Regular" panose="020B0503040504020204" pitchFamily="34" charset="0"/>
              </a:rPr>
              <a:t>Arial</a:t>
            </a:r>
          </a:p>
        </p:txBody>
      </p:sp>
      <p:sp>
        <p:nvSpPr>
          <p:cNvPr id="13323" name="Text Box 84"/>
          <p:cNvSpPr txBox="1">
            <a:spLocks noChangeArrowheads="1"/>
          </p:cNvSpPr>
          <p:nvPr/>
        </p:nvSpPr>
        <p:spPr bwMode="auto">
          <a:xfrm>
            <a:off x="12335933" y="57150"/>
            <a:ext cx="1727200" cy="1107996"/>
          </a:xfrm>
          <a:prstGeom prst="rect">
            <a:avLst/>
          </a:prstGeom>
          <a:noFill/>
          <a:ln>
            <a:noFill/>
          </a:ln>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1100" smtClean="0">
                <a:solidFill>
                  <a:srgbClr val="FFFFFF"/>
                </a:solidFill>
                <a:latin typeface="FrutigerNext LT Regular" panose="020B0503040504020204" pitchFamily="34" charset="0"/>
              </a:rPr>
              <a:t>Top right  corner  for   field-mark, customer or partner logotypes. </a:t>
            </a:r>
          </a:p>
          <a:p>
            <a:pPr>
              <a:defRPr/>
            </a:pPr>
            <a:endParaRPr lang="en-US" altLang="zh-CN" sz="1100" smtClean="0">
              <a:solidFill>
                <a:srgbClr val="FFFFFF"/>
              </a:solidFill>
              <a:latin typeface="FrutigerNext LT Regular" panose="020B0503040504020204" pitchFamily="34" charset="0"/>
            </a:endParaRPr>
          </a:p>
          <a:p>
            <a:pPr>
              <a:defRPr/>
            </a:pPr>
            <a:r>
              <a:rPr lang="en-US" altLang="zh-CN" sz="1100" smtClean="0">
                <a:solidFill>
                  <a:srgbClr val="FFFFFF"/>
                </a:solidFill>
                <a:latin typeface="FrutigerNext LT Regular" panose="020B0503040504020204" pitchFamily="34" charset="0"/>
              </a:rPr>
              <a:t>----------------   </a:t>
            </a:r>
          </a:p>
          <a:p>
            <a:pPr>
              <a:defRPr/>
            </a:pPr>
            <a:endParaRPr lang="zh-CN" altLang="en-US" sz="1100" smtClean="0">
              <a:solidFill>
                <a:srgbClr val="FFFFFF"/>
              </a:solidFill>
              <a:latin typeface="FrutigerNext LT Regular" panose="020B0503040504020204" pitchFamily="34" charset="0"/>
            </a:endParaRPr>
          </a:p>
        </p:txBody>
      </p:sp>
      <p:sp>
        <p:nvSpPr>
          <p:cNvPr id="13324" name="Text Box 85"/>
          <p:cNvSpPr txBox="1">
            <a:spLocks noChangeArrowheads="1"/>
          </p:cNvSpPr>
          <p:nvPr/>
        </p:nvSpPr>
        <p:spPr bwMode="auto">
          <a:xfrm>
            <a:off x="12335933" y="1196976"/>
            <a:ext cx="1727200" cy="1954381"/>
          </a:xfrm>
          <a:prstGeom prst="rect">
            <a:avLst/>
          </a:prstGeom>
          <a:noFill/>
          <a:ln>
            <a:noFill/>
          </a:ln>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1100" dirty="0" smtClean="0">
                <a:solidFill>
                  <a:srgbClr val="FFFFFF"/>
                </a:solidFill>
                <a:latin typeface="FrutigerNext LT Regular" panose="020B0503040504020204" pitchFamily="34" charset="0"/>
              </a:rPr>
              <a:t>The following nine groups of colors are an example of how our design colors can be used, please take note that you should only use one design color group per slide. </a:t>
            </a:r>
          </a:p>
          <a:p>
            <a:pPr>
              <a:defRPr/>
            </a:pPr>
            <a:r>
              <a:rPr lang="en-US" altLang="zh-CN" sz="1100" dirty="0" smtClean="0">
                <a:solidFill>
                  <a:srgbClr val="FFFFFF"/>
                </a:solidFill>
                <a:latin typeface="FrutigerNext LT Regular" panose="020B0503040504020204" pitchFamily="34" charset="0"/>
              </a:rPr>
              <a:t> For specific usage details, refer to the “Typesetting Standard”.</a:t>
            </a:r>
          </a:p>
        </p:txBody>
      </p:sp>
    </p:spTree>
    <p:extLst>
      <p:ext uri="{BB962C8B-B14F-4D97-AF65-F5344CB8AC3E}">
        <p14:creationId xmlns:p14="http://schemas.microsoft.com/office/powerpoint/2010/main" val="3871808257"/>
      </p:ext>
    </p:extLst>
  </p:cSld>
  <p:clrMap bg1="lt1" tx1="dk1" bg2="lt2" tx2="dk2" accent1="accent1" accent2="accent2" accent3="accent3" accent4="accent4" accent5="accent5" accent6="accent6" hlink="hlink" folHlink="folHlink"/>
  <p:sldLayoutIdLst>
    <p:sldLayoutId id="2147484314" r:id="rId1"/>
    <p:sldLayoutId id="2147484315" r:id="rId2"/>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txStyles>
    <p:titleStyle>
      <a:lvl1pPr algn="l" rtl="0" eaLnBrk="0" fontAlgn="base" hangingPunct="0">
        <a:spcBef>
          <a:spcPct val="0"/>
        </a:spcBef>
        <a:spcAft>
          <a:spcPct val="0"/>
        </a:spcAft>
        <a:defRPr sz="2800"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5pPr>
      <a:lvl6pPr marL="4572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6pPr>
      <a:lvl7pPr marL="9144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7pPr>
      <a:lvl8pPr marL="13716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8pPr>
      <a:lvl9pPr marL="18288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9pPr>
    </p:titleStyle>
    <p:bodyStyle>
      <a:lvl1pPr marL="342900" indent="-342900" algn="l" rtl="0" eaLnBrk="0" fontAlgn="base" hangingPunct="0">
        <a:lnSpc>
          <a:spcPct val="100000"/>
        </a:lnSpc>
        <a:spcBef>
          <a:spcPct val="0"/>
        </a:spcBef>
        <a:spcAft>
          <a:spcPts val="600"/>
        </a:spcAft>
        <a:buClr>
          <a:srgbClr val="777777"/>
        </a:buClr>
        <a:buSzPct val="60000"/>
        <a:buFont typeface="Wingdings" pitchFamily="2" charset="2"/>
        <a:buChar char="l"/>
        <a:defRPr sz="2400" b="0">
          <a:solidFill>
            <a:schemeClr val="tx1"/>
          </a:solidFill>
          <a:latin typeface="Calibri" panose="020F0502020204030204" pitchFamily="34" charset="0"/>
          <a:ea typeface="黑体" pitchFamily="49" charset="-122"/>
          <a:cs typeface="+mn-cs"/>
        </a:defRPr>
      </a:lvl1pPr>
      <a:lvl2pPr marL="742950" indent="-285750" algn="l" rtl="0" eaLnBrk="0" fontAlgn="base" hangingPunct="0">
        <a:lnSpc>
          <a:spcPct val="100000"/>
        </a:lnSpc>
        <a:spcBef>
          <a:spcPct val="0"/>
        </a:spcBef>
        <a:spcAft>
          <a:spcPts val="600"/>
        </a:spcAft>
        <a:buSzPct val="50000"/>
        <a:buFont typeface="Wingdings" panose="05000000000000000000" pitchFamily="2" charset="2"/>
        <a:buChar char="p"/>
        <a:defRPr sz="2000">
          <a:solidFill>
            <a:schemeClr val="tx1"/>
          </a:solidFill>
          <a:latin typeface="Calibri" panose="020F0502020204030204" pitchFamily="34" charset="0"/>
          <a:ea typeface="+mn-ea"/>
          <a:cs typeface="+mn-cs"/>
        </a:defRPr>
      </a:lvl2pPr>
      <a:lvl3pPr marL="1143000" indent="-228600" algn="l" rtl="0" eaLnBrk="0" fontAlgn="base" hangingPunct="0">
        <a:lnSpc>
          <a:spcPct val="100000"/>
        </a:lnSpc>
        <a:spcBef>
          <a:spcPct val="0"/>
        </a:spcBef>
        <a:spcAft>
          <a:spcPts val="600"/>
        </a:spcAft>
        <a:buSzPct val="50000"/>
        <a:buFont typeface="Wingdings" panose="05000000000000000000" pitchFamily="2" charset="2"/>
        <a:buChar char="n"/>
        <a:defRPr sz="1800">
          <a:solidFill>
            <a:schemeClr val="tx1"/>
          </a:solidFill>
          <a:latin typeface="Calibri" panose="020F0502020204030204" pitchFamily="34" charset="0"/>
          <a:ea typeface="+mn-ea"/>
          <a:cs typeface="+mn-cs"/>
        </a:defRPr>
      </a:lvl3pPr>
      <a:lvl4pPr marL="1600200" indent="-228600" algn="l" rtl="0" eaLnBrk="0" fontAlgn="base" hangingPunct="0">
        <a:lnSpc>
          <a:spcPct val="100000"/>
        </a:lnSpc>
        <a:spcBef>
          <a:spcPct val="0"/>
        </a:spcBef>
        <a:spcAft>
          <a:spcPts val="600"/>
        </a:spcAft>
        <a:buChar char="–"/>
        <a:defRPr sz="1600">
          <a:solidFill>
            <a:schemeClr val="tx1"/>
          </a:solidFill>
          <a:latin typeface="Calibri" panose="020F0502020204030204" pitchFamily="34" charset="0"/>
          <a:ea typeface="+mn-ea"/>
          <a:cs typeface="+mn-cs"/>
        </a:defRPr>
      </a:lvl4pPr>
      <a:lvl5pPr marL="2057400" indent="-228600" algn="l" rtl="0" eaLnBrk="0" fontAlgn="base" hangingPunct="0">
        <a:lnSpc>
          <a:spcPct val="100000"/>
        </a:lnSpc>
        <a:spcBef>
          <a:spcPct val="0"/>
        </a:spcBef>
        <a:spcAft>
          <a:spcPts val="600"/>
        </a:spcAft>
        <a:buFont typeface="Arial" panose="020B0604020202020204" pitchFamily="34" charset="0"/>
        <a:buChar char="~"/>
        <a:defRPr sz="1400">
          <a:solidFill>
            <a:schemeClr val="tx1"/>
          </a:solidFill>
          <a:latin typeface="Calibri" panose="020F0502020204030204" pitchFamily="34" charset="0"/>
          <a:ea typeface="+mn-ea"/>
          <a:cs typeface="+mn-cs"/>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7410" name="Picture 79" descr="dd"/>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0" y="6224589"/>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3" y="6451600"/>
            <a:ext cx="2680326" cy="184666"/>
          </a:xfrm>
          <a:prstGeom prst="rect">
            <a:avLst/>
          </a:prstGeom>
          <a:noFill/>
          <a:ln>
            <a:noFill/>
          </a:ln>
          <a:extLst/>
        </p:spPr>
        <p:txBody>
          <a:bodyPr wrap="none" lIns="0" tIns="0" rIns="80114"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200" dirty="0" smtClean="0">
                <a:solidFill>
                  <a:srgbClr val="000000"/>
                </a:solidFill>
                <a:latin typeface="FrutigerNext LT Bold" pitchFamily="34" charset="0"/>
                <a:ea typeface="MS PGothic" pitchFamily="34" charset="-128"/>
              </a:rPr>
              <a:t>HUAWEI TECHNOLOGIES CO., LTD.</a:t>
            </a:r>
          </a:p>
        </p:txBody>
      </p:sp>
      <p:pic>
        <p:nvPicPr>
          <p:cNvPr id="17412" name="Picture 9" descr="8"/>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0011834" y="6386514"/>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3" name="Rectangle 13"/>
          <p:cNvSpPr>
            <a:spLocks noGrp="1" noChangeArrowheads="1"/>
          </p:cNvSpPr>
          <p:nvPr>
            <p:ph type="title"/>
          </p:nvPr>
        </p:nvSpPr>
        <p:spPr bwMode="auto">
          <a:xfrm>
            <a:off x="431371" y="44624"/>
            <a:ext cx="11233248" cy="871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0064" rIns="80129" bIns="40064" numCol="1" anchor="ctr" anchorCtr="0" compatLnSpc="1">
            <a:prstTxWarp prst="textNoShape">
              <a:avLst/>
            </a:prstTxWarp>
          </a:bodyPr>
          <a:lstStyle/>
          <a:p>
            <a:pPr lvl="0"/>
            <a:r>
              <a:rPr lang="en-US" altLang="zh-CN" dirty="0" smtClean="0"/>
              <a:t>Click to edit Master title style</a:t>
            </a:r>
            <a:endParaRPr lang="zh-CN" altLang="en-US" dirty="0" smtClean="0"/>
          </a:p>
        </p:txBody>
      </p:sp>
      <p:sp>
        <p:nvSpPr>
          <p:cNvPr id="13318" name="Rectangle 21"/>
          <p:cNvSpPr>
            <a:spLocks noChangeArrowheads="1"/>
          </p:cNvSpPr>
          <p:nvPr/>
        </p:nvSpPr>
        <p:spPr bwMode="auto">
          <a:xfrm>
            <a:off x="4785785" y="6459539"/>
            <a:ext cx="2612720" cy="153888"/>
          </a:xfrm>
          <a:prstGeom prst="rect">
            <a:avLst/>
          </a:prstGeom>
          <a:noFill/>
          <a:ln>
            <a:noFill/>
          </a:ln>
          <a:extLst/>
        </p:spPr>
        <p:txBody>
          <a:bodyPr wrap="none" lIns="80082" tIns="0" rIns="80082" bIns="0">
            <a:spAutoFit/>
          </a:bodyPr>
          <a:lstStyle>
            <a:lvl1pPr defTabSz="801688">
              <a:defRPr>
                <a:solidFill>
                  <a:schemeClr val="tx1"/>
                </a:solidFill>
                <a:latin typeface="Calibri" panose="020F0502020204030204" pitchFamily="34" charset="0"/>
                <a:ea typeface="宋体" panose="02010600030101010101" pitchFamily="2" charset="-122"/>
              </a:defRPr>
            </a:lvl1pPr>
            <a:lvl2pPr marL="742950" indent="-285750" defTabSz="801688">
              <a:defRPr>
                <a:solidFill>
                  <a:schemeClr val="tx1"/>
                </a:solidFill>
                <a:latin typeface="Calibri" panose="020F0502020204030204" pitchFamily="34" charset="0"/>
                <a:ea typeface="宋体" panose="02010600030101010101" pitchFamily="2" charset="-122"/>
              </a:defRPr>
            </a:lvl2pPr>
            <a:lvl3pPr marL="1143000" indent="-228600" defTabSz="801688">
              <a:defRPr>
                <a:solidFill>
                  <a:schemeClr val="tx1"/>
                </a:solidFill>
                <a:latin typeface="Calibri" panose="020F0502020204030204" pitchFamily="34" charset="0"/>
                <a:ea typeface="宋体" panose="02010600030101010101" pitchFamily="2" charset="-122"/>
              </a:defRPr>
            </a:lvl3pPr>
            <a:lvl4pPr marL="1600200" indent="-228600" defTabSz="801688">
              <a:defRPr>
                <a:solidFill>
                  <a:schemeClr val="tx1"/>
                </a:solidFill>
                <a:latin typeface="Calibri" panose="020F0502020204030204" pitchFamily="34" charset="0"/>
                <a:ea typeface="宋体" panose="02010600030101010101" pitchFamily="2" charset="-122"/>
              </a:defRPr>
            </a:lvl4pPr>
            <a:lvl5pPr marL="2057400" indent="-228600" defTabSz="801688">
              <a:defRPr>
                <a:solidFill>
                  <a:schemeClr val="tx1"/>
                </a:solidFill>
                <a:latin typeface="Calibri" panose="020F0502020204030204" pitchFamily="34" charset="0"/>
                <a:ea typeface="宋体" panose="02010600030101010101" pitchFamily="2" charset="-122"/>
              </a:defRPr>
            </a:lvl5pPr>
            <a:lvl6pPr marL="25146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defRPr/>
            </a:pPr>
            <a:r>
              <a:rPr lang="en-US" altLang="zh-CN" sz="1000" smtClean="0">
                <a:solidFill>
                  <a:srgbClr val="000000"/>
                </a:solidFill>
                <a:latin typeface="FrutigerNext LT Bold" panose="020B0803040504020204" pitchFamily="34" charset="0"/>
                <a:ea typeface="MS PGothic" panose="020B0600070205080204" pitchFamily="34" charset="-128"/>
              </a:rPr>
              <a:t>Huawei Proprietary - Restricted Distribution</a:t>
            </a:r>
          </a:p>
        </p:txBody>
      </p:sp>
      <p:sp>
        <p:nvSpPr>
          <p:cNvPr id="17415" name="Rectangle 68"/>
          <p:cNvSpPr>
            <a:spLocks noGrp="1" noChangeArrowheads="1"/>
          </p:cNvSpPr>
          <p:nvPr>
            <p:ph type="body" idx="1"/>
          </p:nvPr>
        </p:nvSpPr>
        <p:spPr bwMode="auto">
          <a:xfrm>
            <a:off x="431371" y="1080553"/>
            <a:ext cx="11233248" cy="4982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0142" tIns="40070" rIns="80142" bIns="40070" numCol="1" anchor="t" anchorCtr="0" compatLnSpc="1">
            <a:prstTxWarp prst="textNoShape">
              <a:avLst/>
            </a:prstTxWarp>
          </a:bodyPr>
          <a:lstStyle/>
          <a:p>
            <a:pPr lvl="0"/>
            <a:r>
              <a:rPr lang="en-US" altLang="zh-CN" dirty="0" smtClean="0"/>
              <a:t>Click to edit Master text styles</a:t>
            </a:r>
            <a:endParaRPr lang="zh-CN" altLang="en-US" dirty="0" smtClean="0"/>
          </a:p>
          <a:p>
            <a:pPr lvl="1"/>
            <a:r>
              <a:rPr lang="en-US" altLang="zh-CN" dirty="0" smtClean="0"/>
              <a:t>Second level</a:t>
            </a:r>
            <a:endParaRPr lang="zh-CN" altLang="en-US" dirty="0" smtClean="0"/>
          </a:p>
          <a:p>
            <a:pPr lvl="2"/>
            <a:r>
              <a:rPr lang="en-US" altLang="zh-CN" dirty="0" smtClean="0"/>
              <a:t>Third level</a:t>
            </a:r>
            <a:endParaRPr lang="zh-CN" altLang="en-US" dirty="0" smtClean="0"/>
          </a:p>
          <a:p>
            <a:pPr lvl="3"/>
            <a:r>
              <a:rPr lang="en-US" altLang="zh-CN" dirty="0" smtClean="0"/>
              <a:t>Fourth level</a:t>
            </a:r>
            <a:endParaRPr lang="zh-CN" altLang="en-US" dirty="0" smtClean="0"/>
          </a:p>
          <a:p>
            <a:pPr lvl="4"/>
            <a:r>
              <a:rPr lang="en-US" altLang="zh-CN" dirty="0" smtClean="0"/>
              <a:t>Fifth level</a:t>
            </a:r>
            <a:endParaRPr lang="zh-CN" altLang="en-US" dirty="0" smtClean="0"/>
          </a:p>
        </p:txBody>
      </p:sp>
      <p:grpSp>
        <p:nvGrpSpPr>
          <p:cNvPr id="17416" name="Group 88"/>
          <p:cNvGrpSpPr>
            <a:grpSpLocks/>
          </p:cNvGrpSpPr>
          <p:nvPr/>
        </p:nvGrpSpPr>
        <p:grpSpPr bwMode="auto">
          <a:xfrm>
            <a:off x="12433300" y="3832226"/>
            <a:ext cx="1151467" cy="3025775"/>
            <a:chOff x="5874" y="2414"/>
            <a:chExt cx="544" cy="1906"/>
          </a:xfrm>
        </p:grpSpPr>
        <p:sp>
          <p:nvSpPr>
            <p:cNvPr id="13325" name="Rectangle 86"/>
            <p:cNvSpPr>
              <a:spLocks noChangeArrowheads="1"/>
            </p:cNvSpPr>
            <p:nvPr userDrawn="1"/>
          </p:nvSpPr>
          <p:spPr bwMode="auto">
            <a:xfrm>
              <a:off x="5874" y="2414"/>
              <a:ext cx="544" cy="1906"/>
            </a:xfrm>
            <a:prstGeom prst="rect">
              <a:avLst/>
            </a:prstGeom>
            <a:solidFill>
              <a:schemeClr val="bg1"/>
            </a:solidFill>
            <a:ln>
              <a:noFill/>
            </a:ln>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nvGrpSpPr>
            <p:cNvPr id="17422" name="Group 87"/>
            <p:cNvGrpSpPr>
              <a:grpSpLocks/>
            </p:cNvGrpSpPr>
            <p:nvPr userDrawn="1"/>
          </p:nvGrpSpPr>
          <p:grpSpPr bwMode="auto">
            <a:xfrm>
              <a:off x="5941" y="2475"/>
              <a:ext cx="409" cy="1783"/>
              <a:chOff x="5921" y="2387"/>
              <a:chExt cx="409" cy="1783"/>
            </a:xfrm>
          </p:grpSpPr>
          <p:grpSp>
            <p:nvGrpSpPr>
              <p:cNvPr id="17423" name="Group 18"/>
              <p:cNvGrpSpPr>
                <a:grpSpLocks noChangeAspect="1"/>
              </p:cNvGrpSpPr>
              <p:nvPr userDrawn="1"/>
            </p:nvGrpSpPr>
            <p:grpSpPr bwMode="auto">
              <a:xfrm>
                <a:off x="5921" y="2506"/>
                <a:ext cx="409" cy="101"/>
                <a:chOff x="5893" y="2387"/>
                <a:chExt cx="466" cy="115"/>
              </a:xfrm>
            </p:grpSpPr>
            <p:sp>
              <p:nvSpPr>
                <p:cNvPr id="13388" name="Rectangle 19"/>
                <p:cNvSpPr>
                  <a:spLocks noChangeAspect="1" noChangeArrowheads="1"/>
                </p:cNvSpPr>
                <p:nvPr userDrawn="1"/>
              </p:nvSpPr>
              <p:spPr bwMode="auto">
                <a:xfrm flipV="1">
                  <a:off x="6010" y="2387"/>
                  <a:ext cx="116"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9" name="Rectangle 20"/>
                <p:cNvSpPr>
                  <a:spLocks noChangeAspect="1" noChangeArrowheads="1"/>
                </p:cNvSpPr>
                <p:nvPr userDrawn="1"/>
              </p:nvSpPr>
              <p:spPr bwMode="auto">
                <a:xfrm flipV="1">
                  <a:off x="6127" y="2387"/>
                  <a:ext cx="115"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90" name="Rectangle 21"/>
                <p:cNvSpPr>
                  <a:spLocks noChangeAspect="1" noChangeArrowheads="1"/>
                </p:cNvSpPr>
                <p:nvPr userDrawn="1"/>
              </p:nvSpPr>
              <p:spPr bwMode="auto">
                <a:xfrm flipV="1">
                  <a:off x="6242" y="2387"/>
                  <a:ext cx="117" cy="115"/>
                </a:xfrm>
                <a:prstGeom prst="rect">
                  <a:avLst/>
                </a:prstGeom>
                <a:solidFill>
                  <a:srgbClr val="99660A"/>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91" name="Rectangle 22"/>
                <p:cNvSpPr>
                  <a:spLocks noChangeAspect="1" noChangeArrowheads="1"/>
                </p:cNvSpPr>
                <p:nvPr userDrawn="1"/>
              </p:nvSpPr>
              <p:spPr bwMode="auto">
                <a:xfrm flipV="1">
                  <a:off x="5893" y="2387"/>
                  <a:ext cx="117"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4" name="Group 23"/>
              <p:cNvGrpSpPr>
                <a:grpSpLocks noChangeAspect="1"/>
              </p:cNvGrpSpPr>
              <p:nvPr userDrawn="1"/>
            </p:nvGrpSpPr>
            <p:grpSpPr bwMode="auto">
              <a:xfrm>
                <a:off x="5921" y="2626"/>
                <a:ext cx="409" cy="101"/>
                <a:chOff x="5893" y="2523"/>
                <a:chExt cx="466" cy="115"/>
              </a:xfrm>
            </p:grpSpPr>
            <p:sp>
              <p:nvSpPr>
                <p:cNvPr id="13384" name="Rectangle 24"/>
                <p:cNvSpPr>
                  <a:spLocks noChangeAspect="1" noChangeArrowheads="1"/>
                </p:cNvSpPr>
                <p:nvPr userDrawn="1"/>
              </p:nvSpPr>
              <p:spPr bwMode="auto">
                <a:xfrm flipV="1">
                  <a:off x="6010" y="2523"/>
                  <a:ext cx="116"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5" name="Rectangle 25"/>
                <p:cNvSpPr>
                  <a:spLocks noChangeAspect="1" noChangeArrowheads="1"/>
                </p:cNvSpPr>
                <p:nvPr userDrawn="1"/>
              </p:nvSpPr>
              <p:spPr bwMode="auto">
                <a:xfrm flipV="1">
                  <a:off x="6127" y="2523"/>
                  <a:ext cx="115"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6" name="Rectangle 26"/>
                <p:cNvSpPr>
                  <a:spLocks noChangeAspect="1" noChangeArrowheads="1"/>
                </p:cNvSpPr>
                <p:nvPr userDrawn="1"/>
              </p:nvSpPr>
              <p:spPr bwMode="auto">
                <a:xfrm flipV="1">
                  <a:off x="6242" y="2523"/>
                  <a:ext cx="117"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7" name="Rectangle 27"/>
                <p:cNvSpPr>
                  <a:spLocks noChangeAspect="1" noChangeArrowheads="1"/>
                </p:cNvSpPr>
                <p:nvPr userDrawn="1"/>
              </p:nvSpPr>
              <p:spPr bwMode="auto">
                <a:xfrm flipV="1">
                  <a:off x="5893" y="2523"/>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5" name="Group 28"/>
              <p:cNvGrpSpPr>
                <a:grpSpLocks noChangeAspect="1"/>
              </p:cNvGrpSpPr>
              <p:nvPr userDrawn="1"/>
            </p:nvGrpSpPr>
            <p:grpSpPr bwMode="auto">
              <a:xfrm>
                <a:off x="5921" y="2745"/>
                <a:ext cx="409" cy="101"/>
                <a:chOff x="5893" y="2659"/>
                <a:chExt cx="466" cy="115"/>
              </a:xfrm>
            </p:grpSpPr>
            <p:sp>
              <p:nvSpPr>
                <p:cNvPr id="13380" name="Rectangle 29"/>
                <p:cNvSpPr>
                  <a:spLocks noChangeAspect="1" noChangeArrowheads="1"/>
                </p:cNvSpPr>
                <p:nvPr userDrawn="1"/>
              </p:nvSpPr>
              <p:spPr bwMode="auto">
                <a:xfrm flipV="1">
                  <a:off x="6010" y="2659"/>
                  <a:ext cx="116"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1" name="Rectangle 30"/>
                <p:cNvSpPr>
                  <a:spLocks noChangeAspect="1" noChangeArrowheads="1"/>
                </p:cNvSpPr>
                <p:nvPr userDrawn="1"/>
              </p:nvSpPr>
              <p:spPr bwMode="auto">
                <a:xfrm flipV="1">
                  <a:off x="6127" y="2659"/>
                  <a:ext cx="115" cy="115"/>
                </a:xfrm>
                <a:prstGeom prst="rect">
                  <a:avLst/>
                </a:prstGeom>
                <a:solidFill>
                  <a:srgbClr val="0099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2" name="Rectangle 31"/>
                <p:cNvSpPr>
                  <a:spLocks noChangeAspect="1" noChangeArrowheads="1"/>
                </p:cNvSpPr>
                <p:nvPr userDrawn="1"/>
              </p:nvSpPr>
              <p:spPr bwMode="auto">
                <a:xfrm flipV="1">
                  <a:off x="6242" y="2659"/>
                  <a:ext cx="117"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3" name="Rectangle 32"/>
                <p:cNvSpPr>
                  <a:spLocks noChangeAspect="1" noChangeArrowheads="1"/>
                </p:cNvSpPr>
                <p:nvPr userDrawn="1"/>
              </p:nvSpPr>
              <p:spPr bwMode="auto">
                <a:xfrm flipV="1">
                  <a:off x="5893" y="2659"/>
                  <a:ext cx="117"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6" name="Group 33"/>
              <p:cNvGrpSpPr>
                <a:grpSpLocks noChangeAspect="1"/>
              </p:cNvGrpSpPr>
              <p:nvPr userDrawn="1"/>
            </p:nvGrpSpPr>
            <p:grpSpPr bwMode="auto">
              <a:xfrm>
                <a:off x="5921" y="2387"/>
                <a:ext cx="409" cy="104"/>
                <a:chOff x="5893" y="2251"/>
                <a:chExt cx="466" cy="119"/>
              </a:xfrm>
            </p:grpSpPr>
            <p:sp>
              <p:nvSpPr>
                <p:cNvPr id="13376" name="Rectangle 34"/>
                <p:cNvSpPr>
                  <a:spLocks noChangeAspect="1" noChangeArrowheads="1"/>
                </p:cNvSpPr>
                <p:nvPr userDrawn="1"/>
              </p:nvSpPr>
              <p:spPr bwMode="auto">
                <a:xfrm flipV="1">
                  <a:off x="6127" y="2251"/>
                  <a:ext cx="115" cy="119"/>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7" name="Rectangle 35"/>
                <p:cNvSpPr>
                  <a:spLocks noChangeAspect="1" noChangeArrowheads="1"/>
                </p:cNvSpPr>
                <p:nvPr userDrawn="1"/>
              </p:nvSpPr>
              <p:spPr bwMode="auto">
                <a:xfrm flipV="1">
                  <a:off x="6242" y="2251"/>
                  <a:ext cx="117" cy="119"/>
                </a:xfrm>
                <a:prstGeom prst="rect">
                  <a:avLst/>
                </a:prstGeom>
                <a:solidFill>
                  <a:srgbClr val="CC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8" name="Rectangle 36"/>
                <p:cNvSpPr>
                  <a:spLocks noChangeAspect="1" noChangeArrowheads="1"/>
                </p:cNvSpPr>
                <p:nvPr userDrawn="1"/>
              </p:nvSpPr>
              <p:spPr bwMode="auto">
                <a:xfrm flipV="1">
                  <a:off x="5893" y="2251"/>
                  <a:ext cx="117" cy="119"/>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9" name="Rectangle 37"/>
                <p:cNvSpPr>
                  <a:spLocks noChangeAspect="1" noChangeArrowheads="1"/>
                </p:cNvSpPr>
                <p:nvPr userDrawn="1"/>
              </p:nvSpPr>
              <p:spPr bwMode="auto">
                <a:xfrm flipV="1">
                  <a:off x="6010" y="2251"/>
                  <a:ext cx="116" cy="119"/>
                </a:xfrm>
                <a:prstGeom prst="rect">
                  <a:avLst/>
                </a:prstGeom>
                <a:solidFill>
                  <a:srgbClr val="66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7" name="Group 38"/>
              <p:cNvGrpSpPr>
                <a:grpSpLocks noChangeAspect="1"/>
              </p:cNvGrpSpPr>
              <p:nvPr userDrawn="1"/>
            </p:nvGrpSpPr>
            <p:grpSpPr bwMode="auto">
              <a:xfrm>
                <a:off x="5921" y="2944"/>
                <a:ext cx="409" cy="101"/>
                <a:chOff x="5893" y="2886"/>
                <a:chExt cx="466" cy="115"/>
              </a:xfrm>
            </p:grpSpPr>
            <p:sp>
              <p:nvSpPr>
                <p:cNvPr id="13372" name="Rectangle 39"/>
                <p:cNvSpPr>
                  <a:spLocks noChangeAspect="1" noChangeArrowheads="1"/>
                </p:cNvSpPr>
                <p:nvPr userDrawn="1"/>
              </p:nvSpPr>
              <p:spPr bwMode="auto">
                <a:xfrm flipV="1">
                  <a:off x="6010" y="2886"/>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3" name="Rectangle 40"/>
                <p:cNvSpPr>
                  <a:spLocks noChangeAspect="1" noChangeArrowheads="1"/>
                </p:cNvSpPr>
                <p:nvPr userDrawn="1"/>
              </p:nvSpPr>
              <p:spPr bwMode="auto">
                <a:xfrm flipV="1">
                  <a:off x="6127" y="2886"/>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4" name="Rectangle 41"/>
                <p:cNvSpPr>
                  <a:spLocks noChangeAspect="1" noChangeArrowheads="1"/>
                </p:cNvSpPr>
                <p:nvPr userDrawn="1"/>
              </p:nvSpPr>
              <p:spPr bwMode="auto">
                <a:xfrm flipV="1">
                  <a:off x="6242" y="2886"/>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5" name="Rectangle 42"/>
                <p:cNvSpPr>
                  <a:spLocks noChangeAspect="1" noChangeArrowheads="1"/>
                </p:cNvSpPr>
                <p:nvPr userDrawn="1"/>
              </p:nvSpPr>
              <p:spPr bwMode="auto">
                <a:xfrm flipV="1">
                  <a:off x="5893" y="2886"/>
                  <a:ext cx="117" cy="115"/>
                </a:xfrm>
                <a:prstGeom prst="rect">
                  <a:avLst/>
                </a:prstGeom>
                <a:solidFill>
                  <a:schemeClr val="tx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8" name="Group 43"/>
              <p:cNvGrpSpPr>
                <a:grpSpLocks noChangeAspect="1"/>
              </p:cNvGrpSpPr>
              <p:nvPr userDrawn="1"/>
            </p:nvGrpSpPr>
            <p:grpSpPr bwMode="auto">
              <a:xfrm>
                <a:off x="5921" y="3064"/>
                <a:ext cx="409" cy="101"/>
                <a:chOff x="5893" y="3022"/>
                <a:chExt cx="466" cy="115"/>
              </a:xfrm>
            </p:grpSpPr>
            <p:sp>
              <p:nvSpPr>
                <p:cNvPr id="13368" name="Rectangle 44"/>
                <p:cNvSpPr>
                  <a:spLocks noChangeAspect="1" noChangeArrowheads="1"/>
                </p:cNvSpPr>
                <p:nvPr userDrawn="1"/>
              </p:nvSpPr>
              <p:spPr bwMode="auto">
                <a:xfrm flipV="1">
                  <a:off x="6010" y="3022"/>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9" name="Rectangle 45"/>
                <p:cNvSpPr>
                  <a:spLocks noChangeAspect="1" noChangeArrowheads="1"/>
                </p:cNvSpPr>
                <p:nvPr userDrawn="1"/>
              </p:nvSpPr>
              <p:spPr bwMode="auto">
                <a:xfrm flipV="1">
                  <a:off x="6127" y="3022"/>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0" name="Rectangle 46"/>
                <p:cNvSpPr>
                  <a:spLocks noChangeAspect="1" noChangeArrowheads="1"/>
                </p:cNvSpPr>
                <p:nvPr userDrawn="1"/>
              </p:nvSpPr>
              <p:spPr bwMode="auto">
                <a:xfrm flipV="1">
                  <a:off x="6242" y="3022"/>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1" name="Rectangle 47"/>
                <p:cNvSpPr>
                  <a:spLocks noChangeAspect="1" noChangeArrowheads="1"/>
                </p:cNvSpPr>
                <p:nvPr userDrawn="1"/>
              </p:nvSpPr>
              <p:spPr bwMode="auto">
                <a:xfrm flipV="1">
                  <a:off x="5893" y="3022"/>
                  <a:ext cx="117" cy="115"/>
                </a:xfrm>
                <a:prstGeom prst="rect">
                  <a:avLst/>
                </a:prstGeom>
                <a:solidFill>
                  <a:srgbClr val="9900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9" name="Group 48"/>
              <p:cNvGrpSpPr>
                <a:grpSpLocks noChangeAspect="1"/>
              </p:cNvGrpSpPr>
              <p:nvPr userDrawn="1"/>
            </p:nvGrpSpPr>
            <p:grpSpPr bwMode="auto">
              <a:xfrm>
                <a:off x="5921" y="3183"/>
                <a:ext cx="409" cy="101"/>
                <a:chOff x="5893" y="3158"/>
                <a:chExt cx="466" cy="115"/>
              </a:xfrm>
            </p:grpSpPr>
            <p:sp>
              <p:nvSpPr>
                <p:cNvPr id="13364" name="Rectangle 49"/>
                <p:cNvSpPr>
                  <a:spLocks noChangeAspect="1" noChangeArrowheads="1"/>
                </p:cNvSpPr>
                <p:nvPr userDrawn="1"/>
              </p:nvSpPr>
              <p:spPr bwMode="auto">
                <a:xfrm flipV="1">
                  <a:off x="6010" y="3158"/>
                  <a:ext cx="116"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5" name="Rectangle 50"/>
                <p:cNvSpPr>
                  <a:spLocks noChangeAspect="1" noChangeArrowheads="1"/>
                </p:cNvSpPr>
                <p:nvPr userDrawn="1"/>
              </p:nvSpPr>
              <p:spPr bwMode="auto">
                <a:xfrm flipV="1">
                  <a:off x="6127" y="3158"/>
                  <a:ext cx="115"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6" name="Rectangle 51"/>
                <p:cNvSpPr>
                  <a:spLocks noChangeAspect="1" noChangeArrowheads="1"/>
                </p:cNvSpPr>
                <p:nvPr userDrawn="1"/>
              </p:nvSpPr>
              <p:spPr bwMode="auto">
                <a:xfrm flipV="1">
                  <a:off x="6242" y="3158"/>
                  <a:ext cx="117"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7" name="Rectangle 52"/>
                <p:cNvSpPr>
                  <a:spLocks noChangeAspect="1" noChangeArrowheads="1"/>
                </p:cNvSpPr>
                <p:nvPr userDrawn="1"/>
              </p:nvSpPr>
              <p:spPr bwMode="auto">
                <a:xfrm flipV="1">
                  <a:off x="5893" y="3158"/>
                  <a:ext cx="117" cy="115"/>
                </a:xfrm>
                <a:prstGeom prst="rect">
                  <a:avLst/>
                </a:prstGeom>
                <a:solidFill>
                  <a:srgbClr val="9900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0" name="Group 53"/>
              <p:cNvGrpSpPr>
                <a:grpSpLocks noChangeAspect="1"/>
              </p:cNvGrpSpPr>
              <p:nvPr userDrawn="1"/>
            </p:nvGrpSpPr>
            <p:grpSpPr bwMode="auto">
              <a:xfrm>
                <a:off x="5921" y="3383"/>
                <a:ext cx="409" cy="100"/>
                <a:chOff x="5893" y="3385"/>
                <a:chExt cx="466" cy="115"/>
              </a:xfrm>
            </p:grpSpPr>
            <p:sp>
              <p:nvSpPr>
                <p:cNvPr id="13360" name="Rectangle 54"/>
                <p:cNvSpPr>
                  <a:spLocks noChangeAspect="1" noChangeArrowheads="1"/>
                </p:cNvSpPr>
                <p:nvPr userDrawn="1"/>
              </p:nvSpPr>
              <p:spPr bwMode="auto">
                <a:xfrm flipV="1">
                  <a:off x="6010" y="3385"/>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1" name="Rectangle 55"/>
                <p:cNvSpPr>
                  <a:spLocks noChangeAspect="1" noChangeArrowheads="1"/>
                </p:cNvSpPr>
                <p:nvPr userDrawn="1"/>
              </p:nvSpPr>
              <p:spPr bwMode="auto">
                <a:xfrm flipV="1">
                  <a:off x="6127" y="3385"/>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2" name="Rectangle 56"/>
                <p:cNvSpPr>
                  <a:spLocks noChangeAspect="1" noChangeArrowheads="1"/>
                </p:cNvSpPr>
                <p:nvPr userDrawn="1"/>
              </p:nvSpPr>
              <p:spPr bwMode="auto">
                <a:xfrm flipV="1">
                  <a:off x="6242" y="3385"/>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3" name="Rectangle 57"/>
                <p:cNvSpPr>
                  <a:spLocks noChangeAspect="1" noChangeArrowheads="1"/>
                </p:cNvSpPr>
                <p:nvPr userDrawn="1"/>
              </p:nvSpPr>
              <p:spPr bwMode="auto">
                <a:xfrm flipV="1">
                  <a:off x="5893" y="3385"/>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1" name="Group 58"/>
              <p:cNvGrpSpPr>
                <a:grpSpLocks noChangeAspect="1"/>
              </p:cNvGrpSpPr>
              <p:nvPr userDrawn="1"/>
            </p:nvGrpSpPr>
            <p:grpSpPr bwMode="auto">
              <a:xfrm>
                <a:off x="5921" y="3502"/>
                <a:ext cx="409" cy="101"/>
                <a:chOff x="5893" y="3521"/>
                <a:chExt cx="466" cy="115"/>
              </a:xfrm>
            </p:grpSpPr>
            <p:sp>
              <p:nvSpPr>
                <p:cNvPr id="13356" name="Rectangle 59"/>
                <p:cNvSpPr>
                  <a:spLocks noChangeAspect="1" noChangeArrowheads="1"/>
                </p:cNvSpPr>
                <p:nvPr userDrawn="1"/>
              </p:nvSpPr>
              <p:spPr bwMode="auto">
                <a:xfrm flipV="1">
                  <a:off x="6010" y="3521"/>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7" name="Rectangle 60"/>
                <p:cNvSpPr>
                  <a:spLocks noChangeAspect="1" noChangeArrowheads="1"/>
                </p:cNvSpPr>
                <p:nvPr userDrawn="1"/>
              </p:nvSpPr>
              <p:spPr bwMode="auto">
                <a:xfrm flipV="1">
                  <a:off x="6127" y="3521"/>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8" name="Rectangle 61"/>
                <p:cNvSpPr>
                  <a:spLocks noChangeAspect="1" noChangeArrowheads="1"/>
                </p:cNvSpPr>
                <p:nvPr userDrawn="1"/>
              </p:nvSpPr>
              <p:spPr bwMode="auto">
                <a:xfrm flipV="1">
                  <a:off x="6242" y="3521"/>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9" name="Rectangle 62"/>
                <p:cNvSpPr>
                  <a:spLocks noChangeAspect="1" noChangeArrowheads="1"/>
                </p:cNvSpPr>
                <p:nvPr userDrawn="1"/>
              </p:nvSpPr>
              <p:spPr bwMode="auto">
                <a:xfrm flipV="1">
                  <a:off x="5893" y="3521"/>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2" name="Group 63"/>
              <p:cNvGrpSpPr>
                <a:grpSpLocks noChangeAspect="1"/>
              </p:cNvGrpSpPr>
              <p:nvPr userDrawn="1"/>
            </p:nvGrpSpPr>
            <p:grpSpPr bwMode="auto">
              <a:xfrm>
                <a:off x="5921" y="3621"/>
                <a:ext cx="409" cy="101"/>
                <a:chOff x="5893" y="3657"/>
                <a:chExt cx="466" cy="115"/>
              </a:xfrm>
            </p:grpSpPr>
            <p:sp>
              <p:nvSpPr>
                <p:cNvPr id="13352" name="Rectangle 64"/>
                <p:cNvSpPr>
                  <a:spLocks noChangeAspect="1" noChangeArrowheads="1"/>
                </p:cNvSpPr>
                <p:nvPr userDrawn="1"/>
              </p:nvSpPr>
              <p:spPr bwMode="auto">
                <a:xfrm flipV="1">
                  <a:off x="6010" y="3657"/>
                  <a:ext cx="116"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3" name="Rectangle 65"/>
                <p:cNvSpPr>
                  <a:spLocks noChangeAspect="1" noChangeArrowheads="1"/>
                </p:cNvSpPr>
                <p:nvPr userDrawn="1"/>
              </p:nvSpPr>
              <p:spPr bwMode="auto">
                <a:xfrm flipV="1">
                  <a:off x="6127" y="3657"/>
                  <a:ext cx="115"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4" name="Rectangle 66"/>
                <p:cNvSpPr>
                  <a:spLocks noChangeAspect="1" noChangeArrowheads="1"/>
                </p:cNvSpPr>
                <p:nvPr userDrawn="1"/>
              </p:nvSpPr>
              <p:spPr bwMode="auto">
                <a:xfrm flipV="1">
                  <a:off x="6242" y="3657"/>
                  <a:ext cx="117"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5" name="Rectangle 67"/>
                <p:cNvSpPr>
                  <a:spLocks noChangeAspect="1" noChangeArrowheads="1"/>
                </p:cNvSpPr>
                <p:nvPr userDrawn="1"/>
              </p:nvSpPr>
              <p:spPr bwMode="auto">
                <a:xfrm flipV="1">
                  <a:off x="5893" y="3657"/>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3" name="Group 68"/>
              <p:cNvGrpSpPr>
                <a:grpSpLocks noChangeAspect="1"/>
              </p:cNvGrpSpPr>
              <p:nvPr userDrawn="1"/>
            </p:nvGrpSpPr>
            <p:grpSpPr bwMode="auto">
              <a:xfrm>
                <a:off x="5921" y="3821"/>
                <a:ext cx="409" cy="101"/>
                <a:chOff x="5893" y="3884"/>
                <a:chExt cx="466" cy="115"/>
              </a:xfrm>
            </p:grpSpPr>
            <p:sp>
              <p:nvSpPr>
                <p:cNvPr id="13348" name="Rectangle 69"/>
                <p:cNvSpPr>
                  <a:spLocks noChangeAspect="1" noChangeArrowheads="1"/>
                </p:cNvSpPr>
                <p:nvPr userDrawn="1"/>
              </p:nvSpPr>
              <p:spPr bwMode="auto">
                <a:xfrm flipV="1">
                  <a:off x="6010" y="3884"/>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9" name="Rectangle 70"/>
                <p:cNvSpPr>
                  <a:spLocks noChangeAspect="1" noChangeArrowheads="1"/>
                </p:cNvSpPr>
                <p:nvPr userDrawn="1"/>
              </p:nvSpPr>
              <p:spPr bwMode="auto">
                <a:xfrm flipV="1">
                  <a:off x="6127" y="3884"/>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0" name="Rectangle 71"/>
                <p:cNvSpPr>
                  <a:spLocks noChangeAspect="1" noChangeArrowheads="1"/>
                </p:cNvSpPr>
                <p:nvPr userDrawn="1"/>
              </p:nvSpPr>
              <p:spPr bwMode="auto">
                <a:xfrm flipV="1">
                  <a:off x="6242" y="3884"/>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1" name="Rectangle 72"/>
                <p:cNvSpPr>
                  <a:spLocks noChangeAspect="1" noChangeArrowheads="1"/>
                </p:cNvSpPr>
                <p:nvPr userDrawn="1"/>
              </p:nvSpPr>
              <p:spPr bwMode="auto">
                <a:xfrm flipV="1">
                  <a:off x="5893" y="3884"/>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4" name="Group 73"/>
              <p:cNvGrpSpPr>
                <a:grpSpLocks noChangeAspect="1"/>
              </p:cNvGrpSpPr>
              <p:nvPr userDrawn="1"/>
            </p:nvGrpSpPr>
            <p:grpSpPr bwMode="auto">
              <a:xfrm>
                <a:off x="5921" y="3945"/>
                <a:ext cx="409" cy="101"/>
                <a:chOff x="5893" y="4026"/>
                <a:chExt cx="466" cy="115"/>
              </a:xfrm>
            </p:grpSpPr>
            <p:sp>
              <p:nvSpPr>
                <p:cNvPr id="13344" name="Rectangle 74"/>
                <p:cNvSpPr>
                  <a:spLocks noChangeAspect="1" noChangeArrowheads="1"/>
                </p:cNvSpPr>
                <p:nvPr userDrawn="1"/>
              </p:nvSpPr>
              <p:spPr bwMode="auto">
                <a:xfrm flipV="1">
                  <a:off x="6010" y="4026"/>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5" name="Rectangle 75"/>
                <p:cNvSpPr>
                  <a:spLocks noChangeAspect="1" noChangeArrowheads="1"/>
                </p:cNvSpPr>
                <p:nvPr userDrawn="1"/>
              </p:nvSpPr>
              <p:spPr bwMode="auto">
                <a:xfrm flipV="1">
                  <a:off x="6127" y="4026"/>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6" name="Rectangle 76"/>
                <p:cNvSpPr>
                  <a:spLocks noChangeAspect="1" noChangeArrowheads="1"/>
                </p:cNvSpPr>
                <p:nvPr userDrawn="1"/>
              </p:nvSpPr>
              <p:spPr bwMode="auto">
                <a:xfrm flipV="1">
                  <a:off x="6242" y="4026"/>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7" name="Rectangle 77"/>
                <p:cNvSpPr>
                  <a:spLocks noChangeAspect="1" noChangeArrowheads="1"/>
                </p:cNvSpPr>
                <p:nvPr userDrawn="1"/>
              </p:nvSpPr>
              <p:spPr bwMode="auto">
                <a:xfrm flipV="1">
                  <a:off x="5893" y="4026"/>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5" name="Group 78"/>
              <p:cNvGrpSpPr>
                <a:grpSpLocks noChangeAspect="1"/>
              </p:cNvGrpSpPr>
              <p:nvPr userDrawn="1"/>
            </p:nvGrpSpPr>
            <p:grpSpPr bwMode="auto">
              <a:xfrm>
                <a:off x="5921" y="4069"/>
                <a:ext cx="409" cy="101"/>
                <a:chOff x="5893" y="4167"/>
                <a:chExt cx="466" cy="115"/>
              </a:xfrm>
            </p:grpSpPr>
            <p:sp>
              <p:nvSpPr>
                <p:cNvPr id="13340" name="Rectangle 79"/>
                <p:cNvSpPr>
                  <a:spLocks noChangeAspect="1" noChangeArrowheads="1"/>
                </p:cNvSpPr>
                <p:nvPr userDrawn="1"/>
              </p:nvSpPr>
              <p:spPr bwMode="auto">
                <a:xfrm flipV="1">
                  <a:off x="6010" y="4167"/>
                  <a:ext cx="116" cy="115"/>
                </a:xfrm>
                <a:prstGeom prst="rect">
                  <a:avLst/>
                </a:prstGeom>
                <a:solidFill>
                  <a:schemeClr val="hlink"/>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1" name="Rectangle 80"/>
                <p:cNvSpPr>
                  <a:spLocks noChangeAspect="1" noChangeArrowheads="1"/>
                </p:cNvSpPr>
                <p:nvPr userDrawn="1"/>
              </p:nvSpPr>
              <p:spPr bwMode="auto">
                <a:xfrm flipV="1">
                  <a:off x="6127" y="4167"/>
                  <a:ext cx="115" cy="115"/>
                </a:xfrm>
                <a:prstGeom prst="rect">
                  <a:avLst/>
                </a:prstGeom>
                <a:solidFill>
                  <a:schemeClr val="accent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2" name="Rectangle 81"/>
                <p:cNvSpPr>
                  <a:spLocks noChangeAspect="1" noChangeArrowheads="1"/>
                </p:cNvSpPr>
                <p:nvPr userDrawn="1"/>
              </p:nvSpPr>
              <p:spPr bwMode="auto">
                <a:xfrm flipV="1">
                  <a:off x="6242" y="4167"/>
                  <a:ext cx="117" cy="115"/>
                </a:xfrm>
                <a:prstGeom prst="rect">
                  <a:avLst/>
                </a:prstGeom>
                <a:solidFill>
                  <a:schemeClr val="accent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3" name="Rectangle 82"/>
                <p:cNvSpPr>
                  <a:spLocks noChangeAspect="1" noChangeArrowheads="1"/>
                </p:cNvSpPr>
                <p:nvPr userDrawn="1"/>
              </p:nvSpPr>
              <p:spPr bwMode="auto">
                <a:xfrm flipV="1">
                  <a:off x="5893" y="4167"/>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grpSp>
      <p:sp>
        <p:nvSpPr>
          <p:cNvPr id="13321" name="Rectangle 5"/>
          <p:cNvSpPr>
            <a:spLocks noChangeArrowheads="1"/>
          </p:cNvSpPr>
          <p:nvPr/>
        </p:nvSpPr>
        <p:spPr bwMode="auto">
          <a:xfrm>
            <a:off x="8481485" y="6451601"/>
            <a:ext cx="2796116" cy="455613"/>
          </a:xfrm>
          <a:prstGeom prst="rect">
            <a:avLst/>
          </a:prstGeom>
          <a:noFill/>
          <a:ln>
            <a:noFill/>
          </a:ln>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lnSpc>
                <a:spcPct val="85000"/>
              </a:lnSpc>
            </a:pPr>
            <a:r>
              <a:rPr lang="de-DE" altLang="zh-CN" sz="1200">
                <a:solidFill>
                  <a:srgbClr val="000000"/>
                </a:solidFill>
                <a:latin typeface="FrutigerNext LT Bold" panose="020B0803040504020204" pitchFamily="34" charset="0"/>
                <a:ea typeface="MS PGothic" panose="020B0600070205080204" pitchFamily="34" charset="-128"/>
              </a:rPr>
              <a:t>Page </a:t>
            </a:r>
            <a:fld id="{3511908B-7E61-4B81-86B8-54B98BD7C657}" type="slidenum">
              <a:rPr lang="de-DE" altLang="zh-CN" sz="1200">
                <a:solidFill>
                  <a:srgbClr val="000000"/>
                </a:solidFill>
                <a:latin typeface="FrutigerNext LT Bold" panose="020B0803040504020204" pitchFamily="34" charset="0"/>
                <a:ea typeface="MS PGothic" panose="020B0600070205080204" pitchFamily="34" charset="-128"/>
              </a:rPr>
              <a:pPr eaLnBrk="0" hangingPunct="0">
                <a:lnSpc>
                  <a:spcPct val="85000"/>
                </a:lnSpc>
              </a:pPr>
              <a:t>‹#›</a:t>
            </a:fld>
            <a:endParaRPr lang="en-GB" altLang="zh-CN" sz="1200">
              <a:solidFill>
                <a:srgbClr val="000000"/>
              </a:solidFill>
              <a:latin typeface="FrutigerNext LT Bold" panose="020B0803040504020204" pitchFamily="34" charset="0"/>
              <a:ea typeface="MS PGothic" panose="020B0600070205080204" pitchFamily="34" charset="-128"/>
            </a:endParaRPr>
          </a:p>
        </p:txBody>
      </p:sp>
      <p:sp>
        <p:nvSpPr>
          <p:cNvPr id="13322" name="Text Box 81"/>
          <p:cNvSpPr txBox="1">
            <a:spLocks noChangeArrowheads="1"/>
          </p:cNvSpPr>
          <p:nvPr/>
        </p:nvSpPr>
        <p:spPr bwMode="auto">
          <a:xfrm>
            <a:off x="-3845984" y="1330326"/>
            <a:ext cx="3702051" cy="3876675"/>
          </a:xfrm>
          <a:prstGeom prst="rect">
            <a:avLst/>
          </a:prstGeom>
          <a:noFill/>
          <a:ln>
            <a:noFill/>
          </a:ln>
          <a:extLst/>
        </p:spPr>
        <p:txBody>
          <a:bodyPr lIns="78345" tIns="39172" rIns="78345" bIns="39172">
            <a:spAutoFit/>
          </a:bodyPr>
          <a:lstStyle>
            <a:lvl1pPr defTabSz="784225">
              <a:defRPr>
                <a:solidFill>
                  <a:schemeClr val="tx1"/>
                </a:solidFill>
                <a:latin typeface="Calibri" panose="020F0502020204030204" pitchFamily="34" charset="0"/>
                <a:ea typeface="宋体" panose="02010600030101010101" pitchFamily="2" charset="-122"/>
              </a:defRPr>
            </a:lvl1pPr>
            <a:lvl2pPr marL="742950" indent="-285750" defTabSz="784225">
              <a:defRPr>
                <a:solidFill>
                  <a:schemeClr val="tx1"/>
                </a:solidFill>
                <a:latin typeface="Calibri" panose="020F0502020204030204" pitchFamily="34" charset="0"/>
                <a:ea typeface="宋体" panose="02010600030101010101" pitchFamily="2" charset="-122"/>
              </a:defRPr>
            </a:lvl2pPr>
            <a:lvl3pPr marL="1143000" indent="-228600" defTabSz="784225">
              <a:defRPr>
                <a:solidFill>
                  <a:schemeClr val="tx1"/>
                </a:solidFill>
                <a:latin typeface="Calibri" panose="020F0502020204030204" pitchFamily="34" charset="0"/>
                <a:ea typeface="宋体" panose="02010600030101010101" pitchFamily="2" charset="-122"/>
              </a:defRPr>
            </a:lvl3pPr>
            <a:lvl4pPr marL="1600200" indent="-228600" defTabSz="784225">
              <a:defRPr>
                <a:solidFill>
                  <a:schemeClr val="tx1"/>
                </a:solidFill>
                <a:latin typeface="Calibri" panose="020F0502020204030204" pitchFamily="34" charset="0"/>
                <a:ea typeface="宋体" panose="02010600030101010101" pitchFamily="2" charset="-122"/>
              </a:defRPr>
            </a:lvl4pPr>
            <a:lvl5pPr marL="2057400" indent="-228600" defTabSz="784225">
              <a:defRPr>
                <a:solidFill>
                  <a:schemeClr val="tx1"/>
                </a:solidFill>
                <a:latin typeface="Calibri" panose="020F0502020204030204" pitchFamily="34" charset="0"/>
                <a:ea typeface="宋体" panose="02010600030101010101" pitchFamily="2" charset="-122"/>
              </a:defRPr>
            </a:lvl5pPr>
            <a:lvl6pPr marL="25146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r">
              <a:spcBef>
                <a:spcPct val="20000"/>
              </a:spcBef>
              <a:defRPr/>
            </a:pPr>
            <a:r>
              <a:rPr lang="zh-CN" altLang="zh-CN" sz="1100" dirty="0" smtClean="0">
                <a:solidFill>
                  <a:srgbClr val="FFFFFF"/>
                </a:solidFill>
                <a:latin typeface="FrutigerNext LT Regular" panose="020B0503040504020204" pitchFamily="34" charset="0"/>
              </a:rPr>
              <a:t>Slide title :32-35pt  </a:t>
            </a:r>
          </a:p>
          <a:p>
            <a:pPr algn="r">
              <a:spcBef>
                <a:spcPct val="20000"/>
              </a:spcBef>
              <a:defRPr/>
            </a:pPr>
            <a:r>
              <a:rPr lang="zh-CN" altLang="zh-CN" sz="1100" dirty="0" smtClean="0">
                <a:solidFill>
                  <a:srgbClr val="FFFFFF"/>
                </a:solidFill>
                <a:latin typeface="FrutigerNext LT Regular" panose="020B0503040504020204" pitchFamily="34" charset="0"/>
              </a:rPr>
              <a:t>Color: R153 G0 B0</a:t>
            </a:r>
          </a:p>
          <a:p>
            <a:pPr algn="r">
              <a:spcBef>
                <a:spcPct val="20000"/>
              </a:spcBef>
              <a:defRPr/>
            </a:pPr>
            <a:r>
              <a:rPr lang="zh-CN" altLang="zh-CN" sz="1100" dirty="0" smtClean="0">
                <a:solidFill>
                  <a:srgbClr val="FFFFFF"/>
                </a:solidFill>
                <a:latin typeface="FrutigerNext LT Regular" panose="020B0503040504020204" pitchFamily="34" charset="0"/>
              </a:rPr>
              <a:t>Corporate Font :</a:t>
            </a:r>
          </a:p>
          <a:p>
            <a:pPr algn="r">
              <a:spcBef>
                <a:spcPct val="20000"/>
              </a:spcBef>
              <a:defRPr/>
            </a:pPr>
            <a:r>
              <a:rPr lang="zh-CN" altLang="zh-CN" sz="1100" dirty="0" smtClean="0">
                <a:solidFill>
                  <a:srgbClr val="FFFFFF"/>
                </a:solidFill>
                <a:latin typeface="FrutigerNext LT Regular" panose="020B0503040504020204" pitchFamily="34" charset="0"/>
              </a:rPr>
              <a:t>FrutigerNext LT Medium</a:t>
            </a:r>
          </a:p>
          <a:p>
            <a:pPr algn="r">
              <a:spcBef>
                <a:spcPct val="20000"/>
              </a:spcBef>
              <a:defRPr/>
            </a:pPr>
            <a:r>
              <a:rPr lang="zh-CN" altLang="zh-CN" sz="1100" dirty="0" smtClean="0">
                <a:solidFill>
                  <a:srgbClr val="FFFFFF"/>
                </a:solidFill>
                <a:latin typeface="FrutigerNext LT Regular" panose="020B0503040504020204" pitchFamily="34" charset="0"/>
              </a:rPr>
              <a:t>Font to be used by customers and </a:t>
            </a:r>
          </a:p>
          <a:p>
            <a:pPr algn="r">
              <a:spcBef>
                <a:spcPct val="20000"/>
              </a:spcBef>
              <a:defRPr/>
            </a:pPr>
            <a:r>
              <a:rPr lang="zh-CN" altLang="zh-CN" sz="1100" dirty="0" smtClean="0">
                <a:solidFill>
                  <a:srgbClr val="FFFFFF"/>
                </a:solidFill>
                <a:latin typeface="FrutigerNext LT Regular" panose="020B0503040504020204" pitchFamily="34" charset="0"/>
              </a:rPr>
              <a:t>partners : </a:t>
            </a:r>
          </a:p>
          <a:p>
            <a:pPr algn="r">
              <a:spcBef>
                <a:spcPct val="20000"/>
              </a:spcBef>
              <a:defRPr/>
            </a:pPr>
            <a:r>
              <a:rPr lang="zh-CN" altLang="zh-CN" sz="1100" dirty="0" smtClean="0">
                <a:solidFill>
                  <a:srgbClr val="FFFFFF"/>
                </a:solidFill>
                <a:latin typeface="FrutigerNext LT Regular" panose="020B0503040504020204" pitchFamily="34" charset="0"/>
              </a:rPr>
              <a:t>Arial</a:t>
            </a: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r>
              <a:rPr lang="zh-CN" altLang="zh-CN" sz="1100" dirty="0" smtClean="0">
                <a:solidFill>
                  <a:srgbClr val="FFFFFF"/>
                </a:solidFill>
                <a:latin typeface="FrutigerNext LT Regular" panose="020B0503040504020204" pitchFamily="34" charset="0"/>
              </a:rPr>
              <a:t>Slide text :20-22pt</a:t>
            </a:r>
          </a:p>
          <a:p>
            <a:pPr algn="r">
              <a:spcBef>
                <a:spcPct val="20000"/>
              </a:spcBef>
              <a:defRPr/>
            </a:pPr>
            <a:r>
              <a:rPr lang="zh-CN" altLang="zh-CN" sz="1100" dirty="0" smtClean="0">
                <a:solidFill>
                  <a:srgbClr val="FFFFFF"/>
                </a:solidFill>
                <a:latin typeface="FrutigerNext LT Regular" panose="020B0503040504020204" pitchFamily="34" charset="0"/>
              </a:rPr>
              <a:t>Bullets level 2-5:</a:t>
            </a:r>
          </a:p>
          <a:p>
            <a:pPr algn="r">
              <a:spcBef>
                <a:spcPct val="20000"/>
              </a:spcBef>
              <a:defRPr/>
            </a:pPr>
            <a:r>
              <a:rPr lang="zh-CN" altLang="zh-CN" sz="1100" dirty="0" smtClean="0">
                <a:solidFill>
                  <a:srgbClr val="FFFFFF"/>
                </a:solidFill>
                <a:latin typeface="FrutigerNext LT Regular" panose="020B0503040504020204" pitchFamily="34" charset="0"/>
              </a:rPr>
              <a:t> 18pt  </a:t>
            </a:r>
          </a:p>
          <a:p>
            <a:pPr algn="r">
              <a:spcBef>
                <a:spcPct val="20000"/>
              </a:spcBef>
              <a:defRPr/>
            </a:pPr>
            <a:r>
              <a:rPr lang="zh-CN" altLang="zh-CN" sz="1100" dirty="0" smtClean="0">
                <a:solidFill>
                  <a:srgbClr val="FFFFFF"/>
                </a:solidFill>
                <a:latin typeface="FrutigerNext LT Regular" panose="020B0503040504020204" pitchFamily="34" charset="0"/>
              </a:rPr>
              <a:t>Color:Black</a:t>
            </a:r>
          </a:p>
          <a:p>
            <a:pPr algn="r">
              <a:spcBef>
                <a:spcPct val="20000"/>
              </a:spcBef>
              <a:defRPr/>
            </a:pPr>
            <a:r>
              <a:rPr lang="zh-CN" altLang="zh-CN" sz="1100" dirty="0" smtClean="0">
                <a:solidFill>
                  <a:srgbClr val="FFFFFF"/>
                </a:solidFill>
                <a:latin typeface="FrutigerNext LT Regular" panose="020B0503040504020204" pitchFamily="34" charset="0"/>
              </a:rPr>
              <a:t>Corporate Font :</a:t>
            </a:r>
          </a:p>
          <a:p>
            <a:pPr algn="r">
              <a:spcBef>
                <a:spcPct val="20000"/>
              </a:spcBef>
              <a:defRPr/>
            </a:pPr>
            <a:r>
              <a:rPr lang="zh-CN" altLang="zh-CN" sz="1100" dirty="0" smtClean="0">
                <a:solidFill>
                  <a:srgbClr val="FFFFFF"/>
                </a:solidFill>
                <a:latin typeface="FrutigerNext LT Regular" panose="020B0503040504020204" pitchFamily="34" charset="0"/>
              </a:rPr>
              <a:t>FrutigerNext LT Medium</a:t>
            </a:r>
          </a:p>
          <a:p>
            <a:pPr algn="r">
              <a:spcBef>
                <a:spcPct val="20000"/>
              </a:spcBef>
              <a:defRPr/>
            </a:pPr>
            <a:r>
              <a:rPr lang="zh-CN" altLang="zh-CN" sz="1100" dirty="0" smtClean="0">
                <a:solidFill>
                  <a:srgbClr val="FFFFFF"/>
                </a:solidFill>
                <a:latin typeface="FrutigerNext LT Regular" panose="020B0503040504020204" pitchFamily="34" charset="0"/>
              </a:rPr>
              <a:t>Font to be used by customers and </a:t>
            </a:r>
          </a:p>
          <a:p>
            <a:pPr algn="r">
              <a:spcBef>
                <a:spcPct val="20000"/>
              </a:spcBef>
              <a:defRPr/>
            </a:pPr>
            <a:r>
              <a:rPr lang="zh-CN" altLang="zh-CN" sz="1100" dirty="0" smtClean="0">
                <a:solidFill>
                  <a:srgbClr val="FFFFFF"/>
                </a:solidFill>
                <a:latin typeface="FrutigerNext LT Regular" panose="020B0503040504020204" pitchFamily="34" charset="0"/>
              </a:rPr>
              <a:t>partners : </a:t>
            </a:r>
          </a:p>
          <a:p>
            <a:pPr algn="r">
              <a:spcBef>
                <a:spcPct val="20000"/>
              </a:spcBef>
              <a:defRPr/>
            </a:pPr>
            <a:r>
              <a:rPr lang="zh-CN" altLang="zh-CN" sz="1100" dirty="0" smtClean="0">
                <a:solidFill>
                  <a:srgbClr val="FFFFFF"/>
                </a:solidFill>
                <a:latin typeface="FrutigerNext LT Regular" panose="020B0503040504020204" pitchFamily="34" charset="0"/>
              </a:rPr>
              <a:t>Arial</a:t>
            </a:r>
          </a:p>
        </p:txBody>
      </p:sp>
      <p:sp>
        <p:nvSpPr>
          <p:cNvPr id="13323" name="Text Box 84"/>
          <p:cNvSpPr txBox="1">
            <a:spLocks noChangeArrowheads="1"/>
          </p:cNvSpPr>
          <p:nvPr/>
        </p:nvSpPr>
        <p:spPr bwMode="auto">
          <a:xfrm>
            <a:off x="12335933" y="57150"/>
            <a:ext cx="1727200" cy="1107996"/>
          </a:xfrm>
          <a:prstGeom prst="rect">
            <a:avLst/>
          </a:prstGeom>
          <a:noFill/>
          <a:ln>
            <a:noFill/>
          </a:ln>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1100" smtClean="0">
                <a:solidFill>
                  <a:srgbClr val="FFFFFF"/>
                </a:solidFill>
                <a:latin typeface="FrutigerNext LT Regular" panose="020B0503040504020204" pitchFamily="34" charset="0"/>
              </a:rPr>
              <a:t>Top right  corner  for   field-mark, customer or partner logotypes. </a:t>
            </a:r>
          </a:p>
          <a:p>
            <a:pPr>
              <a:defRPr/>
            </a:pPr>
            <a:endParaRPr lang="en-US" altLang="zh-CN" sz="1100" smtClean="0">
              <a:solidFill>
                <a:srgbClr val="FFFFFF"/>
              </a:solidFill>
              <a:latin typeface="FrutigerNext LT Regular" panose="020B0503040504020204" pitchFamily="34" charset="0"/>
            </a:endParaRPr>
          </a:p>
          <a:p>
            <a:pPr>
              <a:defRPr/>
            </a:pPr>
            <a:r>
              <a:rPr lang="en-US" altLang="zh-CN" sz="1100" smtClean="0">
                <a:solidFill>
                  <a:srgbClr val="FFFFFF"/>
                </a:solidFill>
                <a:latin typeface="FrutigerNext LT Regular" panose="020B0503040504020204" pitchFamily="34" charset="0"/>
              </a:rPr>
              <a:t>----------------   </a:t>
            </a:r>
          </a:p>
          <a:p>
            <a:pPr>
              <a:defRPr/>
            </a:pPr>
            <a:endParaRPr lang="zh-CN" altLang="en-US" sz="1100" smtClean="0">
              <a:solidFill>
                <a:srgbClr val="FFFFFF"/>
              </a:solidFill>
              <a:latin typeface="FrutigerNext LT Regular" panose="020B0503040504020204" pitchFamily="34" charset="0"/>
            </a:endParaRPr>
          </a:p>
        </p:txBody>
      </p:sp>
      <p:sp>
        <p:nvSpPr>
          <p:cNvPr id="13324" name="Text Box 85"/>
          <p:cNvSpPr txBox="1">
            <a:spLocks noChangeArrowheads="1"/>
          </p:cNvSpPr>
          <p:nvPr/>
        </p:nvSpPr>
        <p:spPr bwMode="auto">
          <a:xfrm>
            <a:off x="12335933" y="1196976"/>
            <a:ext cx="1727200" cy="1954381"/>
          </a:xfrm>
          <a:prstGeom prst="rect">
            <a:avLst/>
          </a:prstGeom>
          <a:noFill/>
          <a:ln>
            <a:noFill/>
          </a:ln>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1100" dirty="0" smtClean="0">
                <a:solidFill>
                  <a:srgbClr val="FFFFFF"/>
                </a:solidFill>
                <a:latin typeface="FrutigerNext LT Regular" panose="020B0503040504020204" pitchFamily="34" charset="0"/>
              </a:rPr>
              <a:t>The following nine groups of colors are an example of how our design colors can be used, please take note that you should only use one design color group per slide. </a:t>
            </a:r>
          </a:p>
          <a:p>
            <a:pPr>
              <a:defRPr/>
            </a:pPr>
            <a:r>
              <a:rPr lang="en-US" altLang="zh-CN" sz="1100" dirty="0" smtClean="0">
                <a:solidFill>
                  <a:srgbClr val="FFFFFF"/>
                </a:solidFill>
                <a:latin typeface="FrutigerNext LT Regular" panose="020B0503040504020204" pitchFamily="34" charset="0"/>
              </a:rPr>
              <a:t> For specific usage details, refer to the “Typesetting Standard”.</a:t>
            </a:r>
          </a:p>
        </p:txBody>
      </p:sp>
    </p:spTree>
    <p:extLst>
      <p:ext uri="{BB962C8B-B14F-4D97-AF65-F5344CB8AC3E}">
        <p14:creationId xmlns:p14="http://schemas.microsoft.com/office/powerpoint/2010/main" val="1568739600"/>
      </p:ext>
    </p:extLst>
  </p:cSld>
  <p:clrMap bg1="lt1" tx1="dk1" bg2="lt2" tx2="dk2" accent1="accent1" accent2="accent2" accent3="accent3" accent4="accent4" accent5="accent5" accent6="accent6" hlink="hlink" folHlink="folHlink"/>
  <p:sldLayoutIdLst>
    <p:sldLayoutId id="2147484318" r:id="rId1"/>
    <p:sldLayoutId id="2147484320" r:id="rId2"/>
    <p:sldLayoutId id="2147484321" r:id="rId3"/>
    <p:sldLayoutId id="2147484322" r:id="rId4"/>
    <p:sldLayoutId id="2147484323" r:id="rId5"/>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txStyles>
    <p:titleStyle>
      <a:lvl1pPr algn="l" rtl="0" eaLnBrk="0" fontAlgn="base" hangingPunct="0">
        <a:spcBef>
          <a:spcPct val="0"/>
        </a:spcBef>
        <a:spcAft>
          <a:spcPct val="0"/>
        </a:spcAft>
        <a:defRPr sz="2800"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5pPr>
      <a:lvl6pPr marL="4572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6pPr>
      <a:lvl7pPr marL="9144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7pPr>
      <a:lvl8pPr marL="13716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8pPr>
      <a:lvl9pPr marL="18288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9pPr>
    </p:titleStyle>
    <p:bodyStyle>
      <a:lvl1pPr marL="342900" indent="-342900" algn="l" rtl="0" eaLnBrk="0" fontAlgn="base" hangingPunct="0">
        <a:lnSpc>
          <a:spcPct val="100000"/>
        </a:lnSpc>
        <a:spcBef>
          <a:spcPct val="0"/>
        </a:spcBef>
        <a:spcAft>
          <a:spcPts val="600"/>
        </a:spcAft>
        <a:buClr>
          <a:srgbClr val="777777"/>
        </a:buClr>
        <a:buSzPct val="60000"/>
        <a:buFont typeface="Wingdings" pitchFamily="2" charset="2"/>
        <a:buChar char="l"/>
        <a:defRPr sz="2400" b="0">
          <a:solidFill>
            <a:schemeClr val="tx1"/>
          </a:solidFill>
          <a:latin typeface="Calibri" panose="020F0502020204030204" pitchFamily="34" charset="0"/>
          <a:ea typeface="黑体" pitchFamily="49" charset="-122"/>
          <a:cs typeface="+mn-cs"/>
        </a:defRPr>
      </a:lvl1pPr>
      <a:lvl2pPr marL="742950" indent="-285750" algn="l" rtl="0" eaLnBrk="0" fontAlgn="base" hangingPunct="0">
        <a:lnSpc>
          <a:spcPct val="100000"/>
        </a:lnSpc>
        <a:spcBef>
          <a:spcPct val="0"/>
        </a:spcBef>
        <a:spcAft>
          <a:spcPts val="600"/>
        </a:spcAft>
        <a:buSzPct val="50000"/>
        <a:buFont typeface="Wingdings" panose="05000000000000000000" pitchFamily="2" charset="2"/>
        <a:buChar char="p"/>
        <a:defRPr sz="2000">
          <a:solidFill>
            <a:schemeClr val="tx1"/>
          </a:solidFill>
          <a:latin typeface="Calibri" panose="020F0502020204030204" pitchFamily="34" charset="0"/>
          <a:ea typeface="+mn-ea"/>
          <a:cs typeface="+mn-cs"/>
        </a:defRPr>
      </a:lvl2pPr>
      <a:lvl3pPr marL="1143000" indent="-228600" algn="l" rtl="0" eaLnBrk="0" fontAlgn="base" hangingPunct="0">
        <a:lnSpc>
          <a:spcPct val="100000"/>
        </a:lnSpc>
        <a:spcBef>
          <a:spcPct val="0"/>
        </a:spcBef>
        <a:spcAft>
          <a:spcPts val="600"/>
        </a:spcAft>
        <a:buSzPct val="50000"/>
        <a:buFont typeface="Wingdings" panose="05000000000000000000" pitchFamily="2" charset="2"/>
        <a:buChar char="n"/>
        <a:defRPr sz="1800">
          <a:solidFill>
            <a:schemeClr val="tx1"/>
          </a:solidFill>
          <a:latin typeface="Calibri" panose="020F0502020204030204" pitchFamily="34" charset="0"/>
          <a:ea typeface="+mn-ea"/>
          <a:cs typeface="+mn-cs"/>
        </a:defRPr>
      </a:lvl3pPr>
      <a:lvl4pPr marL="1600200" indent="-228600" algn="l" rtl="0" eaLnBrk="0" fontAlgn="base" hangingPunct="0">
        <a:lnSpc>
          <a:spcPct val="100000"/>
        </a:lnSpc>
        <a:spcBef>
          <a:spcPct val="0"/>
        </a:spcBef>
        <a:spcAft>
          <a:spcPts val="600"/>
        </a:spcAft>
        <a:buChar char="–"/>
        <a:defRPr sz="1600">
          <a:solidFill>
            <a:schemeClr val="tx1"/>
          </a:solidFill>
          <a:latin typeface="Calibri" panose="020F0502020204030204" pitchFamily="34" charset="0"/>
          <a:ea typeface="+mn-ea"/>
          <a:cs typeface="+mn-cs"/>
        </a:defRPr>
      </a:lvl4pPr>
      <a:lvl5pPr marL="2057400" indent="-228600" algn="l" rtl="0" eaLnBrk="0" fontAlgn="base" hangingPunct="0">
        <a:lnSpc>
          <a:spcPct val="100000"/>
        </a:lnSpc>
        <a:spcBef>
          <a:spcPct val="0"/>
        </a:spcBef>
        <a:spcAft>
          <a:spcPts val="600"/>
        </a:spcAft>
        <a:buFont typeface="Arial" panose="020B0604020202020204" pitchFamily="34" charset="0"/>
        <a:buChar char="~"/>
        <a:defRPr sz="1400">
          <a:solidFill>
            <a:schemeClr val="tx1"/>
          </a:solidFill>
          <a:latin typeface="Calibri" panose="020F0502020204030204" pitchFamily="34" charset="0"/>
          <a:ea typeface="+mn-ea"/>
          <a:cs typeface="+mn-cs"/>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7410" name="Picture 79" descr="dd"/>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0" y="6224589"/>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3" y="6451600"/>
            <a:ext cx="2680326" cy="184666"/>
          </a:xfrm>
          <a:prstGeom prst="rect">
            <a:avLst/>
          </a:prstGeom>
          <a:noFill/>
          <a:ln>
            <a:noFill/>
          </a:ln>
          <a:extLst/>
        </p:spPr>
        <p:txBody>
          <a:bodyPr wrap="none" lIns="0" tIns="0" rIns="80114"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200" dirty="0" smtClean="0">
                <a:solidFill>
                  <a:srgbClr val="000000"/>
                </a:solidFill>
                <a:latin typeface="FrutigerNext LT Bold" pitchFamily="34" charset="0"/>
                <a:ea typeface="MS PGothic" pitchFamily="34" charset="-128"/>
              </a:rPr>
              <a:t>HUAWEI TECHNOLOGIES CO., LTD.</a:t>
            </a:r>
          </a:p>
        </p:txBody>
      </p:sp>
      <p:pic>
        <p:nvPicPr>
          <p:cNvPr id="17412" name="Picture 9" descr="8"/>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011834" y="6386514"/>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3" name="Rectangle 13"/>
          <p:cNvSpPr>
            <a:spLocks noGrp="1" noChangeArrowheads="1"/>
          </p:cNvSpPr>
          <p:nvPr>
            <p:ph type="title"/>
          </p:nvPr>
        </p:nvSpPr>
        <p:spPr bwMode="auto">
          <a:xfrm>
            <a:off x="431371" y="44624"/>
            <a:ext cx="11233248" cy="871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0064" rIns="80129" bIns="40064" numCol="1" anchor="ctr" anchorCtr="0" compatLnSpc="1">
            <a:prstTxWarp prst="textNoShape">
              <a:avLst/>
            </a:prstTxWarp>
          </a:bodyPr>
          <a:lstStyle/>
          <a:p>
            <a:pPr lvl="0"/>
            <a:r>
              <a:rPr lang="en-US" altLang="zh-CN" dirty="0" smtClean="0"/>
              <a:t>Click to edit Master title style</a:t>
            </a:r>
            <a:endParaRPr lang="zh-CN" altLang="en-US" dirty="0" smtClean="0"/>
          </a:p>
        </p:txBody>
      </p:sp>
      <p:sp>
        <p:nvSpPr>
          <p:cNvPr id="13318" name="Rectangle 21"/>
          <p:cNvSpPr>
            <a:spLocks noChangeArrowheads="1"/>
          </p:cNvSpPr>
          <p:nvPr/>
        </p:nvSpPr>
        <p:spPr bwMode="auto">
          <a:xfrm>
            <a:off x="4785785" y="6459539"/>
            <a:ext cx="2612720" cy="153888"/>
          </a:xfrm>
          <a:prstGeom prst="rect">
            <a:avLst/>
          </a:prstGeom>
          <a:noFill/>
          <a:ln>
            <a:noFill/>
          </a:ln>
          <a:extLst/>
        </p:spPr>
        <p:txBody>
          <a:bodyPr wrap="none" lIns="80082" tIns="0" rIns="80082" bIns="0">
            <a:spAutoFit/>
          </a:bodyPr>
          <a:lstStyle>
            <a:lvl1pPr defTabSz="801688">
              <a:defRPr>
                <a:solidFill>
                  <a:schemeClr val="tx1"/>
                </a:solidFill>
                <a:latin typeface="Calibri" panose="020F0502020204030204" pitchFamily="34" charset="0"/>
                <a:ea typeface="宋体" panose="02010600030101010101" pitchFamily="2" charset="-122"/>
              </a:defRPr>
            </a:lvl1pPr>
            <a:lvl2pPr marL="742950" indent="-285750" defTabSz="801688">
              <a:defRPr>
                <a:solidFill>
                  <a:schemeClr val="tx1"/>
                </a:solidFill>
                <a:latin typeface="Calibri" panose="020F0502020204030204" pitchFamily="34" charset="0"/>
                <a:ea typeface="宋体" panose="02010600030101010101" pitchFamily="2" charset="-122"/>
              </a:defRPr>
            </a:lvl2pPr>
            <a:lvl3pPr marL="1143000" indent="-228600" defTabSz="801688">
              <a:defRPr>
                <a:solidFill>
                  <a:schemeClr val="tx1"/>
                </a:solidFill>
                <a:latin typeface="Calibri" panose="020F0502020204030204" pitchFamily="34" charset="0"/>
                <a:ea typeface="宋体" panose="02010600030101010101" pitchFamily="2" charset="-122"/>
              </a:defRPr>
            </a:lvl3pPr>
            <a:lvl4pPr marL="1600200" indent="-228600" defTabSz="801688">
              <a:defRPr>
                <a:solidFill>
                  <a:schemeClr val="tx1"/>
                </a:solidFill>
                <a:latin typeface="Calibri" panose="020F0502020204030204" pitchFamily="34" charset="0"/>
                <a:ea typeface="宋体" panose="02010600030101010101" pitchFamily="2" charset="-122"/>
              </a:defRPr>
            </a:lvl4pPr>
            <a:lvl5pPr marL="2057400" indent="-228600" defTabSz="801688">
              <a:defRPr>
                <a:solidFill>
                  <a:schemeClr val="tx1"/>
                </a:solidFill>
                <a:latin typeface="Calibri" panose="020F0502020204030204" pitchFamily="34" charset="0"/>
                <a:ea typeface="宋体" panose="02010600030101010101" pitchFamily="2" charset="-122"/>
              </a:defRPr>
            </a:lvl5pPr>
            <a:lvl6pPr marL="25146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defRPr/>
            </a:pPr>
            <a:r>
              <a:rPr lang="en-US" altLang="zh-CN" sz="1000" smtClean="0">
                <a:solidFill>
                  <a:srgbClr val="000000"/>
                </a:solidFill>
                <a:latin typeface="FrutigerNext LT Bold" panose="020B0803040504020204" pitchFamily="34" charset="0"/>
                <a:ea typeface="MS PGothic" panose="020B0600070205080204" pitchFamily="34" charset="-128"/>
              </a:rPr>
              <a:t>Huawei Proprietary - Restricted Distribution</a:t>
            </a:r>
          </a:p>
        </p:txBody>
      </p:sp>
      <p:sp>
        <p:nvSpPr>
          <p:cNvPr id="17415" name="Rectangle 68"/>
          <p:cNvSpPr>
            <a:spLocks noGrp="1" noChangeArrowheads="1"/>
          </p:cNvSpPr>
          <p:nvPr>
            <p:ph type="body" idx="1"/>
          </p:nvPr>
        </p:nvSpPr>
        <p:spPr bwMode="auto">
          <a:xfrm>
            <a:off x="431371" y="1080553"/>
            <a:ext cx="11233248" cy="4982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0142" tIns="40070" rIns="80142" bIns="40070" numCol="1" anchor="t" anchorCtr="0" compatLnSpc="1">
            <a:prstTxWarp prst="textNoShape">
              <a:avLst/>
            </a:prstTxWarp>
          </a:bodyPr>
          <a:lstStyle/>
          <a:p>
            <a:pPr lvl="0"/>
            <a:r>
              <a:rPr lang="en-US" altLang="zh-CN" dirty="0" smtClean="0"/>
              <a:t>Click to edit Master text styles</a:t>
            </a:r>
            <a:endParaRPr lang="zh-CN" altLang="en-US" dirty="0" smtClean="0"/>
          </a:p>
          <a:p>
            <a:pPr lvl="1"/>
            <a:r>
              <a:rPr lang="en-US" altLang="zh-CN" dirty="0" smtClean="0"/>
              <a:t>Second level</a:t>
            </a:r>
            <a:endParaRPr lang="zh-CN" altLang="en-US" dirty="0" smtClean="0"/>
          </a:p>
          <a:p>
            <a:pPr lvl="2"/>
            <a:r>
              <a:rPr lang="en-US" altLang="zh-CN" dirty="0" smtClean="0"/>
              <a:t>Third level</a:t>
            </a:r>
            <a:endParaRPr lang="zh-CN" altLang="en-US" dirty="0" smtClean="0"/>
          </a:p>
          <a:p>
            <a:pPr lvl="3"/>
            <a:r>
              <a:rPr lang="en-US" altLang="zh-CN" dirty="0" smtClean="0"/>
              <a:t>Fourth level</a:t>
            </a:r>
            <a:endParaRPr lang="zh-CN" altLang="en-US" dirty="0" smtClean="0"/>
          </a:p>
          <a:p>
            <a:pPr lvl="4"/>
            <a:r>
              <a:rPr lang="en-US" altLang="zh-CN" dirty="0" smtClean="0"/>
              <a:t>Fifth level</a:t>
            </a:r>
            <a:endParaRPr lang="zh-CN" altLang="en-US" dirty="0" smtClean="0"/>
          </a:p>
        </p:txBody>
      </p:sp>
      <p:grpSp>
        <p:nvGrpSpPr>
          <p:cNvPr id="17416" name="Group 88"/>
          <p:cNvGrpSpPr>
            <a:grpSpLocks/>
          </p:cNvGrpSpPr>
          <p:nvPr/>
        </p:nvGrpSpPr>
        <p:grpSpPr bwMode="auto">
          <a:xfrm>
            <a:off x="12433300" y="3832226"/>
            <a:ext cx="1151467" cy="3025775"/>
            <a:chOff x="5874" y="2414"/>
            <a:chExt cx="544" cy="1906"/>
          </a:xfrm>
        </p:grpSpPr>
        <p:sp>
          <p:nvSpPr>
            <p:cNvPr id="13325" name="Rectangle 86"/>
            <p:cNvSpPr>
              <a:spLocks noChangeArrowheads="1"/>
            </p:cNvSpPr>
            <p:nvPr userDrawn="1"/>
          </p:nvSpPr>
          <p:spPr bwMode="auto">
            <a:xfrm>
              <a:off x="5874" y="2414"/>
              <a:ext cx="544" cy="1906"/>
            </a:xfrm>
            <a:prstGeom prst="rect">
              <a:avLst/>
            </a:prstGeom>
            <a:solidFill>
              <a:schemeClr val="bg1"/>
            </a:solidFill>
            <a:ln>
              <a:noFill/>
            </a:ln>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nvGrpSpPr>
            <p:cNvPr id="17422" name="Group 87"/>
            <p:cNvGrpSpPr>
              <a:grpSpLocks/>
            </p:cNvGrpSpPr>
            <p:nvPr userDrawn="1"/>
          </p:nvGrpSpPr>
          <p:grpSpPr bwMode="auto">
            <a:xfrm>
              <a:off x="5941" y="2475"/>
              <a:ext cx="409" cy="1783"/>
              <a:chOff x="5921" y="2387"/>
              <a:chExt cx="409" cy="1783"/>
            </a:xfrm>
          </p:grpSpPr>
          <p:grpSp>
            <p:nvGrpSpPr>
              <p:cNvPr id="17423" name="Group 18"/>
              <p:cNvGrpSpPr>
                <a:grpSpLocks noChangeAspect="1"/>
              </p:cNvGrpSpPr>
              <p:nvPr userDrawn="1"/>
            </p:nvGrpSpPr>
            <p:grpSpPr bwMode="auto">
              <a:xfrm>
                <a:off x="5921" y="2506"/>
                <a:ext cx="409" cy="101"/>
                <a:chOff x="5893" y="2387"/>
                <a:chExt cx="466" cy="115"/>
              </a:xfrm>
            </p:grpSpPr>
            <p:sp>
              <p:nvSpPr>
                <p:cNvPr id="13388" name="Rectangle 19"/>
                <p:cNvSpPr>
                  <a:spLocks noChangeAspect="1" noChangeArrowheads="1"/>
                </p:cNvSpPr>
                <p:nvPr userDrawn="1"/>
              </p:nvSpPr>
              <p:spPr bwMode="auto">
                <a:xfrm flipV="1">
                  <a:off x="6010" y="2387"/>
                  <a:ext cx="116"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9" name="Rectangle 20"/>
                <p:cNvSpPr>
                  <a:spLocks noChangeAspect="1" noChangeArrowheads="1"/>
                </p:cNvSpPr>
                <p:nvPr userDrawn="1"/>
              </p:nvSpPr>
              <p:spPr bwMode="auto">
                <a:xfrm flipV="1">
                  <a:off x="6127" y="2387"/>
                  <a:ext cx="115"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90" name="Rectangle 21"/>
                <p:cNvSpPr>
                  <a:spLocks noChangeAspect="1" noChangeArrowheads="1"/>
                </p:cNvSpPr>
                <p:nvPr userDrawn="1"/>
              </p:nvSpPr>
              <p:spPr bwMode="auto">
                <a:xfrm flipV="1">
                  <a:off x="6242" y="2387"/>
                  <a:ext cx="117" cy="115"/>
                </a:xfrm>
                <a:prstGeom prst="rect">
                  <a:avLst/>
                </a:prstGeom>
                <a:solidFill>
                  <a:srgbClr val="99660A"/>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91" name="Rectangle 22"/>
                <p:cNvSpPr>
                  <a:spLocks noChangeAspect="1" noChangeArrowheads="1"/>
                </p:cNvSpPr>
                <p:nvPr userDrawn="1"/>
              </p:nvSpPr>
              <p:spPr bwMode="auto">
                <a:xfrm flipV="1">
                  <a:off x="5893" y="2387"/>
                  <a:ext cx="117"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4" name="Group 23"/>
              <p:cNvGrpSpPr>
                <a:grpSpLocks noChangeAspect="1"/>
              </p:cNvGrpSpPr>
              <p:nvPr userDrawn="1"/>
            </p:nvGrpSpPr>
            <p:grpSpPr bwMode="auto">
              <a:xfrm>
                <a:off x="5921" y="2626"/>
                <a:ext cx="409" cy="101"/>
                <a:chOff x="5893" y="2523"/>
                <a:chExt cx="466" cy="115"/>
              </a:xfrm>
            </p:grpSpPr>
            <p:sp>
              <p:nvSpPr>
                <p:cNvPr id="13384" name="Rectangle 24"/>
                <p:cNvSpPr>
                  <a:spLocks noChangeAspect="1" noChangeArrowheads="1"/>
                </p:cNvSpPr>
                <p:nvPr userDrawn="1"/>
              </p:nvSpPr>
              <p:spPr bwMode="auto">
                <a:xfrm flipV="1">
                  <a:off x="6010" y="2523"/>
                  <a:ext cx="116"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5" name="Rectangle 25"/>
                <p:cNvSpPr>
                  <a:spLocks noChangeAspect="1" noChangeArrowheads="1"/>
                </p:cNvSpPr>
                <p:nvPr userDrawn="1"/>
              </p:nvSpPr>
              <p:spPr bwMode="auto">
                <a:xfrm flipV="1">
                  <a:off x="6127" y="2523"/>
                  <a:ext cx="115"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6" name="Rectangle 26"/>
                <p:cNvSpPr>
                  <a:spLocks noChangeAspect="1" noChangeArrowheads="1"/>
                </p:cNvSpPr>
                <p:nvPr userDrawn="1"/>
              </p:nvSpPr>
              <p:spPr bwMode="auto">
                <a:xfrm flipV="1">
                  <a:off x="6242" y="2523"/>
                  <a:ext cx="117"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7" name="Rectangle 27"/>
                <p:cNvSpPr>
                  <a:spLocks noChangeAspect="1" noChangeArrowheads="1"/>
                </p:cNvSpPr>
                <p:nvPr userDrawn="1"/>
              </p:nvSpPr>
              <p:spPr bwMode="auto">
                <a:xfrm flipV="1">
                  <a:off x="5893" y="2523"/>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5" name="Group 28"/>
              <p:cNvGrpSpPr>
                <a:grpSpLocks noChangeAspect="1"/>
              </p:cNvGrpSpPr>
              <p:nvPr userDrawn="1"/>
            </p:nvGrpSpPr>
            <p:grpSpPr bwMode="auto">
              <a:xfrm>
                <a:off x="5921" y="2745"/>
                <a:ext cx="409" cy="101"/>
                <a:chOff x="5893" y="2659"/>
                <a:chExt cx="466" cy="115"/>
              </a:xfrm>
            </p:grpSpPr>
            <p:sp>
              <p:nvSpPr>
                <p:cNvPr id="13380" name="Rectangle 29"/>
                <p:cNvSpPr>
                  <a:spLocks noChangeAspect="1" noChangeArrowheads="1"/>
                </p:cNvSpPr>
                <p:nvPr userDrawn="1"/>
              </p:nvSpPr>
              <p:spPr bwMode="auto">
                <a:xfrm flipV="1">
                  <a:off x="6010" y="2659"/>
                  <a:ext cx="116"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1" name="Rectangle 30"/>
                <p:cNvSpPr>
                  <a:spLocks noChangeAspect="1" noChangeArrowheads="1"/>
                </p:cNvSpPr>
                <p:nvPr userDrawn="1"/>
              </p:nvSpPr>
              <p:spPr bwMode="auto">
                <a:xfrm flipV="1">
                  <a:off x="6127" y="2659"/>
                  <a:ext cx="115" cy="115"/>
                </a:xfrm>
                <a:prstGeom prst="rect">
                  <a:avLst/>
                </a:prstGeom>
                <a:solidFill>
                  <a:srgbClr val="0099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2" name="Rectangle 31"/>
                <p:cNvSpPr>
                  <a:spLocks noChangeAspect="1" noChangeArrowheads="1"/>
                </p:cNvSpPr>
                <p:nvPr userDrawn="1"/>
              </p:nvSpPr>
              <p:spPr bwMode="auto">
                <a:xfrm flipV="1">
                  <a:off x="6242" y="2659"/>
                  <a:ext cx="117"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3" name="Rectangle 32"/>
                <p:cNvSpPr>
                  <a:spLocks noChangeAspect="1" noChangeArrowheads="1"/>
                </p:cNvSpPr>
                <p:nvPr userDrawn="1"/>
              </p:nvSpPr>
              <p:spPr bwMode="auto">
                <a:xfrm flipV="1">
                  <a:off x="5893" y="2659"/>
                  <a:ext cx="117"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6" name="Group 33"/>
              <p:cNvGrpSpPr>
                <a:grpSpLocks noChangeAspect="1"/>
              </p:cNvGrpSpPr>
              <p:nvPr userDrawn="1"/>
            </p:nvGrpSpPr>
            <p:grpSpPr bwMode="auto">
              <a:xfrm>
                <a:off x="5921" y="2387"/>
                <a:ext cx="409" cy="104"/>
                <a:chOff x="5893" y="2251"/>
                <a:chExt cx="466" cy="119"/>
              </a:xfrm>
            </p:grpSpPr>
            <p:sp>
              <p:nvSpPr>
                <p:cNvPr id="13376" name="Rectangle 34"/>
                <p:cNvSpPr>
                  <a:spLocks noChangeAspect="1" noChangeArrowheads="1"/>
                </p:cNvSpPr>
                <p:nvPr userDrawn="1"/>
              </p:nvSpPr>
              <p:spPr bwMode="auto">
                <a:xfrm flipV="1">
                  <a:off x="6127" y="2251"/>
                  <a:ext cx="115" cy="119"/>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7" name="Rectangle 35"/>
                <p:cNvSpPr>
                  <a:spLocks noChangeAspect="1" noChangeArrowheads="1"/>
                </p:cNvSpPr>
                <p:nvPr userDrawn="1"/>
              </p:nvSpPr>
              <p:spPr bwMode="auto">
                <a:xfrm flipV="1">
                  <a:off x="6242" y="2251"/>
                  <a:ext cx="117" cy="119"/>
                </a:xfrm>
                <a:prstGeom prst="rect">
                  <a:avLst/>
                </a:prstGeom>
                <a:solidFill>
                  <a:srgbClr val="CC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8" name="Rectangle 36"/>
                <p:cNvSpPr>
                  <a:spLocks noChangeAspect="1" noChangeArrowheads="1"/>
                </p:cNvSpPr>
                <p:nvPr userDrawn="1"/>
              </p:nvSpPr>
              <p:spPr bwMode="auto">
                <a:xfrm flipV="1">
                  <a:off x="5893" y="2251"/>
                  <a:ext cx="117" cy="119"/>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9" name="Rectangle 37"/>
                <p:cNvSpPr>
                  <a:spLocks noChangeAspect="1" noChangeArrowheads="1"/>
                </p:cNvSpPr>
                <p:nvPr userDrawn="1"/>
              </p:nvSpPr>
              <p:spPr bwMode="auto">
                <a:xfrm flipV="1">
                  <a:off x="6010" y="2251"/>
                  <a:ext cx="116" cy="119"/>
                </a:xfrm>
                <a:prstGeom prst="rect">
                  <a:avLst/>
                </a:prstGeom>
                <a:solidFill>
                  <a:srgbClr val="66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7" name="Group 38"/>
              <p:cNvGrpSpPr>
                <a:grpSpLocks noChangeAspect="1"/>
              </p:cNvGrpSpPr>
              <p:nvPr userDrawn="1"/>
            </p:nvGrpSpPr>
            <p:grpSpPr bwMode="auto">
              <a:xfrm>
                <a:off x="5921" y="2944"/>
                <a:ext cx="409" cy="101"/>
                <a:chOff x="5893" y="2886"/>
                <a:chExt cx="466" cy="115"/>
              </a:xfrm>
            </p:grpSpPr>
            <p:sp>
              <p:nvSpPr>
                <p:cNvPr id="13372" name="Rectangle 39"/>
                <p:cNvSpPr>
                  <a:spLocks noChangeAspect="1" noChangeArrowheads="1"/>
                </p:cNvSpPr>
                <p:nvPr userDrawn="1"/>
              </p:nvSpPr>
              <p:spPr bwMode="auto">
                <a:xfrm flipV="1">
                  <a:off x="6010" y="2886"/>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3" name="Rectangle 40"/>
                <p:cNvSpPr>
                  <a:spLocks noChangeAspect="1" noChangeArrowheads="1"/>
                </p:cNvSpPr>
                <p:nvPr userDrawn="1"/>
              </p:nvSpPr>
              <p:spPr bwMode="auto">
                <a:xfrm flipV="1">
                  <a:off x="6127" y="2886"/>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4" name="Rectangle 41"/>
                <p:cNvSpPr>
                  <a:spLocks noChangeAspect="1" noChangeArrowheads="1"/>
                </p:cNvSpPr>
                <p:nvPr userDrawn="1"/>
              </p:nvSpPr>
              <p:spPr bwMode="auto">
                <a:xfrm flipV="1">
                  <a:off x="6242" y="2886"/>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5" name="Rectangle 42"/>
                <p:cNvSpPr>
                  <a:spLocks noChangeAspect="1" noChangeArrowheads="1"/>
                </p:cNvSpPr>
                <p:nvPr userDrawn="1"/>
              </p:nvSpPr>
              <p:spPr bwMode="auto">
                <a:xfrm flipV="1">
                  <a:off x="5893" y="2886"/>
                  <a:ext cx="117" cy="115"/>
                </a:xfrm>
                <a:prstGeom prst="rect">
                  <a:avLst/>
                </a:prstGeom>
                <a:solidFill>
                  <a:schemeClr val="tx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8" name="Group 43"/>
              <p:cNvGrpSpPr>
                <a:grpSpLocks noChangeAspect="1"/>
              </p:cNvGrpSpPr>
              <p:nvPr userDrawn="1"/>
            </p:nvGrpSpPr>
            <p:grpSpPr bwMode="auto">
              <a:xfrm>
                <a:off x="5921" y="3064"/>
                <a:ext cx="409" cy="101"/>
                <a:chOff x="5893" y="3022"/>
                <a:chExt cx="466" cy="115"/>
              </a:xfrm>
            </p:grpSpPr>
            <p:sp>
              <p:nvSpPr>
                <p:cNvPr id="13368" name="Rectangle 44"/>
                <p:cNvSpPr>
                  <a:spLocks noChangeAspect="1" noChangeArrowheads="1"/>
                </p:cNvSpPr>
                <p:nvPr userDrawn="1"/>
              </p:nvSpPr>
              <p:spPr bwMode="auto">
                <a:xfrm flipV="1">
                  <a:off x="6010" y="3022"/>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9" name="Rectangle 45"/>
                <p:cNvSpPr>
                  <a:spLocks noChangeAspect="1" noChangeArrowheads="1"/>
                </p:cNvSpPr>
                <p:nvPr userDrawn="1"/>
              </p:nvSpPr>
              <p:spPr bwMode="auto">
                <a:xfrm flipV="1">
                  <a:off x="6127" y="3022"/>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0" name="Rectangle 46"/>
                <p:cNvSpPr>
                  <a:spLocks noChangeAspect="1" noChangeArrowheads="1"/>
                </p:cNvSpPr>
                <p:nvPr userDrawn="1"/>
              </p:nvSpPr>
              <p:spPr bwMode="auto">
                <a:xfrm flipV="1">
                  <a:off x="6242" y="3022"/>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1" name="Rectangle 47"/>
                <p:cNvSpPr>
                  <a:spLocks noChangeAspect="1" noChangeArrowheads="1"/>
                </p:cNvSpPr>
                <p:nvPr userDrawn="1"/>
              </p:nvSpPr>
              <p:spPr bwMode="auto">
                <a:xfrm flipV="1">
                  <a:off x="5893" y="3022"/>
                  <a:ext cx="117" cy="115"/>
                </a:xfrm>
                <a:prstGeom prst="rect">
                  <a:avLst/>
                </a:prstGeom>
                <a:solidFill>
                  <a:srgbClr val="9900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9" name="Group 48"/>
              <p:cNvGrpSpPr>
                <a:grpSpLocks noChangeAspect="1"/>
              </p:cNvGrpSpPr>
              <p:nvPr userDrawn="1"/>
            </p:nvGrpSpPr>
            <p:grpSpPr bwMode="auto">
              <a:xfrm>
                <a:off x="5921" y="3183"/>
                <a:ext cx="409" cy="101"/>
                <a:chOff x="5893" y="3158"/>
                <a:chExt cx="466" cy="115"/>
              </a:xfrm>
            </p:grpSpPr>
            <p:sp>
              <p:nvSpPr>
                <p:cNvPr id="13364" name="Rectangle 49"/>
                <p:cNvSpPr>
                  <a:spLocks noChangeAspect="1" noChangeArrowheads="1"/>
                </p:cNvSpPr>
                <p:nvPr userDrawn="1"/>
              </p:nvSpPr>
              <p:spPr bwMode="auto">
                <a:xfrm flipV="1">
                  <a:off x="6010" y="3158"/>
                  <a:ext cx="116"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5" name="Rectangle 50"/>
                <p:cNvSpPr>
                  <a:spLocks noChangeAspect="1" noChangeArrowheads="1"/>
                </p:cNvSpPr>
                <p:nvPr userDrawn="1"/>
              </p:nvSpPr>
              <p:spPr bwMode="auto">
                <a:xfrm flipV="1">
                  <a:off x="6127" y="3158"/>
                  <a:ext cx="115"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6" name="Rectangle 51"/>
                <p:cNvSpPr>
                  <a:spLocks noChangeAspect="1" noChangeArrowheads="1"/>
                </p:cNvSpPr>
                <p:nvPr userDrawn="1"/>
              </p:nvSpPr>
              <p:spPr bwMode="auto">
                <a:xfrm flipV="1">
                  <a:off x="6242" y="3158"/>
                  <a:ext cx="117"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7" name="Rectangle 52"/>
                <p:cNvSpPr>
                  <a:spLocks noChangeAspect="1" noChangeArrowheads="1"/>
                </p:cNvSpPr>
                <p:nvPr userDrawn="1"/>
              </p:nvSpPr>
              <p:spPr bwMode="auto">
                <a:xfrm flipV="1">
                  <a:off x="5893" y="3158"/>
                  <a:ext cx="117" cy="115"/>
                </a:xfrm>
                <a:prstGeom prst="rect">
                  <a:avLst/>
                </a:prstGeom>
                <a:solidFill>
                  <a:srgbClr val="9900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0" name="Group 53"/>
              <p:cNvGrpSpPr>
                <a:grpSpLocks noChangeAspect="1"/>
              </p:cNvGrpSpPr>
              <p:nvPr userDrawn="1"/>
            </p:nvGrpSpPr>
            <p:grpSpPr bwMode="auto">
              <a:xfrm>
                <a:off x="5921" y="3383"/>
                <a:ext cx="409" cy="100"/>
                <a:chOff x="5893" y="3385"/>
                <a:chExt cx="466" cy="115"/>
              </a:xfrm>
            </p:grpSpPr>
            <p:sp>
              <p:nvSpPr>
                <p:cNvPr id="13360" name="Rectangle 54"/>
                <p:cNvSpPr>
                  <a:spLocks noChangeAspect="1" noChangeArrowheads="1"/>
                </p:cNvSpPr>
                <p:nvPr userDrawn="1"/>
              </p:nvSpPr>
              <p:spPr bwMode="auto">
                <a:xfrm flipV="1">
                  <a:off x="6010" y="3385"/>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1" name="Rectangle 55"/>
                <p:cNvSpPr>
                  <a:spLocks noChangeAspect="1" noChangeArrowheads="1"/>
                </p:cNvSpPr>
                <p:nvPr userDrawn="1"/>
              </p:nvSpPr>
              <p:spPr bwMode="auto">
                <a:xfrm flipV="1">
                  <a:off x="6127" y="3385"/>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2" name="Rectangle 56"/>
                <p:cNvSpPr>
                  <a:spLocks noChangeAspect="1" noChangeArrowheads="1"/>
                </p:cNvSpPr>
                <p:nvPr userDrawn="1"/>
              </p:nvSpPr>
              <p:spPr bwMode="auto">
                <a:xfrm flipV="1">
                  <a:off x="6242" y="3385"/>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3" name="Rectangle 57"/>
                <p:cNvSpPr>
                  <a:spLocks noChangeAspect="1" noChangeArrowheads="1"/>
                </p:cNvSpPr>
                <p:nvPr userDrawn="1"/>
              </p:nvSpPr>
              <p:spPr bwMode="auto">
                <a:xfrm flipV="1">
                  <a:off x="5893" y="3385"/>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1" name="Group 58"/>
              <p:cNvGrpSpPr>
                <a:grpSpLocks noChangeAspect="1"/>
              </p:cNvGrpSpPr>
              <p:nvPr userDrawn="1"/>
            </p:nvGrpSpPr>
            <p:grpSpPr bwMode="auto">
              <a:xfrm>
                <a:off x="5921" y="3502"/>
                <a:ext cx="409" cy="101"/>
                <a:chOff x="5893" y="3521"/>
                <a:chExt cx="466" cy="115"/>
              </a:xfrm>
            </p:grpSpPr>
            <p:sp>
              <p:nvSpPr>
                <p:cNvPr id="13356" name="Rectangle 59"/>
                <p:cNvSpPr>
                  <a:spLocks noChangeAspect="1" noChangeArrowheads="1"/>
                </p:cNvSpPr>
                <p:nvPr userDrawn="1"/>
              </p:nvSpPr>
              <p:spPr bwMode="auto">
                <a:xfrm flipV="1">
                  <a:off x="6010" y="3521"/>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7" name="Rectangle 60"/>
                <p:cNvSpPr>
                  <a:spLocks noChangeAspect="1" noChangeArrowheads="1"/>
                </p:cNvSpPr>
                <p:nvPr userDrawn="1"/>
              </p:nvSpPr>
              <p:spPr bwMode="auto">
                <a:xfrm flipV="1">
                  <a:off x="6127" y="3521"/>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8" name="Rectangle 61"/>
                <p:cNvSpPr>
                  <a:spLocks noChangeAspect="1" noChangeArrowheads="1"/>
                </p:cNvSpPr>
                <p:nvPr userDrawn="1"/>
              </p:nvSpPr>
              <p:spPr bwMode="auto">
                <a:xfrm flipV="1">
                  <a:off x="6242" y="3521"/>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9" name="Rectangle 62"/>
                <p:cNvSpPr>
                  <a:spLocks noChangeAspect="1" noChangeArrowheads="1"/>
                </p:cNvSpPr>
                <p:nvPr userDrawn="1"/>
              </p:nvSpPr>
              <p:spPr bwMode="auto">
                <a:xfrm flipV="1">
                  <a:off x="5893" y="3521"/>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2" name="Group 63"/>
              <p:cNvGrpSpPr>
                <a:grpSpLocks noChangeAspect="1"/>
              </p:cNvGrpSpPr>
              <p:nvPr userDrawn="1"/>
            </p:nvGrpSpPr>
            <p:grpSpPr bwMode="auto">
              <a:xfrm>
                <a:off x="5921" y="3621"/>
                <a:ext cx="409" cy="101"/>
                <a:chOff x="5893" y="3657"/>
                <a:chExt cx="466" cy="115"/>
              </a:xfrm>
            </p:grpSpPr>
            <p:sp>
              <p:nvSpPr>
                <p:cNvPr id="13352" name="Rectangle 64"/>
                <p:cNvSpPr>
                  <a:spLocks noChangeAspect="1" noChangeArrowheads="1"/>
                </p:cNvSpPr>
                <p:nvPr userDrawn="1"/>
              </p:nvSpPr>
              <p:spPr bwMode="auto">
                <a:xfrm flipV="1">
                  <a:off x="6010" y="3657"/>
                  <a:ext cx="116"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3" name="Rectangle 65"/>
                <p:cNvSpPr>
                  <a:spLocks noChangeAspect="1" noChangeArrowheads="1"/>
                </p:cNvSpPr>
                <p:nvPr userDrawn="1"/>
              </p:nvSpPr>
              <p:spPr bwMode="auto">
                <a:xfrm flipV="1">
                  <a:off x="6127" y="3657"/>
                  <a:ext cx="115"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4" name="Rectangle 66"/>
                <p:cNvSpPr>
                  <a:spLocks noChangeAspect="1" noChangeArrowheads="1"/>
                </p:cNvSpPr>
                <p:nvPr userDrawn="1"/>
              </p:nvSpPr>
              <p:spPr bwMode="auto">
                <a:xfrm flipV="1">
                  <a:off x="6242" y="3657"/>
                  <a:ext cx="117"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5" name="Rectangle 67"/>
                <p:cNvSpPr>
                  <a:spLocks noChangeAspect="1" noChangeArrowheads="1"/>
                </p:cNvSpPr>
                <p:nvPr userDrawn="1"/>
              </p:nvSpPr>
              <p:spPr bwMode="auto">
                <a:xfrm flipV="1">
                  <a:off x="5893" y="3657"/>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3" name="Group 68"/>
              <p:cNvGrpSpPr>
                <a:grpSpLocks noChangeAspect="1"/>
              </p:cNvGrpSpPr>
              <p:nvPr userDrawn="1"/>
            </p:nvGrpSpPr>
            <p:grpSpPr bwMode="auto">
              <a:xfrm>
                <a:off x="5921" y="3821"/>
                <a:ext cx="409" cy="101"/>
                <a:chOff x="5893" y="3884"/>
                <a:chExt cx="466" cy="115"/>
              </a:xfrm>
            </p:grpSpPr>
            <p:sp>
              <p:nvSpPr>
                <p:cNvPr id="13348" name="Rectangle 69"/>
                <p:cNvSpPr>
                  <a:spLocks noChangeAspect="1" noChangeArrowheads="1"/>
                </p:cNvSpPr>
                <p:nvPr userDrawn="1"/>
              </p:nvSpPr>
              <p:spPr bwMode="auto">
                <a:xfrm flipV="1">
                  <a:off x="6010" y="3884"/>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9" name="Rectangle 70"/>
                <p:cNvSpPr>
                  <a:spLocks noChangeAspect="1" noChangeArrowheads="1"/>
                </p:cNvSpPr>
                <p:nvPr userDrawn="1"/>
              </p:nvSpPr>
              <p:spPr bwMode="auto">
                <a:xfrm flipV="1">
                  <a:off x="6127" y="3884"/>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0" name="Rectangle 71"/>
                <p:cNvSpPr>
                  <a:spLocks noChangeAspect="1" noChangeArrowheads="1"/>
                </p:cNvSpPr>
                <p:nvPr userDrawn="1"/>
              </p:nvSpPr>
              <p:spPr bwMode="auto">
                <a:xfrm flipV="1">
                  <a:off x="6242" y="3884"/>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1" name="Rectangle 72"/>
                <p:cNvSpPr>
                  <a:spLocks noChangeAspect="1" noChangeArrowheads="1"/>
                </p:cNvSpPr>
                <p:nvPr userDrawn="1"/>
              </p:nvSpPr>
              <p:spPr bwMode="auto">
                <a:xfrm flipV="1">
                  <a:off x="5893" y="3884"/>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4" name="Group 73"/>
              <p:cNvGrpSpPr>
                <a:grpSpLocks noChangeAspect="1"/>
              </p:cNvGrpSpPr>
              <p:nvPr userDrawn="1"/>
            </p:nvGrpSpPr>
            <p:grpSpPr bwMode="auto">
              <a:xfrm>
                <a:off x="5921" y="3945"/>
                <a:ext cx="409" cy="101"/>
                <a:chOff x="5893" y="4026"/>
                <a:chExt cx="466" cy="115"/>
              </a:xfrm>
            </p:grpSpPr>
            <p:sp>
              <p:nvSpPr>
                <p:cNvPr id="13344" name="Rectangle 74"/>
                <p:cNvSpPr>
                  <a:spLocks noChangeAspect="1" noChangeArrowheads="1"/>
                </p:cNvSpPr>
                <p:nvPr userDrawn="1"/>
              </p:nvSpPr>
              <p:spPr bwMode="auto">
                <a:xfrm flipV="1">
                  <a:off x="6010" y="4026"/>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5" name="Rectangle 75"/>
                <p:cNvSpPr>
                  <a:spLocks noChangeAspect="1" noChangeArrowheads="1"/>
                </p:cNvSpPr>
                <p:nvPr userDrawn="1"/>
              </p:nvSpPr>
              <p:spPr bwMode="auto">
                <a:xfrm flipV="1">
                  <a:off x="6127" y="4026"/>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6" name="Rectangle 76"/>
                <p:cNvSpPr>
                  <a:spLocks noChangeAspect="1" noChangeArrowheads="1"/>
                </p:cNvSpPr>
                <p:nvPr userDrawn="1"/>
              </p:nvSpPr>
              <p:spPr bwMode="auto">
                <a:xfrm flipV="1">
                  <a:off x="6242" y="4026"/>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7" name="Rectangle 77"/>
                <p:cNvSpPr>
                  <a:spLocks noChangeAspect="1" noChangeArrowheads="1"/>
                </p:cNvSpPr>
                <p:nvPr userDrawn="1"/>
              </p:nvSpPr>
              <p:spPr bwMode="auto">
                <a:xfrm flipV="1">
                  <a:off x="5893" y="4026"/>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5" name="Group 78"/>
              <p:cNvGrpSpPr>
                <a:grpSpLocks noChangeAspect="1"/>
              </p:cNvGrpSpPr>
              <p:nvPr userDrawn="1"/>
            </p:nvGrpSpPr>
            <p:grpSpPr bwMode="auto">
              <a:xfrm>
                <a:off x="5921" y="4069"/>
                <a:ext cx="409" cy="101"/>
                <a:chOff x="5893" y="4167"/>
                <a:chExt cx="466" cy="115"/>
              </a:xfrm>
            </p:grpSpPr>
            <p:sp>
              <p:nvSpPr>
                <p:cNvPr id="13340" name="Rectangle 79"/>
                <p:cNvSpPr>
                  <a:spLocks noChangeAspect="1" noChangeArrowheads="1"/>
                </p:cNvSpPr>
                <p:nvPr userDrawn="1"/>
              </p:nvSpPr>
              <p:spPr bwMode="auto">
                <a:xfrm flipV="1">
                  <a:off x="6010" y="4167"/>
                  <a:ext cx="116" cy="115"/>
                </a:xfrm>
                <a:prstGeom prst="rect">
                  <a:avLst/>
                </a:prstGeom>
                <a:solidFill>
                  <a:schemeClr val="hlink"/>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1" name="Rectangle 80"/>
                <p:cNvSpPr>
                  <a:spLocks noChangeAspect="1" noChangeArrowheads="1"/>
                </p:cNvSpPr>
                <p:nvPr userDrawn="1"/>
              </p:nvSpPr>
              <p:spPr bwMode="auto">
                <a:xfrm flipV="1">
                  <a:off x="6127" y="4167"/>
                  <a:ext cx="115" cy="115"/>
                </a:xfrm>
                <a:prstGeom prst="rect">
                  <a:avLst/>
                </a:prstGeom>
                <a:solidFill>
                  <a:schemeClr val="accent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2" name="Rectangle 81"/>
                <p:cNvSpPr>
                  <a:spLocks noChangeAspect="1" noChangeArrowheads="1"/>
                </p:cNvSpPr>
                <p:nvPr userDrawn="1"/>
              </p:nvSpPr>
              <p:spPr bwMode="auto">
                <a:xfrm flipV="1">
                  <a:off x="6242" y="4167"/>
                  <a:ext cx="117" cy="115"/>
                </a:xfrm>
                <a:prstGeom prst="rect">
                  <a:avLst/>
                </a:prstGeom>
                <a:solidFill>
                  <a:schemeClr val="accent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3" name="Rectangle 82"/>
                <p:cNvSpPr>
                  <a:spLocks noChangeAspect="1" noChangeArrowheads="1"/>
                </p:cNvSpPr>
                <p:nvPr userDrawn="1"/>
              </p:nvSpPr>
              <p:spPr bwMode="auto">
                <a:xfrm flipV="1">
                  <a:off x="5893" y="4167"/>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grpSp>
      <p:sp>
        <p:nvSpPr>
          <p:cNvPr id="13321" name="Rectangle 5"/>
          <p:cNvSpPr>
            <a:spLocks noChangeArrowheads="1"/>
          </p:cNvSpPr>
          <p:nvPr/>
        </p:nvSpPr>
        <p:spPr bwMode="auto">
          <a:xfrm>
            <a:off x="8481485" y="6451601"/>
            <a:ext cx="2796116" cy="455613"/>
          </a:xfrm>
          <a:prstGeom prst="rect">
            <a:avLst/>
          </a:prstGeom>
          <a:noFill/>
          <a:ln>
            <a:noFill/>
          </a:ln>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lnSpc>
                <a:spcPct val="85000"/>
              </a:lnSpc>
            </a:pPr>
            <a:r>
              <a:rPr lang="de-DE" altLang="zh-CN" sz="1200">
                <a:solidFill>
                  <a:srgbClr val="000000"/>
                </a:solidFill>
                <a:latin typeface="FrutigerNext LT Bold" panose="020B0803040504020204" pitchFamily="34" charset="0"/>
                <a:ea typeface="MS PGothic" panose="020B0600070205080204" pitchFamily="34" charset="-128"/>
              </a:rPr>
              <a:t>Page </a:t>
            </a:r>
            <a:fld id="{3511908B-7E61-4B81-86B8-54B98BD7C657}" type="slidenum">
              <a:rPr lang="de-DE" altLang="zh-CN" sz="1200">
                <a:solidFill>
                  <a:srgbClr val="000000"/>
                </a:solidFill>
                <a:latin typeface="FrutigerNext LT Bold" panose="020B0803040504020204" pitchFamily="34" charset="0"/>
                <a:ea typeface="MS PGothic" panose="020B0600070205080204" pitchFamily="34" charset="-128"/>
              </a:rPr>
              <a:pPr eaLnBrk="0" hangingPunct="0">
                <a:lnSpc>
                  <a:spcPct val="85000"/>
                </a:lnSpc>
              </a:pPr>
              <a:t>‹#›</a:t>
            </a:fld>
            <a:endParaRPr lang="en-GB" altLang="zh-CN" sz="1200">
              <a:solidFill>
                <a:srgbClr val="000000"/>
              </a:solidFill>
              <a:latin typeface="FrutigerNext LT Bold" panose="020B0803040504020204" pitchFamily="34" charset="0"/>
              <a:ea typeface="MS PGothic" panose="020B0600070205080204" pitchFamily="34" charset="-128"/>
            </a:endParaRPr>
          </a:p>
        </p:txBody>
      </p:sp>
      <p:sp>
        <p:nvSpPr>
          <p:cNvPr id="13322" name="Text Box 81"/>
          <p:cNvSpPr txBox="1">
            <a:spLocks noChangeArrowheads="1"/>
          </p:cNvSpPr>
          <p:nvPr/>
        </p:nvSpPr>
        <p:spPr bwMode="auto">
          <a:xfrm>
            <a:off x="-3845984" y="1330326"/>
            <a:ext cx="3702051" cy="3876675"/>
          </a:xfrm>
          <a:prstGeom prst="rect">
            <a:avLst/>
          </a:prstGeom>
          <a:noFill/>
          <a:ln>
            <a:noFill/>
          </a:ln>
          <a:extLst/>
        </p:spPr>
        <p:txBody>
          <a:bodyPr lIns="78345" tIns="39172" rIns="78345" bIns="39172">
            <a:spAutoFit/>
          </a:bodyPr>
          <a:lstStyle>
            <a:lvl1pPr defTabSz="784225">
              <a:defRPr>
                <a:solidFill>
                  <a:schemeClr val="tx1"/>
                </a:solidFill>
                <a:latin typeface="Calibri" panose="020F0502020204030204" pitchFamily="34" charset="0"/>
                <a:ea typeface="宋体" panose="02010600030101010101" pitchFamily="2" charset="-122"/>
              </a:defRPr>
            </a:lvl1pPr>
            <a:lvl2pPr marL="742950" indent="-285750" defTabSz="784225">
              <a:defRPr>
                <a:solidFill>
                  <a:schemeClr val="tx1"/>
                </a:solidFill>
                <a:latin typeface="Calibri" panose="020F0502020204030204" pitchFamily="34" charset="0"/>
                <a:ea typeface="宋体" panose="02010600030101010101" pitchFamily="2" charset="-122"/>
              </a:defRPr>
            </a:lvl2pPr>
            <a:lvl3pPr marL="1143000" indent="-228600" defTabSz="784225">
              <a:defRPr>
                <a:solidFill>
                  <a:schemeClr val="tx1"/>
                </a:solidFill>
                <a:latin typeface="Calibri" panose="020F0502020204030204" pitchFamily="34" charset="0"/>
                <a:ea typeface="宋体" panose="02010600030101010101" pitchFamily="2" charset="-122"/>
              </a:defRPr>
            </a:lvl3pPr>
            <a:lvl4pPr marL="1600200" indent="-228600" defTabSz="784225">
              <a:defRPr>
                <a:solidFill>
                  <a:schemeClr val="tx1"/>
                </a:solidFill>
                <a:latin typeface="Calibri" panose="020F0502020204030204" pitchFamily="34" charset="0"/>
                <a:ea typeface="宋体" panose="02010600030101010101" pitchFamily="2" charset="-122"/>
              </a:defRPr>
            </a:lvl4pPr>
            <a:lvl5pPr marL="2057400" indent="-228600" defTabSz="784225">
              <a:defRPr>
                <a:solidFill>
                  <a:schemeClr val="tx1"/>
                </a:solidFill>
                <a:latin typeface="Calibri" panose="020F0502020204030204" pitchFamily="34" charset="0"/>
                <a:ea typeface="宋体" panose="02010600030101010101" pitchFamily="2" charset="-122"/>
              </a:defRPr>
            </a:lvl5pPr>
            <a:lvl6pPr marL="25146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r">
              <a:spcBef>
                <a:spcPct val="20000"/>
              </a:spcBef>
              <a:defRPr/>
            </a:pPr>
            <a:r>
              <a:rPr lang="zh-CN" altLang="zh-CN" sz="1100" dirty="0" smtClean="0">
                <a:solidFill>
                  <a:srgbClr val="FFFFFF"/>
                </a:solidFill>
                <a:latin typeface="FrutigerNext LT Regular" panose="020B0503040504020204" pitchFamily="34" charset="0"/>
              </a:rPr>
              <a:t>Slide title :32-35pt  </a:t>
            </a:r>
          </a:p>
          <a:p>
            <a:pPr algn="r">
              <a:spcBef>
                <a:spcPct val="20000"/>
              </a:spcBef>
              <a:defRPr/>
            </a:pPr>
            <a:r>
              <a:rPr lang="zh-CN" altLang="zh-CN" sz="1100" dirty="0" smtClean="0">
                <a:solidFill>
                  <a:srgbClr val="FFFFFF"/>
                </a:solidFill>
                <a:latin typeface="FrutigerNext LT Regular" panose="020B0503040504020204" pitchFamily="34" charset="0"/>
              </a:rPr>
              <a:t>Color: R153 G0 B0</a:t>
            </a:r>
          </a:p>
          <a:p>
            <a:pPr algn="r">
              <a:spcBef>
                <a:spcPct val="20000"/>
              </a:spcBef>
              <a:defRPr/>
            </a:pPr>
            <a:r>
              <a:rPr lang="zh-CN" altLang="zh-CN" sz="1100" dirty="0" smtClean="0">
                <a:solidFill>
                  <a:srgbClr val="FFFFFF"/>
                </a:solidFill>
                <a:latin typeface="FrutigerNext LT Regular" panose="020B0503040504020204" pitchFamily="34" charset="0"/>
              </a:rPr>
              <a:t>Corporate Font :</a:t>
            </a:r>
          </a:p>
          <a:p>
            <a:pPr algn="r">
              <a:spcBef>
                <a:spcPct val="20000"/>
              </a:spcBef>
              <a:defRPr/>
            </a:pPr>
            <a:r>
              <a:rPr lang="zh-CN" altLang="zh-CN" sz="1100" dirty="0" smtClean="0">
                <a:solidFill>
                  <a:srgbClr val="FFFFFF"/>
                </a:solidFill>
                <a:latin typeface="FrutigerNext LT Regular" panose="020B0503040504020204" pitchFamily="34" charset="0"/>
              </a:rPr>
              <a:t>FrutigerNext LT Medium</a:t>
            </a:r>
          </a:p>
          <a:p>
            <a:pPr algn="r">
              <a:spcBef>
                <a:spcPct val="20000"/>
              </a:spcBef>
              <a:defRPr/>
            </a:pPr>
            <a:r>
              <a:rPr lang="zh-CN" altLang="zh-CN" sz="1100" dirty="0" smtClean="0">
                <a:solidFill>
                  <a:srgbClr val="FFFFFF"/>
                </a:solidFill>
                <a:latin typeface="FrutigerNext LT Regular" panose="020B0503040504020204" pitchFamily="34" charset="0"/>
              </a:rPr>
              <a:t>Font to be used by customers and </a:t>
            </a:r>
          </a:p>
          <a:p>
            <a:pPr algn="r">
              <a:spcBef>
                <a:spcPct val="20000"/>
              </a:spcBef>
              <a:defRPr/>
            </a:pPr>
            <a:r>
              <a:rPr lang="zh-CN" altLang="zh-CN" sz="1100" dirty="0" smtClean="0">
                <a:solidFill>
                  <a:srgbClr val="FFFFFF"/>
                </a:solidFill>
                <a:latin typeface="FrutigerNext LT Regular" panose="020B0503040504020204" pitchFamily="34" charset="0"/>
              </a:rPr>
              <a:t>partners : </a:t>
            </a:r>
          </a:p>
          <a:p>
            <a:pPr algn="r">
              <a:spcBef>
                <a:spcPct val="20000"/>
              </a:spcBef>
              <a:defRPr/>
            </a:pPr>
            <a:r>
              <a:rPr lang="zh-CN" altLang="zh-CN" sz="1100" dirty="0" smtClean="0">
                <a:solidFill>
                  <a:srgbClr val="FFFFFF"/>
                </a:solidFill>
                <a:latin typeface="FrutigerNext LT Regular" panose="020B0503040504020204" pitchFamily="34" charset="0"/>
              </a:rPr>
              <a:t>Arial</a:t>
            </a: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r>
              <a:rPr lang="zh-CN" altLang="zh-CN" sz="1100" dirty="0" smtClean="0">
                <a:solidFill>
                  <a:srgbClr val="FFFFFF"/>
                </a:solidFill>
                <a:latin typeface="FrutigerNext LT Regular" panose="020B0503040504020204" pitchFamily="34" charset="0"/>
              </a:rPr>
              <a:t>Slide text :20-22pt</a:t>
            </a:r>
          </a:p>
          <a:p>
            <a:pPr algn="r">
              <a:spcBef>
                <a:spcPct val="20000"/>
              </a:spcBef>
              <a:defRPr/>
            </a:pPr>
            <a:r>
              <a:rPr lang="zh-CN" altLang="zh-CN" sz="1100" dirty="0" smtClean="0">
                <a:solidFill>
                  <a:srgbClr val="FFFFFF"/>
                </a:solidFill>
                <a:latin typeface="FrutigerNext LT Regular" panose="020B0503040504020204" pitchFamily="34" charset="0"/>
              </a:rPr>
              <a:t>Bullets level 2-5:</a:t>
            </a:r>
          </a:p>
          <a:p>
            <a:pPr algn="r">
              <a:spcBef>
                <a:spcPct val="20000"/>
              </a:spcBef>
              <a:defRPr/>
            </a:pPr>
            <a:r>
              <a:rPr lang="zh-CN" altLang="zh-CN" sz="1100" dirty="0" smtClean="0">
                <a:solidFill>
                  <a:srgbClr val="FFFFFF"/>
                </a:solidFill>
                <a:latin typeface="FrutigerNext LT Regular" panose="020B0503040504020204" pitchFamily="34" charset="0"/>
              </a:rPr>
              <a:t> 18pt  </a:t>
            </a:r>
          </a:p>
          <a:p>
            <a:pPr algn="r">
              <a:spcBef>
                <a:spcPct val="20000"/>
              </a:spcBef>
              <a:defRPr/>
            </a:pPr>
            <a:r>
              <a:rPr lang="zh-CN" altLang="zh-CN" sz="1100" dirty="0" smtClean="0">
                <a:solidFill>
                  <a:srgbClr val="FFFFFF"/>
                </a:solidFill>
                <a:latin typeface="FrutigerNext LT Regular" panose="020B0503040504020204" pitchFamily="34" charset="0"/>
              </a:rPr>
              <a:t>Color:Black</a:t>
            </a:r>
          </a:p>
          <a:p>
            <a:pPr algn="r">
              <a:spcBef>
                <a:spcPct val="20000"/>
              </a:spcBef>
              <a:defRPr/>
            </a:pPr>
            <a:r>
              <a:rPr lang="zh-CN" altLang="zh-CN" sz="1100" dirty="0" smtClean="0">
                <a:solidFill>
                  <a:srgbClr val="FFFFFF"/>
                </a:solidFill>
                <a:latin typeface="FrutigerNext LT Regular" panose="020B0503040504020204" pitchFamily="34" charset="0"/>
              </a:rPr>
              <a:t>Corporate Font :</a:t>
            </a:r>
          </a:p>
          <a:p>
            <a:pPr algn="r">
              <a:spcBef>
                <a:spcPct val="20000"/>
              </a:spcBef>
              <a:defRPr/>
            </a:pPr>
            <a:r>
              <a:rPr lang="zh-CN" altLang="zh-CN" sz="1100" dirty="0" smtClean="0">
                <a:solidFill>
                  <a:srgbClr val="FFFFFF"/>
                </a:solidFill>
                <a:latin typeface="FrutigerNext LT Regular" panose="020B0503040504020204" pitchFamily="34" charset="0"/>
              </a:rPr>
              <a:t>FrutigerNext LT Medium</a:t>
            </a:r>
          </a:p>
          <a:p>
            <a:pPr algn="r">
              <a:spcBef>
                <a:spcPct val="20000"/>
              </a:spcBef>
              <a:defRPr/>
            </a:pPr>
            <a:r>
              <a:rPr lang="zh-CN" altLang="zh-CN" sz="1100" dirty="0" smtClean="0">
                <a:solidFill>
                  <a:srgbClr val="FFFFFF"/>
                </a:solidFill>
                <a:latin typeface="FrutigerNext LT Regular" panose="020B0503040504020204" pitchFamily="34" charset="0"/>
              </a:rPr>
              <a:t>Font to be used by customers and </a:t>
            </a:r>
          </a:p>
          <a:p>
            <a:pPr algn="r">
              <a:spcBef>
                <a:spcPct val="20000"/>
              </a:spcBef>
              <a:defRPr/>
            </a:pPr>
            <a:r>
              <a:rPr lang="zh-CN" altLang="zh-CN" sz="1100" dirty="0" smtClean="0">
                <a:solidFill>
                  <a:srgbClr val="FFFFFF"/>
                </a:solidFill>
                <a:latin typeface="FrutigerNext LT Regular" panose="020B0503040504020204" pitchFamily="34" charset="0"/>
              </a:rPr>
              <a:t>partners : </a:t>
            </a:r>
          </a:p>
          <a:p>
            <a:pPr algn="r">
              <a:spcBef>
                <a:spcPct val="20000"/>
              </a:spcBef>
              <a:defRPr/>
            </a:pPr>
            <a:r>
              <a:rPr lang="zh-CN" altLang="zh-CN" sz="1100" dirty="0" smtClean="0">
                <a:solidFill>
                  <a:srgbClr val="FFFFFF"/>
                </a:solidFill>
                <a:latin typeface="FrutigerNext LT Regular" panose="020B0503040504020204" pitchFamily="34" charset="0"/>
              </a:rPr>
              <a:t>Arial</a:t>
            </a:r>
          </a:p>
        </p:txBody>
      </p:sp>
      <p:sp>
        <p:nvSpPr>
          <p:cNvPr id="13323" name="Text Box 84"/>
          <p:cNvSpPr txBox="1">
            <a:spLocks noChangeArrowheads="1"/>
          </p:cNvSpPr>
          <p:nvPr/>
        </p:nvSpPr>
        <p:spPr bwMode="auto">
          <a:xfrm>
            <a:off x="12335933" y="57150"/>
            <a:ext cx="1727200" cy="1107996"/>
          </a:xfrm>
          <a:prstGeom prst="rect">
            <a:avLst/>
          </a:prstGeom>
          <a:noFill/>
          <a:ln>
            <a:noFill/>
          </a:ln>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1100" smtClean="0">
                <a:solidFill>
                  <a:srgbClr val="FFFFFF"/>
                </a:solidFill>
                <a:latin typeface="FrutigerNext LT Regular" panose="020B0503040504020204" pitchFamily="34" charset="0"/>
              </a:rPr>
              <a:t>Top right  corner  for   field-mark, customer or partner logotypes. </a:t>
            </a:r>
          </a:p>
          <a:p>
            <a:pPr>
              <a:defRPr/>
            </a:pPr>
            <a:endParaRPr lang="en-US" altLang="zh-CN" sz="1100" smtClean="0">
              <a:solidFill>
                <a:srgbClr val="FFFFFF"/>
              </a:solidFill>
              <a:latin typeface="FrutigerNext LT Regular" panose="020B0503040504020204" pitchFamily="34" charset="0"/>
            </a:endParaRPr>
          </a:p>
          <a:p>
            <a:pPr>
              <a:defRPr/>
            </a:pPr>
            <a:r>
              <a:rPr lang="en-US" altLang="zh-CN" sz="1100" smtClean="0">
                <a:solidFill>
                  <a:srgbClr val="FFFFFF"/>
                </a:solidFill>
                <a:latin typeface="FrutigerNext LT Regular" panose="020B0503040504020204" pitchFamily="34" charset="0"/>
              </a:rPr>
              <a:t>----------------   </a:t>
            </a:r>
          </a:p>
          <a:p>
            <a:pPr>
              <a:defRPr/>
            </a:pPr>
            <a:endParaRPr lang="zh-CN" altLang="en-US" sz="1100" smtClean="0">
              <a:solidFill>
                <a:srgbClr val="FFFFFF"/>
              </a:solidFill>
              <a:latin typeface="FrutigerNext LT Regular" panose="020B0503040504020204" pitchFamily="34" charset="0"/>
            </a:endParaRPr>
          </a:p>
        </p:txBody>
      </p:sp>
      <p:sp>
        <p:nvSpPr>
          <p:cNvPr id="13324" name="Text Box 85"/>
          <p:cNvSpPr txBox="1">
            <a:spLocks noChangeArrowheads="1"/>
          </p:cNvSpPr>
          <p:nvPr/>
        </p:nvSpPr>
        <p:spPr bwMode="auto">
          <a:xfrm>
            <a:off x="12335933" y="1196976"/>
            <a:ext cx="1727200" cy="1954381"/>
          </a:xfrm>
          <a:prstGeom prst="rect">
            <a:avLst/>
          </a:prstGeom>
          <a:noFill/>
          <a:ln>
            <a:noFill/>
          </a:ln>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1100" dirty="0" smtClean="0">
                <a:solidFill>
                  <a:srgbClr val="FFFFFF"/>
                </a:solidFill>
                <a:latin typeface="FrutigerNext LT Regular" panose="020B0503040504020204" pitchFamily="34" charset="0"/>
              </a:rPr>
              <a:t>The following nine groups of colors are an example of how our design colors can be used, please take note that you should only use one design color group per slide. </a:t>
            </a:r>
          </a:p>
          <a:p>
            <a:pPr>
              <a:defRPr/>
            </a:pPr>
            <a:r>
              <a:rPr lang="en-US" altLang="zh-CN" sz="1100" dirty="0" smtClean="0">
                <a:solidFill>
                  <a:srgbClr val="FFFFFF"/>
                </a:solidFill>
                <a:latin typeface="FrutigerNext LT Regular" panose="020B0503040504020204" pitchFamily="34" charset="0"/>
              </a:rPr>
              <a:t> For specific usage details, refer to the “Typesetting Standard”.</a:t>
            </a:r>
          </a:p>
        </p:txBody>
      </p:sp>
    </p:spTree>
    <p:extLst>
      <p:ext uri="{BB962C8B-B14F-4D97-AF65-F5344CB8AC3E}">
        <p14:creationId xmlns:p14="http://schemas.microsoft.com/office/powerpoint/2010/main" val="1860347128"/>
      </p:ext>
    </p:extLst>
  </p:cSld>
  <p:clrMap bg1="lt1" tx1="dk1" bg2="lt2" tx2="dk2" accent1="accent1" accent2="accent2" accent3="accent3" accent4="accent4" accent5="accent5" accent6="accent6" hlink="hlink" folHlink="folHlink"/>
  <p:sldLayoutIdLst>
    <p:sldLayoutId id="2147484327" r:id="rId1"/>
    <p:sldLayoutId id="2147484329" r:id="rId2"/>
    <p:sldLayoutId id="2147484330" r:id="rId3"/>
    <p:sldLayoutId id="2147484331" r:id="rId4"/>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txStyles>
    <p:titleStyle>
      <a:lvl1pPr algn="l" rtl="0" eaLnBrk="0" fontAlgn="base" hangingPunct="0">
        <a:spcBef>
          <a:spcPct val="0"/>
        </a:spcBef>
        <a:spcAft>
          <a:spcPct val="0"/>
        </a:spcAft>
        <a:defRPr sz="2800"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5pPr>
      <a:lvl6pPr marL="4572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6pPr>
      <a:lvl7pPr marL="9144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7pPr>
      <a:lvl8pPr marL="13716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8pPr>
      <a:lvl9pPr marL="18288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9pPr>
    </p:titleStyle>
    <p:bodyStyle>
      <a:lvl1pPr marL="342900" indent="-342900" algn="l" rtl="0" eaLnBrk="0" fontAlgn="base" hangingPunct="0">
        <a:lnSpc>
          <a:spcPct val="100000"/>
        </a:lnSpc>
        <a:spcBef>
          <a:spcPct val="0"/>
        </a:spcBef>
        <a:spcAft>
          <a:spcPts val="600"/>
        </a:spcAft>
        <a:buClr>
          <a:srgbClr val="777777"/>
        </a:buClr>
        <a:buSzPct val="60000"/>
        <a:buFont typeface="Wingdings" pitchFamily="2" charset="2"/>
        <a:buChar char="l"/>
        <a:defRPr sz="2400" b="0">
          <a:solidFill>
            <a:schemeClr val="tx1"/>
          </a:solidFill>
          <a:latin typeface="Calibri" panose="020F0502020204030204" pitchFamily="34" charset="0"/>
          <a:ea typeface="黑体" pitchFamily="49" charset="-122"/>
          <a:cs typeface="+mn-cs"/>
        </a:defRPr>
      </a:lvl1pPr>
      <a:lvl2pPr marL="742950" indent="-285750" algn="l" rtl="0" eaLnBrk="0" fontAlgn="base" hangingPunct="0">
        <a:lnSpc>
          <a:spcPct val="100000"/>
        </a:lnSpc>
        <a:spcBef>
          <a:spcPct val="0"/>
        </a:spcBef>
        <a:spcAft>
          <a:spcPts val="600"/>
        </a:spcAft>
        <a:buSzPct val="50000"/>
        <a:buFont typeface="Wingdings" panose="05000000000000000000" pitchFamily="2" charset="2"/>
        <a:buChar char="p"/>
        <a:defRPr sz="2000">
          <a:solidFill>
            <a:schemeClr val="tx1"/>
          </a:solidFill>
          <a:latin typeface="Calibri" panose="020F0502020204030204" pitchFamily="34" charset="0"/>
          <a:ea typeface="+mn-ea"/>
          <a:cs typeface="+mn-cs"/>
        </a:defRPr>
      </a:lvl2pPr>
      <a:lvl3pPr marL="1143000" indent="-228600" algn="l" rtl="0" eaLnBrk="0" fontAlgn="base" hangingPunct="0">
        <a:lnSpc>
          <a:spcPct val="100000"/>
        </a:lnSpc>
        <a:spcBef>
          <a:spcPct val="0"/>
        </a:spcBef>
        <a:spcAft>
          <a:spcPts val="600"/>
        </a:spcAft>
        <a:buSzPct val="50000"/>
        <a:buFont typeface="Wingdings" panose="05000000000000000000" pitchFamily="2" charset="2"/>
        <a:buChar char="n"/>
        <a:defRPr sz="1800">
          <a:solidFill>
            <a:schemeClr val="tx1"/>
          </a:solidFill>
          <a:latin typeface="Calibri" panose="020F0502020204030204" pitchFamily="34" charset="0"/>
          <a:ea typeface="+mn-ea"/>
          <a:cs typeface="+mn-cs"/>
        </a:defRPr>
      </a:lvl3pPr>
      <a:lvl4pPr marL="1600200" indent="-228600" algn="l" rtl="0" eaLnBrk="0" fontAlgn="base" hangingPunct="0">
        <a:lnSpc>
          <a:spcPct val="100000"/>
        </a:lnSpc>
        <a:spcBef>
          <a:spcPct val="0"/>
        </a:spcBef>
        <a:spcAft>
          <a:spcPts val="600"/>
        </a:spcAft>
        <a:buChar char="–"/>
        <a:defRPr sz="1600">
          <a:solidFill>
            <a:schemeClr val="tx1"/>
          </a:solidFill>
          <a:latin typeface="Calibri" panose="020F0502020204030204" pitchFamily="34" charset="0"/>
          <a:ea typeface="+mn-ea"/>
          <a:cs typeface="+mn-cs"/>
        </a:defRPr>
      </a:lvl4pPr>
      <a:lvl5pPr marL="2057400" indent="-228600" algn="l" rtl="0" eaLnBrk="0" fontAlgn="base" hangingPunct="0">
        <a:lnSpc>
          <a:spcPct val="100000"/>
        </a:lnSpc>
        <a:spcBef>
          <a:spcPct val="0"/>
        </a:spcBef>
        <a:spcAft>
          <a:spcPts val="600"/>
        </a:spcAft>
        <a:buFont typeface="Arial" panose="020B0604020202020204" pitchFamily="34" charset="0"/>
        <a:buChar char="~"/>
        <a:defRPr sz="1400">
          <a:solidFill>
            <a:schemeClr val="tx1"/>
          </a:solidFill>
          <a:latin typeface="Calibri" panose="020F0502020204030204" pitchFamily="34" charset="0"/>
          <a:ea typeface="+mn-ea"/>
          <a:cs typeface="+mn-cs"/>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7410" name="Picture 79" descr="dd"/>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6224589"/>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3" y="6451600"/>
            <a:ext cx="2680326" cy="184666"/>
          </a:xfrm>
          <a:prstGeom prst="rect">
            <a:avLst/>
          </a:prstGeom>
          <a:noFill/>
          <a:ln>
            <a:noFill/>
          </a:ln>
          <a:extLst/>
        </p:spPr>
        <p:txBody>
          <a:bodyPr wrap="none" lIns="0" tIns="0" rIns="80114"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200" dirty="0" smtClean="0">
                <a:solidFill>
                  <a:srgbClr val="000000"/>
                </a:solidFill>
                <a:latin typeface="FrutigerNext LT Bold" pitchFamily="34" charset="0"/>
                <a:ea typeface="MS PGothic" pitchFamily="34" charset="-128"/>
              </a:rPr>
              <a:t>HUAWEI TECHNOLOGIES CO., LTD.</a:t>
            </a:r>
          </a:p>
        </p:txBody>
      </p:sp>
      <p:pic>
        <p:nvPicPr>
          <p:cNvPr id="17412" name="Picture 9" descr="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011834" y="6386514"/>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3" name="Rectangle 13"/>
          <p:cNvSpPr>
            <a:spLocks noGrp="1" noChangeArrowheads="1"/>
          </p:cNvSpPr>
          <p:nvPr>
            <p:ph type="title"/>
          </p:nvPr>
        </p:nvSpPr>
        <p:spPr bwMode="auto">
          <a:xfrm>
            <a:off x="431371" y="44624"/>
            <a:ext cx="11233248" cy="871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0064" rIns="80129" bIns="40064" numCol="1" anchor="ctr" anchorCtr="0" compatLnSpc="1">
            <a:prstTxWarp prst="textNoShape">
              <a:avLst/>
            </a:prstTxWarp>
          </a:bodyPr>
          <a:lstStyle/>
          <a:p>
            <a:pPr lvl="0"/>
            <a:r>
              <a:rPr lang="en-US" altLang="zh-CN" dirty="0" smtClean="0"/>
              <a:t>Click to edit Master title style</a:t>
            </a:r>
            <a:endParaRPr lang="zh-CN" altLang="en-US" dirty="0" smtClean="0"/>
          </a:p>
        </p:txBody>
      </p:sp>
      <p:sp>
        <p:nvSpPr>
          <p:cNvPr id="13318" name="Rectangle 21"/>
          <p:cNvSpPr>
            <a:spLocks noChangeArrowheads="1"/>
          </p:cNvSpPr>
          <p:nvPr/>
        </p:nvSpPr>
        <p:spPr bwMode="auto">
          <a:xfrm>
            <a:off x="4785785" y="6459539"/>
            <a:ext cx="2612720" cy="153888"/>
          </a:xfrm>
          <a:prstGeom prst="rect">
            <a:avLst/>
          </a:prstGeom>
          <a:noFill/>
          <a:ln>
            <a:noFill/>
          </a:ln>
          <a:extLst/>
        </p:spPr>
        <p:txBody>
          <a:bodyPr wrap="none" lIns="80082" tIns="0" rIns="80082" bIns="0">
            <a:spAutoFit/>
          </a:bodyPr>
          <a:lstStyle>
            <a:lvl1pPr defTabSz="801688">
              <a:defRPr>
                <a:solidFill>
                  <a:schemeClr val="tx1"/>
                </a:solidFill>
                <a:latin typeface="Calibri" panose="020F0502020204030204" pitchFamily="34" charset="0"/>
                <a:ea typeface="宋体" panose="02010600030101010101" pitchFamily="2" charset="-122"/>
              </a:defRPr>
            </a:lvl1pPr>
            <a:lvl2pPr marL="742950" indent="-285750" defTabSz="801688">
              <a:defRPr>
                <a:solidFill>
                  <a:schemeClr val="tx1"/>
                </a:solidFill>
                <a:latin typeface="Calibri" panose="020F0502020204030204" pitchFamily="34" charset="0"/>
                <a:ea typeface="宋体" panose="02010600030101010101" pitchFamily="2" charset="-122"/>
              </a:defRPr>
            </a:lvl2pPr>
            <a:lvl3pPr marL="1143000" indent="-228600" defTabSz="801688">
              <a:defRPr>
                <a:solidFill>
                  <a:schemeClr val="tx1"/>
                </a:solidFill>
                <a:latin typeface="Calibri" panose="020F0502020204030204" pitchFamily="34" charset="0"/>
                <a:ea typeface="宋体" panose="02010600030101010101" pitchFamily="2" charset="-122"/>
              </a:defRPr>
            </a:lvl3pPr>
            <a:lvl4pPr marL="1600200" indent="-228600" defTabSz="801688">
              <a:defRPr>
                <a:solidFill>
                  <a:schemeClr val="tx1"/>
                </a:solidFill>
                <a:latin typeface="Calibri" panose="020F0502020204030204" pitchFamily="34" charset="0"/>
                <a:ea typeface="宋体" panose="02010600030101010101" pitchFamily="2" charset="-122"/>
              </a:defRPr>
            </a:lvl4pPr>
            <a:lvl5pPr marL="2057400" indent="-228600" defTabSz="801688">
              <a:defRPr>
                <a:solidFill>
                  <a:schemeClr val="tx1"/>
                </a:solidFill>
                <a:latin typeface="Calibri" panose="020F0502020204030204" pitchFamily="34" charset="0"/>
                <a:ea typeface="宋体" panose="02010600030101010101" pitchFamily="2" charset="-122"/>
              </a:defRPr>
            </a:lvl5pPr>
            <a:lvl6pPr marL="25146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defRPr/>
            </a:pPr>
            <a:r>
              <a:rPr lang="en-US" altLang="zh-CN" sz="1000" smtClean="0">
                <a:solidFill>
                  <a:srgbClr val="000000"/>
                </a:solidFill>
                <a:latin typeface="FrutigerNext LT Bold" panose="020B0803040504020204" pitchFamily="34" charset="0"/>
                <a:ea typeface="MS PGothic" panose="020B0600070205080204" pitchFamily="34" charset="-128"/>
              </a:rPr>
              <a:t>Huawei Proprietary - Restricted Distribution</a:t>
            </a:r>
          </a:p>
        </p:txBody>
      </p:sp>
      <p:sp>
        <p:nvSpPr>
          <p:cNvPr id="17415" name="Rectangle 68"/>
          <p:cNvSpPr>
            <a:spLocks noGrp="1" noChangeArrowheads="1"/>
          </p:cNvSpPr>
          <p:nvPr>
            <p:ph type="body" idx="1"/>
          </p:nvPr>
        </p:nvSpPr>
        <p:spPr bwMode="auto">
          <a:xfrm>
            <a:off x="431371" y="1080553"/>
            <a:ext cx="11233248" cy="4982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0142" tIns="40070" rIns="80142" bIns="40070" numCol="1" anchor="t" anchorCtr="0" compatLnSpc="1">
            <a:prstTxWarp prst="textNoShape">
              <a:avLst/>
            </a:prstTxWarp>
          </a:bodyPr>
          <a:lstStyle/>
          <a:p>
            <a:pPr lvl="0"/>
            <a:r>
              <a:rPr lang="en-US" altLang="zh-CN" dirty="0" smtClean="0"/>
              <a:t>Click to edit Master text styles</a:t>
            </a:r>
            <a:endParaRPr lang="zh-CN" altLang="en-US" dirty="0" smtClean="0"/>
          </a:p>
          <a:p>
            <a:pPr lvl="1"/>
            <a:r>
              <a:rPr lang="en-US" altLang="zh-CN" dirty="0" smtClean="0"/>
              <a:t>Second level</a:t>
            </a:r>
            <a:endParaRPr lang="zh-CN" altLang="en-US" dirty="0" smtClean="0"/>
          </a:p>
          <a:p>
            <a:pPr lvl="2"/>
            <a:r>
              <a:rPr lang="en-US" altLang="zh-CN" dirty="0" smtClean="0"/>
              <a:t>Third level</a:t>
            </a:r>
            <a:endParaRPr lang="zh-CN" altLang="en-US" dirty="0" smtClean="0"/>
          </a:p>
          <a:p>
            <a:pPr lvl="3"/>
            <a:r>
              <a:rPr lang="en-US" altLang="zh-CN" dirty="0" smtClean="0"/>
              <a:t>Fourth level</a:t>
            </a:r>
            <a:endParaRPr lang="zh-CN" altLang="en-US" dirty="0" smtClean="0"/>
          </a:p>
          <a:p>
            <a:pPr lvl="4"/>
            <a:r>
              <a:rPr lang="en-US" altLang="zh-CN" dirty="0" smtClean="0"/>
              <a:t>Fifth level</a:t>
            </a:r>
            <a:endParaRPr lang="zh-CN" altLang="en-US" dirty="0" smtClean="0"/>
          </a:p>
        </p:txBody>
      </p:sp>
      <p:grpSp>
        <p:nvGrpSpPr>
          <p:cNvPr id="17416" name="Group 88"/>
          <p:cNvGrpSpPr>
            <a:grpSpLocks/>
          </p:cNvGrpSpPr>
          <p:nvPr/>
        </p:nvGrpSpPr>
        <p:grpSpPr bwMode="auto">
          <a:xfrm>
            <a:off x="12433300" y="3832226"/>
            <a:ext cx="1151467" cy="3025775"/>
            <a:chOff x="5874" y="2414"/>
            <a:chExt cx="544" cy="1906"/>
          </a:xfrm>
        </p:grpSpPr>
        <p:sp>
          <p:nvSpPr>
            <p:cNvPr id="13325" name="Rectangle 86"/>
            <p:cNvSpPr>
              <a:spLocks noChangeArrowheads="1"/>
            </p:cNvSpPr>
            <p:nvPr userDrawn="1"/>
          </p:nvSpPr>
          <p:spPr bwMode="auto">
            <a:xfrm>
              <a:off x="5874" y="2414"/>
              <a:ext cx="544" cy="1906"/>
            </a:xfrm>
            <a:prstGeom prst="rect">
              <a:avLst/>
            </a:prstGeom>
            <a:solidFill>
              <a:schemeClr val="bg1"/>
            </a:solidFill>
            <a:ln>
              <a:noFill/>
            </a:ln>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nvGrpSpPr>
            <p:cNvPr id="17422" name="Group 87"/>
            <p:cNvGrpSpPr>
              <a:grpSpLocks/>
            </p:cNvGrpSpPr>
            <p:nvPr userDrawn="1"/>
          </p:nvGrpSpPr>
          <p:grpSpPr bwMode="auto">
            <a:xfrm>
              <a:off x="5941" y="2475"/>
              <a:ext cx="409" cy="1783"/>
              <a:chOff x="5921" y="2387"/>
              <a:chExt cx="409" cy="1783"/>
            </a:xfrm>
          </p:grpSpPr>
          <p:grpSp>
            <p:nvGrpSpPr>
              <p:cNvPr id="17423" name="Group 18"/>
              <p:cNvGrpSpPr>
                <a:grpSpLocks noChangeAspect="1"/>
              </p:cNvGrpSpPr>
              <p:nvPr userDrawn="1"/>
            </p:nvGrpSpPr>
            <p:grpSpPr bwMode="auto">
              <a:xfrm>
                <a:off x="5921" y="2506"/>
                <a:ext cx="409" cy="101"/>
                <a:chOff x="5893" y="2387"/>
                <a:chExt cx="466" cy="115"/>
              </a:xfrm>
            </p:grpSpPr>
            <p:sp>
              <p:nvSpPr>
                <p:cNvPr id="13388" name="Rectangle 19"/>
                <p:cNvSpPr>
                  <a:spLocks noChangeAspect="1" noChangeArrowheads="1"/>
                </p:cNvSpPr>
                <p:nvPr userDrawn="1"/>
              </p:nvSpPr>
              <p:spPr bwMode="auto">
                <a:xfrm flipV="1">
                  <a:off x="6010" y="2387"/>
                  <a:ext cx="116"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9" name="Rectangle 20"/>
                <p:cNvSpPr>
                  <a:spLocks noChangeAspect="1" noChangeArrowheads="1"/>
                </p:cNvSpPr>
                <p:nvPr userDrawn="1"/>
              </p:nvSpPr>
              <p:spPr bwMode="auto">
                <a:xfrm flipV="1">
                  <a:off x="6127" y="2387"/>
                  <a:ext cx="115"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90" name="Rectangle 21"/>
                <p:cNvSpPr>
                  <a:spLocks noChangeAspect="1" noChangeArrowheads="1"/>
                </p:cNvSpPr>
                <p:nvPr userDrawn="1"/>
              </p:nvSpPr>
              <p:spPr bwMode="auto">
                <a:xfrm flipV="1">
                  <a:off x="6242" y="2387"/>
                  <a:ext cx="117" cy="115"/>
                </a:xfrm>
                <a:prstGeom prst="rect">
                  <a:avLst/>
                </a:prstGeom>
                <a:solidFill>
                  <a:srgbClr val="99660A"/>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91" name="Rectangle 22"/>
                <p:cNvSpPr>
                  <a:spLocks noChangeAspect="1" noChangeArrowheads="1"/>
                </p:cNvSpPr>
                <p:nvPr userDrawn="1"/>
              </p:nvSpPr>
              <p:spPr bwMode="auto">
                <a:xfrm flipV="1">
                  <a:off x="5893" y="2387"/>
                  <a:ext cx="117"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4" name="Group 23"/>
              <p:cNvGrpSpPr>
                <a:grpSpLocks noChangeAspect="1"/>
              </p:cNvGrpSpPr>
              <p:nvPr userDrawn="1"/>
            </p:nvGrpSpPr>
            <p:grpSpPr bwMode="auto">
              <a:xfrm>
                <a:off x="5921" y="2626"/>
                <a:ext cx="409" cy="101"/>
                <a:chOff x="5893" y="2523"/>
                <a:chExt cx="466" cy="115"/>
              </a:xfrm>
            </p:grpSpPr>
            <p:sp>
              <p:nvSpPr>
                <p:cNvPr id="13384" name="Rectangle 24"/>
                <p:cNvSpPr>
                  <a:spLocks noChangeAspect="1" noChangeArrowheads="1"/>
                </p:cNvSpPr>
                <p:nvPr userDrawn="1"/>
              </p:nvSpPr>
              <p:spPr bwMode="auto">
                <a:xfrm flipV="1">
                  <a:off x="6010" y="2523"/>
                  <a:ext cx="116"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5" name="Rectangle 25"/>
                <p:cNvSpPr>
                  <a:spLocks noChangeAspect="1" noChangeArrowheads="1"/>
                </p:cNvSpPr>
                <p:nvPr userDrawn="1"/>
              </p:nvSpPr>
              <p:spPr bwMode="auto">
                <a:xfrm flipV="1">
                  <a:off x="6127" y="2523"/>
                  <a:ext cx="115"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6" name="Rectangle 26"/>
                <p:cNvSpPr>
                  <a:spLocks noChangeAspect="1" noChangeArrowheads="1"/>
                </p:cNvSpPr>
                <p:nvPr userDrawn="1"/>
              </p:nvSpPr>
              <p:spPr bwMode="auto">
                <a:xfrm flipV="1">
                  <a:off x="6242" y="2523"/>
                  <a:ext cx="117"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7" name="Rectangle 27"/>
                <p:cNvSpPr>
                  <a:spLocks noChangeAspect="1" noChangeArrowheads="1"/>
                </p:cNvSpPr>
                <p:nvPr userDrawn="1"/>
              </p:nvSpPr>
              <p:spPr bwMode="auto">
                <a:xfrm flipV="1">
                  <a:off x="5893" y="2523"/>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5" name="Group 28"/>
              <p:cNvGrpSpPr>
                <a:grpSpLocks noChangeAspect="1"/>
              </p:cNvGrpSpPr>
              <p:nvPr userDrawn="1"/>
            </p:nvGrpSpPr>
            <p:grpSpPr bwMode="auto">
              <a:xfrm>
                <a:off x="5921" y="2745"/>
                <a:ext cx="409" cy="101"/>
                <a:chOff x="5893" y="2659"/>
                <a:chExt cx="466" cy="115"/>
              </a:xfrm>
            </p:grpSpPr>
            <p:sp>
              <p:nvSpPr>
                <p:cNvPr id="13380" name="Rectangle 29"/>
                <p:cNvSpPr>
                  <a:spLocks noChangeAspect="1" noChangeArrowheads="1"/>
                </p:cNvSpPr>
                <p:nvPr userDrawn="1"/>
              </p:nvSpPr>
              <p:spPr bwMode="auto">
                <a:xfrm flipV="1">
                  <a:off x="6010" y="2659"/>
                  <a:ext cx="116"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1" name="Rectangle 30"/>
                <p:cNvSpPr>
                  <a:spLocks noChangeAspect="1" noChangeArrowheads="1"/>
                </p:cNvSpPr>
                <p:nvPr userDrawn="1"/>
              </p:nvSpPr>
              <p:spPr bwMode="auto">
                <a:xfrm flipV="1">
                  <a:off x="6127" y="2659"/>
                  <a:ext cx="115" cy="115"/>
                </a:xfrm>
                <a:prstGeom prst="rect">
                  <a:avLst/>
                </a:prstGeom>
                <a:solidFill>
                  <a:srgbClr val="0099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2" name="Rectangle 31"/>
                <p:cNvSpPr>
                  <a:spLocks noChangeAspect="1" noChangeArrowheads="1"/>
                </p:cNvSpPr>
                <p:nvPr userDrawn="1"/>
              </p:nvSpPr>
              <p:spPr bwMode="auto">
                <a:xfrm flipV="1">
                  <a:off x="6242" y="2659"/>
                  <a:ext cx="117"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3" name="Rectangle 32"/>
                <p:cNvSpPr>
                  <a:spLocks noChangeAspect="1" noChangeArrowheads="1"/>
                </p:cNvSpPr>
                <p:nvPr userDrawn="1"/>
              </p:nvSpPr>
              <p:spPr bwMode="auto">
                <a:xfrm flipV="1">
                  <a:off x="5893" y="2659"/>
                  <a:ext cx="117"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6" name="Group 33"/>
              <p:cNvGrpSpPr>
                <a:grpSpLocks noChangeAspect="1"/>
              </p:cNvGrpSpPr>
              <p:nvPr userDrawn="1"/>
            </p:nvGrpSpPr>
            <p:grpSpPr bwMode="auto">
              <a:xfrm>
                <a:off x="5921" y="2387"/>
                <a:ext cx="409" cy="104"/>
                <a:chOff x="5893" y="2251"/>
                <a:chExt cx="466" cy="119"/>
              </a:xfrm>
            </p:grpSpPr>
            <p:sp>
              <p:nvSpPr>
                <p:cNvPr id="13376" name="Rectangle 34"/>
                <p:cNvSpPr>
                  <a:spLocks noChangeAspect="1" noChangeArrowheads="1"/>
                </p:cNvSpPr>
                <p:nvPr userDrawn="1"/>
              </p:nvSpPr>
              <p:spPr bwMode="auto">
                <a:xfrm flipV="1">
                  <a:off x="6127" y="2251"/>
                  <a:ext cx="115" cy="119"/>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7" name="Rectangle 35"/>
                <p:cNvSpPr>
                  <a:spLocks noChangeAspect="1" noChangeArrowheads="1"/>
                </p:cNvSpPr>
                <p:nvPr userDrawn="1"/>
              </p:nvSpPr>
              <p:spPr bwMode="auto">
                <a:xfrm flipV="1">
                  <a:off x="6242" y="2251"/>
                  <a:ext cx="117" cy="119"/>
                </a:xfrm>
                <a:prstGeom prst="rect">
                  <a:avLst/>
                </a:prstGeom>
                <a:solidFill>
                  <a:srgbClr val="CC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8" name="Rectangle 36"/>
                <p:cNvSpPr>
                  <a:spLocks noChangeAspect="1" noChangeArrowheads="1"/>
                </p:cNvSpPr>
                <p:nvPr userDrawn="1"/>
              </p:nvSpPr>
              <p:spPr bwMode="auto">
                <a:xfrm flipV="1">
                  <a:off x="5893" y="2251"/>
                  <a:ext cx="117" cy="119"/>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9" name="Rectangle 37"/>
                <p:cNvSpPr>
                  <a:spLocks noChangeAspect="1" noChangeArrowheads="1"/>
                </p:cNvSpPr>
                <p:nvPr userDrawn="1"/>
              </p:nvSpPr>
              <p:spPr bwMode="auto">
                <a:xfrm flipV="1">
                  <a:off x="6010" y="2251"/>
                  <a:ext cx="116" cy="119"/>
                </a:xfrm>
                <a:prstGeom prst="rect">
                  <a:avLst/>
                </a:prstGeom>
                <a:solidFill>
                  <a:srgbClr val="66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7" name="Group 38"/>
              <p:cNvGrpSpPr>
                <a:grpSpLocks noChangeAspect="1"/>
              </p:cNvGrpSpPr>
              <p:nvPr userDrawn="1"/>
            </p:nvGrpSpPr>
            <p:grpSpPr bwMode="auto">
              <a:xfrm>
                <a:off x="5921" y="2944"/>
                <a:ext cx="409" cy="101"/>
                <a:chOff x="5893" y="2886"/>
                <a:chExt cx="466" cy="115"/>
              </a:xfrm>
            </p:grpSpPr>
            <p:sp>
              <p:nvSpPr>
                <p:cNvPr id="13372" name="Rectangle 39"/>
                <p:cNvSpPr>
                  <a:spLocks noChangeAspect="1" noChangeArrowheads="1"/>
                </p:cNvSpPr>
                <p:nvPr userDrawn="1"/>
              </p:nvSpPr>
              <p:spPr bwMode="auto">
                <a:xfrm flipV="1">
                  <a:off x="6010" y="2886"/>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3" name="Rectangle 40"/>
                <p:cNvSpPr>
                  <a:spLocks noChangeAspect="1" noChangeArrowheads="1"/>
                </p:cNvSpPr>
                <p:nvPr userDrawn="1"/>
              </p:nvSpPr>
              <p:spPr bwMode="auto">
                <a:xfrm flipV="1">
                  <a:off x="6127" y="2886"/>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4" name="Rectangle 41"/>
                <p:cNvSpPr>
                  <a:spLocks noChangeAspect="1" noChangeArrowheads="1"/>
                </p:cNvSpPr>
                <p:nvPr userDrawn="1"/>
              </p:nvSpPr>
              <p:spPr bwMode="auto">
                <a:xfrm flipV="1">
                  <a:off x="6242" y="2886"/>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5" name="Rectangle 42"/>
                <p:cNvSpPr>
                  <a:spLocks noChangeAspect="1" noChangeArrowheads="1"/>
                </p:cNvSpPr>
                <p:nvPr userDrawn="1"/>
              </p:nvSpPr>
              <p:spPr bwMode="auto">
                <a:xfrm flipV="1">
                  <a:off x="5893" y="2886"/>
                  <a:ext cx="117" cy="115"/>
                </a:xfrm>
                <a:prstGeom prst="rect">
                  <a:avLst/>
                </a:prstGeom>
                <a:solidFill>
                  <a:schemeClr val="tx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8" name="Group 43"/>
              <p:cNvGrpSpPr>
                <a:grpSpLocks noChangeAspect="1"/>
              </p:cNvGrpSpPr>
              <p:nvPr userDrawn="1"/>
            </p:nvGrpSpPr>
            <p:grpSpPr bwMode="auto">
              <a:xfrm>
                <a:off x="5921" y="3064"/>
                <a:ext cx="409" cy="101"/>
                <a:chOff x="5893" y="3022"/>
                <a:chExt cx="466" cy="115"/>
              </a:xfrm>
            </p:grpSpPr>
            <p:sp>
              <p:nvSpPr>
                <p:cNvPr id="13368" name="Rectangle 44"/>
                <p:cNvSpPr>
                  <a:spLocks noChangeAspect="1" noChangeArrowheads="1"/>
                </p:cNvSpPr>
                <p:nvPr userDrawn="1"/>
              </p:nvSpPr>
              <p:spPr bwMode="auto">
                <a:xfrm flipV="1">
                  <a:off x="6010" y="3022"/>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9" name="Rectangle 45"/>
                <p:cNvSpPr>
                  <a:spLocks noChangeAspect="1" noChangeArrowheads="1"/>
                </p:cNvSpPr>
                <p:nvPr userDrawn="1"/>
              </p:nvSpPr>
              <p:spPr bwMode="auto">
                <a:xfrm flipV="1">
                  <a:off x="6127" y="3022"/>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0" name="Rectangle 46"/>
                <p:cNvSpPr>
                  <a:spLocks noChangeAspect="1" noChangeArrowheads="1"/>
                </p:cNvSpPr>
                <p:nvPr userDrawn="1"/>
              </p:nvSpPr>
              <p:spPr bwMode="auto">
                <a:xfrm flipV="1">
                  <a:off x="6242" y="3022"/>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1" name="Rectangle 47"/>
                <p:cNvSpPr>
                  <a:spLocks noChangeAspect="1" noChangeArrowheads="1"/>
                </p:cNvSpPr>
                <p:nvPr userDrawn="1"/>
              </p:nvSpPr>
              <p:spPr bwMode="auto">
                <a:xfrm flipV="1">
                  <a:off x="5893" y="3022"/>
                  <a:ext cx="117" cy="115"/>
                </a:xfrm>
                <a:prstGeom prst="rect">
                  <a:avLst/>
                </a:prstGeom>
                <a:solidFill>
                  <a:srgbClr val="9900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9" name="Group 48"/>
              <p:cNvGrpSpPr>
                <a:grpSpLocks noChangeAspect="1"/>
              </p:cNvGrpSpPr>
              <p:nvPr userDrawn="1"/>
            </p:nvGrpSpPr>
            <p:grpSpPr bwMode="auto">
              <a:xfrm>
                <a:off x="5921" y="3183"/>
                <a:ext cx="409" cy="101"/>
                <a:chOff x="5893" y="3158"/>
                <a:chExt cx="466" cy="115"/>
              </a:xfrm>
            </p:grpSpPr>
            <p:sp>
              <p:nvSpPr>
                <p:cNvPr id="13364" name="Rectangle 49"/>
                <p:cNvSpPr>
                  <a:spLocks noChangeAspect="1" noChangeArrowheads="1"/>
                </p:cNvSpPr>
                <p:nvPr userDrawn="1"/>
              </p:nvSpPr>
              <p:spPr bwMode="auto">
                <a:xfrm flipV="1">
                  <a:off x="6010" y="3158"/>
                  <a:ext cx="116"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5" name="Rectangle 50"/>
                <p:cNvSpPr>
                  <a:spLocks noChangeAspect="1" noChangeArrowheads="1"/>
                </p:cNvSpPr>
                <p:nvPr userDrawn="1"/>
              </p:nvSpPr>
              <p:spPr bwMode="auto">
                <a:xfrm flipV="1">
                  <a:off x="6127" y="3158"/>
                  <a:ext cx="115"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6" name="Rectangle 51"/>
                <p:cNvSpPr>
                  <a:spLocks noChangeAspect="1" noChangeArrowheads="1"/>
                </p:cNvSpPr>
                <p:nvPr userDrawn="1"/>
              </p:nvSpPr>
              <p:spPr bwMode="auto">
                <a:xfrm flipV="1">
                  <a:off x="6242" y="3158"/>
                  <a:ext cx="117"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7" name="Rectangle 52"/>
                <p:cNvSpPr>
                  <a:spLocks noChangeAspect="1" noChangeArrowheads="1"/>
                </p:cNvSpPr>
                <p:nvPr userDrawn="1"/>
              </p:nvSpPr>
              <p:spPr bwMode="auto">
                <a:xfrm flipV="1">
                  <a:off x="5893" y="3158"/>
                  <a:ext cx="117" cy="115"/>
                </a:xfrm>
                <a:prstGeom prst="rect">
                  <a:avLst/>
                </a:prstGeom>
                <a:solidFill>
                  <a:srgbClr val="9900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0" name="Group 53"/>
              <p:cNvGrpSpPr>
                <a:grpSpLocks noChangeAspect="1"/>
              </p:cNvGrpSpPr>
              <p:nvPr userDrawn="1"/>
            </p:nvGrpSpPr>
            <p:grpSpPr bwMode="auto">
              <a:xfrm>
                <a:off x="5921" y="3383"/>
                <a:ext cx="409" cy="100"/>
                <a:chOff x="5893" y="3385"/>
                <a:chExt cx="466" cy="115"/>
              </a:xfrm>
            </p:grpSpPr>
            <p:sp>
              <p:nvSpPr>
                <p:cNvPr id="13360" name="Rectangle 54"/>
                <p:cNvSpPr>
                  <a:spLocks noChangeAspect="1" noChangeArrowheads="1"/>
                </p:cNvSpPr>
                <p:nvPr userDrawn="1"/>
              </p:nvSpPr>
              <p:spPr bwMode="auto">
                <a:xfrm flipV="1">
                  <a:off x="6010" y="3385"/>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1" name="Rectangle 55"/>
                <p:cNvSpPr>
                  <a:spLocks noChangeAspect="1" noChangeArrowheads="1"/>
                </p:cNvSpPr>
                <p:nvPr userDrawn="1"/>
              </p:nvSpPr>
              <p:spPr bwMode="auto">
                <a:xfrm flipV="1">
                  <a:off x="6127" y="3385"/>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2" name="Rectangle 56"/>
                <p:cNvSpPr>
                  <a:spLocks noChangeAspect="1" noChangeArrowheads="1"/>
                </p:cNvSpPr>
                <p:nvPr userDrawn="1"/>
              </p:nvSpPr>
              <p:spPr bwMode="auto">
                <a:xfrm flipV="1">
                  <a:off x="6242" y="3385"/>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3" name="Rectangle 57"/>
                <p:cNvSpPr>
                  <a:spLocks noChangeAspect="1" noChangeArrowheads="1"/>
                </p:cNvSpPr>
                <p:nvPr userDrawn="1"/>
              </p:nvSpPr>
              <p:spPr bwMode="auto">
                <a:xfrm flipV="1">
                  <a:off x="5893" y="3385"/>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1" name="Group 58"/>
              <p:cNvGrpSpPr>
                <a:grpSpLocks noChangeAspect="1"/>
              </p:cNvGrpSpPr>
              <p:nvPr userDrawn="1"/>
            </p:nvGrpSpPr>
            <p:grpSpPr bwMode="auto">
              <a:xfrm>
                <a:off x="5921" y="3502"/>
                <a:ext cx="409" cy="101"/>
                <a:chOff x="5893" y="3521"/>
                <a:chExt cx="466" cy="115"/>
              </a:xfrm>
            </p:grpSpPr>
            <p:sp>
              <p:nvSpPr>
                <p:cNvPr id="13356" name="Rectangle 59"/>
                <p:cNvSpPr>
                  <a:spLocks noChangeAspect="1" noChangeArrowheads="1"/>
                </p:cNvSpPr>
                <p:nvPr userDrawn="1"/>
              </p:nvSpPr>
              <p:spPr bwMode="auto">
                <a:xfrm flipV="1">
                  <a:off x="6010" y="3521"/>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7" name="Rectangle 60"/>
                <p:cNvSpPr>
                  <a:spLocks noChangeAspect="1" noChangeArrowheads="1"/>
                </p:cNvSpPr>
                <p:nvPr userDrawn="1"/>
              </p:nvSpPr>
              <p:spPr bwMode="auto">
                <a:xfrm flipV="1">
                  <a:off x="6127" y="3521"/>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8" name="Rectangle 61"/>
                <p:cNvSpPr>
                  <a:spLocks noChangeAspect="1" noChangeArrowheads="1"/>
                </p:cNvSpPr>
                <p:nvPr userDrawn="1"/>
              </p:nvSpPr>
              <p:spPr bwMode="auto">
                <a:xfrm flipV="1">
                  <a:off x="6242" y="3521"/>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9" name="Rectangle 62"/>
                <p:cNvSpPr>
                  <a:spLocks noChangeAspect="1" noChangeArrowheads="1"/>
                </p:cNvSpPr>
                <p:nvPr userDrawn="1"/>
              </p:nvSpPr>
              <p:spPr bwMode="auto">
                <a:xfrm flipV="1">
                  <a:off x="5893" y="3521"/>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2" name="Group 63"/>
              <p:cNvGrpSpPr>
                <a:grpSpLocks noChangeAspect="1"/>
              </p:cNvGrpSpPr>
              <p:nvPr userDrawn="1"/>
            </p:nvGrpSpPr>
            <p:grpSpPr bwMode="auto">
              <a:xfrm>
                <a:off x="5921" y="3621"/>
                <a:ext cx="409" cy="101"/>
                <a:chOff x="5893" y="3657"/>
                <a:chExt cx="466" cy="115"/>
              </a:xfrm>
            </p:grpSpPr>
            <p:sp>
              <p:nvSpPr>
                <p:cNvPr id="13352" name="Rectangle 64"/>
                <p:cNvSpPr>
                  <a:spLocks noChangeAspect="1" noChangeArrowheads="1"/>
                </p:cNvSpPr>
                <p:nvPr userDrawn="1"/>
              </p:nvSpPr>
              <p:spPr bwMode="auto">
                <a:xfrm flipV="1">
                  <a:off x="6010" y="3657"/>
                  <a:ext cx="116"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3" name="Rectangle 65"/>
                <p:cNvSpPr>
                  <a:spLocks noChangeAspect="1" noChangeArrowheads="1"/>
                </p:cNvSpPr>
                <p:nvPr userDrawn="1"/>
              </p:nvSpPr>
              <p:spPr bwMode="auto">
                <a:xfrm flipV="1">
                  <a:off x="6127" y="3657"/>
                  <a:ext cx="115"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4" name="Rectangle 66"/>
                <p:cNvSpPr>
                  <a:spLocks noChangeAspect="1" noChangeArrowheads="1"/>
                </p:cNvSpPr>
                <p:nvPr userDrawn="1"/>
              </p:nvSpPr>
              <p:spPr bwMode="auto">
                <a:xfrm flipV="1">
                  <a:off x="6242" y="3657"/>
                  <a:ext cx="117"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5" name="Rectangle 67"/>
                <p:cNvSpPr>
                  <a:spLocks noChangeAspect="1" noChangeArrowheads="1"/>
                </p:cNvSpPr>
                <p:nvPr userDrawn="1"/>
              </p:nvSpPr>
              <p:spPr bwMode="auto">
                <a:xfrm flipV="1">
                  <a:off x="5893" y="3657"/>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3" name="Group 68"/>
              <p:cNvGrpSpPr>
                <a:grpSpLocks noChangeAspect="1"/>
              </p:cNvGrpSpPr>
              <p:nvPr userDrawn="1"/>
            </p:nvGrpSpPr>
            <p:grpSpPr bwMode="auto">
              <a:xfrm>
                <a:off x="5921" y="3821"/>
                <a:ext cx="409" cy="101"/>
                <a:chOff x="5893" y="3884"/>
                <a:chExt cx="466" cy="115"/>
              </a:xfrm>
            </p:grpSpPr>
            <p:sp>
              <p:nvSpPr>
                <p:cNvPr id="13348" name="Rectangle 69"/>
                <p:cNvSpPr>
                  <a:spLocks noChangeAspect="1" noChangeArrowheads="1"/>
                </p:cNvSpPr>
                <p:nvPr userDrawn="1"/>
              </p:nvSpPr>
              <p:spPr bwMode="auto">
                <a:xfrm flipV="1">
                  <a:off x="6010" y="3884"/>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9" name="Rectangle 70"/>
                <p:cNvSpPr>
                  <a:spLocks noChangeAspect="1" noChangeArrowheads="1"/>
                </p:cNvSpPr>
                <p:nvPr userDrawn="1"/>
              </p:nvSpPr>
              <p:spPr bwMode="auto">
                <a:xfrm flipV="1">
                  <a:off x="6127" y="3884"/>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0" name="Rectangle 71"/>
                <p:cNvSpPr>
                  <a:spLocks noChangeAspect="1" noChangeArrowheads="1"/>
                </p:cNvSpPr>
                <p:nvPr userDrawn="1"/>
              </p:nvSpPr>
              <p:spPr bwMode="auto">
                <a:xfrm flipV="1">
                  <a:off x="6242" y="3884"/>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1" name="Rectangle 72"/>
                <p:cNvSpPr>
                  <a:spLocks noChangeAspect="1" noChangeArrowheads="1"/>
                </p:cNvSpPr>
                <p:nvPr userDrawn="1"/>
              </p:nvSpPr>
              <p:spPr bwMode="auto">
                <a:xfrm flipV="1">
                  <a:off x="5893" y="3884"/>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4" name="Group 73"/>
              <p:cNvGrpSpPr>
                <a:grpSpLocks noChangeAspect="1"/>
              </p:cNvGrpSpPr>
              <p:nvPr userDrawn="1"/>
            </p:nvGrpSpPr>
            <p:grpSpPr bwMode="auto">
              <a:xfrm>
                <a:off x="5921" y="3945"/>
                <a:ext cx="409" cy="101"/>
                <a:chOff x="5893" y="4026"/>
                <a:chExt cx="466" cy="115"/>
              </a:xfrm>
            </p:grpSpPr>
            <p:sp>
              <p:nvSpPr>
                <p:cNvPr id="13344" name="Rectangle 74"/>
                <p:cNvSpPr>
                  <a:spLocks noChangeAspect="1" noChangeArrowheads="1"/>
                </p:cNvSpPr>
                <p:nvPr userDrawn="1"/>
              </p:nvSpPr>
              <p:spPr bwMode="auto">
                <a:xfrm flipV="1">
                  <a:off x="6010" y="4026"/>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5" name="Rectangle 75"/>
                <p:cNvSpPr>
                  <a:spLocks noChangeAspect="1" noChangeArrowheads="1"/>
                </p:cNvSpPr>
                <p:nvPr userDrawn="1"/>
              </p:nvSpPr>
              <p:spPr bwMode="auto">
                <a:xfrm flipV="1">
                  <a:off x="6127" y="4026"/>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6" name="Rectangle 76"/>
                <p:cNvSpPr>
                  <a:spLocks noChangeAspect="1" noChangeArrowheads="1"/>
                </p:cNvSpPr>
                <p:nvPr userDrawn="1"/>
              </p:nvSpPr>
              <p:spPr bwMode="auto">
                <a:xfrm flipV="1">
                  <a:off x="6242" y="4026"/>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7" name="Rectangle 77"/>
                <p:cNvSpPr>
                  <a:spLocks noChangeAspect="1" noChangeArrowheads="1"/>
                </p:cNvSpPr>
                <p:nvPr userDrawn="1"/>
              </p:nvSpPr>
              <p:spPr bwMode="auto">
                <a:xfrm flipV="1">
                  <a:off x="5893" y="4026"/>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5" name="Group 78"/>
              <p:cNvGrpSpPr>
                <a:grpSpLocks noChangeAspect="1"/>
              </p:cNvGrpSpPr>
              <p:nvPr userDrawn="1"/>
            </p:nvGrpSpPr>
            <p:grpSpPr bwMode="auto">
              <a:xfrm>
                <a:off x="5921" y="4069"/>
                <a:ext cx="409" cy="101"/>
                <a:chOff x="5893" y="4167"/>
                <a:chExt cx="466" cy="115"/>
              </a:xfrm>
            </p:grpSpPr>
            <p:sp>
              <p:nvSpPr>
                <p:cNvPr id="13340" name="Rectangle 79"/>
                <p:cNvSpPr>
                  <a:spLocks noChangeAspect="1" noChangeArrowheads="1"/>
                </p:cNvSpPr>
                <p:nvPr userDrawn="1"/>
              </p:nvSpPr>
              <p:spPr bwMode="auto">
                <a:xfrm flipV="1">
                  <a:off x="6010" y="4167"/>
                  <a:ext cx="116" cy="115"/>
                </a:xfrm>
                <a:prstGeom prst="rect">
                  <a:avLst/>
                </a:prstGeom>
                <a:solidFill>
                  <a:schemeClr val="hlink"/>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1" name="Rectangle 80"/>
                <p:cNvSpPr>
                  <a:spLocks noChangeAspect="1" noChangeArrowheads="1"/>
                </p:cNvSpPr>
                <p:nvPr userDrawn="1"/>
              </p:nvSpPr>
              <p:spPr bwMode="auto">
                <a:xfrm flipV="1">
                  <a:off x="6127" y="4167"/>
                  <a:ext cx="115" cy="115"/>
                </a:xfrm>
                <a:prstGeom prst="rect">
                  <a:avLst/>
                </a:prstGeom>
                <a:solidFill>
                  <a:schemeClr val="accent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2" name="Rectangle 81"/>
                <p:cNvSpPr>
                  <a:spLocks noChangeAspect="1" noChangeArrowheads="1"/>
                </p:cNvSpPr>
                <p:nvPr userDrawn="1"/>
              </p:nvSpPr>
              <p:spPr bwMode="auto">
                <a:xfrm flipV="1">
                  <a:off x="6242" y="4167"/>
                  <a:ext cx="117" cy="115"/>
                </a:xfrm>
                <a:prstGeom prst="rect">
                  <a:avLst/>
                </a:prstGeom>
                <a:solidFill>
                  <a:schemeClr val="accent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3" name="Rectangle 82"/>
                <p:cNvSpPr>
                  <a:spLocks noChangeAspect="1" noChangeArrowheads="1"/>
                </p:cNvSpPr>
                <p:nvPr userDrawn="1"/>
              </p:nvSpPr>
              <p:spPr bwMode="auto">
                <a:xfrm flipV="1">
                  <a:off x="5893" y="4167"/>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grpSp>
      <p:sp>
        <p:nvSpPr>
          <p:cNvPr id="13321" name="Rectangle 5"/>
          <p:cNvSpPr>
            <a:spLocks noChangeArrowheads="1"/>
          </p:cNvSpPr>
          <p:nvPr/>
        </p:nvSpPr>
        <p:spPr bwMode="auto">
          <a:xfrm>
            <a:off x="8481485" y="6451601"/>
            <a:ext cx="2796116" cy="455613"/>
          </a:xfrm>
          <a:prstGeom prst="rect">
            <a:avLst/>
          </a:prstGeom>
          <a:noFill/>
          <a:ln>
            <a:noFill/>
          </a:ln>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lnSpc>
                <a:spcPct val="85000"/>
              </a:lnSpc>
            </a:pPr>
            <a:r>
              <a:rPr lang="de-DE" altLang="zh-CN" sz="1200">
                <a:solidFill>
                  <a:srgbClr val="000000"/>
                </a:solidFill>
                <a:latin typeface="FrutigerNext LT Bold" panose="020B0803040504020204" pitchFamily="34" charset="0"/>
                <a:ea typeface="MS PGothic" panose="020B0600070205080204" pitchFamily="34" charset="-128"/>
              </a:rPr>
              <a:t>Page </a:t>
            </a:r>
            <a:fld id="{3511908B-7E61-4B81-86B8-54B98BD7C657}" type="slidenum">
              <a:rPr lang="de-DE" altLang="zh-CN" sz="1200">
                <a:solidFill>
                  <a:srgbClr val="000000"/>
                </a:solidFill>
                <a:latin typeface="FrutigerNext LT Bold" panose="020B0803040504020204" pitchFamily="34" charset="0"/>
                <a:ea typeface="MS PGothic" panose="020B0600070205080204" pitchFamily="34" charset="-128"/>
              </a:rPr>
              <a:pPr eaLnBrk="0" hangingPunct="0">
                <a:lnSpc>
                  <a:spcPct val="85000"/>
                </a:lnSpc>
              </a:pPr>
              <a:t>‹#›</a:t>
            </a:fld>
            <a:endParaRPr lang="en-GB" altLang="zh-CN" sz="1200">
              <a:solidFill>
                <a:srgbClr val="000000"/>
              </a:solidFill>
              <a:latin typeface="FrutigerNext LT Bold" panose="020B0803040504020204" pitchFamily="34" charset="0"/>
              <a:ea typeface="MS PGothic" panose="020B0600070205080204" pitchFamily="34" charset="-128"/>
            </a:endParaRPr>
          </a:p>
        </p:txBody>
      </p:sp>
      <p:sp>
        <p:nvSpPr>
          <p:cNvPr id="13322" name="Text Box 81"/>
          <p:cNvSpPr txBox="1">
            <a:spLocks noChangeArrowheads="1"/>
          </p:cNvSpPr>
          <p:nvPr/>
        </p:nvSpPr>
        <p:spPr bwMode="auto">
          <a:xfrm>
            <a:off x="-3845984" y="1330326"/>
            <a:ext cx="3702051" cy="3876675"/>
          </a:xfrm>
          <a:prstGeom prst="rect">
            <a:avLst/>
          </a:prstGeom>
          <a:noFill/>
          <a:ln>
            <a:noFill/>
          </a:ln>
          <a:extLst/>
        </p:spPr>
        <p:txBody>
          <a:bodyPr lIns="78345" tIns="39172" rIns="78345" bIns="39172">
            <a:spAutoFit/>
          </a:bodyPr>
          <a:lstStyle>
            <a:lvl1pPr defTabSz="784225">
              <a:defRPr>
                <a:solidFill>
                  <a:schemeClr val="tx1"/>
                </a:solidFill>
                <a:latin typeface="Calibri" panose="020F0502020204030204" pitchFamily="34" charset="0"/>
                <a:ea typeface="宋体" panose="02010600030101010101" pitchFamily="2" charset="-122"/>
              </a:defRPr>
            </a:lvl1pPr>
            <a:lvl2pPr marL="742950" indent="-285750" defTabSz="784225">
              <a:defRPr>
                <a:solidFill>
                  <a:schemeClr val="tx1"/>
                </a:solidFill>
                <a:latin typeface="Calibri" panose="020F0502020204030204" pitchFamily="34" charset="0"/>
                <a:ea typeface="宋体" panose="02010600030101010101" pitchFamily="2" charset="-122"/>
              </a:defRPr>
            </a:lvl2pPr>
            <a:lvl3pPr marL="1143000" indent="-228600" defTabSz="784225">
              <a:defRPr>
                <a:solidFill>
                  <a:schemeClr val="tx1"/>
                </a:solidFill>
                <a:latin typeface="Calibri" panose="020F0502020204030204" pitchFamily="34" charset="0"/>
                <a:ea typeface="宋体" panose="02010600030101010101" pitchFamily="2" charset="-122"/>
              </a:defRPr>
            </a:lvl3pPr>
            <a:lvl4pPr marL="1600200" indent="-228600" defTabSz="784225">
              <a:defRPr>
                <a:solidFill>
                  <a:schemeClr val="tx1"/>
                </a:solidFill>
                <a:latin typeface="Calibri" panose="020F0502020204030204" pitchFamily="34" charset="0"/>
                <a:ea typeface="宋体" panose="02010600030101010101" pitchFamily="2" charset="-122"/>
              </a:defRPr>
            </a:lvl4pPr>
            <a:lvl5pPr marL="2057400" indent="-228600" defTabSz="784225">
              <a:defRPr>
                <a:solidFill>
                  <a:schemeClr val="tx1"/>
                </a:solidFill>
                <a:latin typeface="Calibri" panose="020F0502020204030204" pitchFamily="34" charset="0"/>
                <a:ea typeface="宋体" panose="02010600030101010101" pitchFamily="2" charset="-122"/>
              </a:defRPr>
            </a:lvl5pPr>
            <a:lvl6pPr marL="25146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r">
              <a:spcBef>
                <a:spcPct val="20000"/>
              </a:spcBef>
              <a:defRPr/>
            </a:pPr>
            <a:r>
              <a:rPr lang="zh-CN" altLang="zh-CN" sz="1100" dirty="0" smtClean="0">
                <a:solidFill>
                  <a:srgbClr val="FFFFFF"/>
                </a:solidFill>
                <a:latin typeface="FrutigerNext LT Regular" panose="020B0503040504020204" pitchFamily="34" charset="0"/>
              </a:rPr>
              <a:t>Slide title :32-35pt  </a:t>
            </a:r>
          </a:p>
          <a:p>
            <a:pPr algn="r">
              <a:spcBef>
                <a:spcPct val="20000"/>
              </a:spcBef>
              <a:defRPr/>
            </a:pPr>
            <a:r>
              <a:rPr lang="zh-CN" altLang="zh-CN" sz="1100" dirty="0" smtClean="0">
                <a:solidFill>
                  <a:srgbClr val="FFFFFF"/>
                </a:solidFill>
                <a:latin typeface="FrutigerNext LT Regular" panose="020B0503040504020204" pitchFamily="34" charset="0"/>
              </a:rPr>
              <a:t>Color: R153 G0 B0</a:t>
            </a:r>
          </a:p>
          <a:p>
            <a:pPr algn="r">
              <a:spcBef>
                <a:spcPct val="20000"/>
              </a:spcBef>
              <a:defRPr/>
            </a:pPr>
            <a:r>
              <a:rPr lang="zh-CN" altLang="zh-CN" sz="1100" dirty="0" smtClean="0">
                <a:solidFill>
                  <a:srgbClr val="FFFFFF"/>
                </a:solidFill>
                <a:latin typeface="FrutigerNext LT Regular" panose="020B0503040504020204" pitchFamily="34" charset="0"/>
              </a:rPr>
              <a:t>Corporate Font :</a:t>
            </a:r>
          </a:p>
          <a:p>
            <a:pPr algn="r">
              <a:spcBef>
                <a:spcPct val="20000"/>
              </a:spcBef>
              <a:defRPr/>
            </a:pPr>
            <a:r>
              <a:rPr lang="zh-CN" altLang="zh-CN" sz="1100" dirty="0" smtClean="0">
                <a:solidFill>
                  <a:srgbClr val="FFFFFF"/>
                </a:solidFill>
                <a:latin typeface="FrutigerNext LT Regular" panose="020B0503040504020204" pitchFamily="34" charset="0"/>
              </a:rPr>
              <a:t>FrutigerNext LT Medium</a:t>
            </a:r>
          </a:p>
          <a:p>
            <a:pPr algn="r">
              <a:spcBef>
                <a:spcPct val="20000"/>
              </a:spcBef>
              <a:defRPr/>
            </a:pPr>
            <a:r>
              <a:rPr lang="zh-CN" altLang="zh-CN" sz="1100" dirty="0" smtClean="0">
                <a:solidFill>
                  <a:srgbClr val="FFFFFF"/>
                </a:solidFill>
                <a:latin typeface="FrutigerNext LT Regular" panose="020B0503040504020204" pitchFamily="34" charset="0"/>
              </a:rPr>
              <a:t>Font to be used by customers and </a:t>
            </a:r>
          </a:p>
          <a:p>
            <a:pPr algn="r">
              <a:spcBef>
                <a:spcPct val="20000"/>
              </a:spcBef>
              <a:defRPr/>
            </a:pPr>
            <a:r>
              <a:rPr lang="zh-CN" altLang="zh-CN" sz="1100" dirty="0" smtClean="0">
                <a:solidFill>
                  <a:srgbClr val="FFFFFF"/>
                </a:solidFill>
                <a:latin typeface="FrutigerNext LT Regular" panose="020B0503040504020204" pitchFamily="34" charset="0"/>
              </a:rPr>
              <a:t>partners : </a:t>
            </a:r>
          </a:p>
          <a:p>
            <a:pPr algn="r">
              <a:spcBef>
                <a:spcPct val="20000"/>
              </a:spcBef>
              <a:defRPr/>
            </a:pPr>
            <a:r>
              <a:rPr lang="zh-CN" altLang="zh-CN" sz="1100" dirty="0" smtClean="0">
                <a:solidFill>
                  <a:srgbClr val="FFFFFF"/>
                </a:solidFill>
                <a:latin typeface="FrutigerNext LT Regular" panose="020B0503040504020204" pitchFamily="34" charset="0"/>
              </a:rPr>
              <a:t>Arial</a:t>
            </a: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r>
              <a:rPr lang="zh-CN" altLang="zh-CN" sz="1100" dirty="0" smtClean="0">
                <a:solidFill>
                  <a:srgbClr val="FFFFFF"/>
                </a:solidFill>
                <a:latin typeface="FrutigerNext LT Regular" panose="020B0503040504020204" pitchFamily="34" charset="0"/>
              </a:rPr>
              <a:t>Slide text :20-22pt</a:t>
            </a:r>
          </a:p>
          <a:p>
            <a:pPr algn="r">
              <a:spcBef>
                <a:spcPct val="20000"/>
              </a:spcBef>
              <a:defRPr/>
            </a:pPr>
            <a:r>
              <a:rPr lang="zh-CN" altLang="zh-CN" sz="1100" dirty="0" smtClean="0">
                <a:solidFill>
                  <a:srgbClr val="FFFFFF"/>
                </a:solidFill>
                <a:latin typeface="FrutigerNext LT Regular" panose="020B0503040504020204" pitchFamily="34" charset="0"/>
              </a:rPr>
              <a:t>Bullets level 2-5:</a:t>
            </a:r>
          </a:p>
          <a:p>
            <a:pPr algn="r">
              <a:spcBef>
                <a:spcPct val="20000"/>
              </a:spcBef>
              <a:defRPr/>
            </a:pPr>
            <a:r>
              <a:rPr lang="zh-CN" altLang="zh-CN" sz="1100" dirty="0" smtClean="0">
                <a:solidFill>
                  <a:srgbClr val="FFFFFF"/>
                </a:solidFill>
                <a:latin typeface="FrutigerNext LT Regular" panose="020B0503040504020204" pitchFamily="34" charset="0"/>
              </a:rPr>
              <a:t> 18pt  </a:t>
            </a:r>
          </a:p>
          <a:p>
            <a:pPr algn="r">
              <a:spcBef>
                <a:spcPct val="20000"/>
              </a:spcBef>
              <a:defRPr/>
            </a:pPr>
            <a:r>
              <a:rPr lang="zh-CN" altLang="zh-CN" sz="1100" dirty="0" smtClean="0">
                <a:solidFill>
                  <a:srgbClr val="FFFFFF"/>
                </a:solidFill>
                <a:latin typeface="FrutigerNext LT Regular" panose="020B0503040504020204" pitchFamily="34" charset="0"/>
              </a:rPr>
              <a:t>Color:Black</a:t>
            </a:r>
          </a:p>
          <a:p>
            <a:pPr algn="r">
              <a:spcBef>
                <a:spcPct val="20000"/>
              </a:spcBef>
              <a:defRPr/>
            </a:pPr>
            <a:r>
              <a:rPr lang="zh-CN" altLang="zh-CN" sz="1100" dirty="0" smtClean="0">
                <a:solidFill>
                  <a:srgbClr val="FFFFFF"/>
                </a:solidFill>
                <a:latin typeface="FrutigerNext LT Regular" panose="020B0503040504020204" pitchFamily="34" charset="0"/>
              </a:rPr>
              <a:t>Corporate Font :</a:t>
            </a:r>
          </a:p>
          <a:p>
            <a:pPr algn="r">
              <a:spcBef>
                <a:spcPct val="20000"/>
              </a:spcBef>
              <a:defRPr/>
            </a:pPr>
            <a:r>
              <a:rPr lang="zh-CN" altLang="zh-CN" sz="1100" dirty="0" smtClean="0">
                <a:solidFill>
                  <a:srgbClr val="FFFFFF"/>
                </a:solidFill>
                <a:latin typeface="FrutigerNext LT Regular" panose="020B0503040504020204" pitchFamily="34" charset="0"/>
              </a:rPr>
              <a:t>FrutigerNext LT Medium</a:t>
            </a:r>
          </a:p>
          <a:p>
            <a:pPr algn="r">
              <a:spcBef>
                <a:spcPct val="20000"/>
              </a:spcBef>
              <a:defRPr/>
            </a:pPr>
            <a:r>
              <a:rPr lang="zh-CN" altLang="zh-CN" sz="1100" dirty="0" smtClean="0">
                <a:solidFill>
                  <a:srgbClr val="FFFFFF"/>
                </a:solidFill>
                <a:latin typeface="FrutigerNext LT Regular" panose="020B0503040504020204" pitchFamily="34" charset="0"/>
              </a:rPr>
              <a:t>Font to be used by customers and </a:t>
            </a:r>
          </a:p>
          <a:p>
            <a:pPr algn="r">
              <a:spcBef>
                <a:spcPct val="20000"/>
              </a:spcBef>
              <a:defRPr/>
            </a:pPr>
            <a:r>
              <a:rPr lang="zh-CN" altLang="zh-CN" sz="1100" dirty="0" smtClean="0">
                <a:solidFill>
                  <a:srgbClr val="FFFFFF"/>
                </a:solidFill>
                <a:latin typeface="FrutigerNext LT Regular" panose="020B0503040504020204" pitchFamily="34" charset="0"/>
              </a:rPr>
              <a:t>partners : </a:t>
            </a:r>
          </a:p>
          <a:p>
            <a:pPr algn="r">
              <a:spcBef>
                <a:spcPct val="20000"/>
              </a:spcBef>
              <a:defRPr/>
            </a:pPr>
            <a:r>
              <a:rPr lang="zh-CN" altLang="zh-CN" sz="1100" dirty="0" smtClean="0">
                <a:solidFill>
                  <a:srgbClr val="FFFFFF"/>
                </a:solidFill>
                <a:latin typeface="FrutigerNext LT Regular" panose="020B0503040504020204" pitchFamily="34" charset="0"/>
              </a:rPr>
              <a:t>Arial</a:t>
            </a:r>
          </a:p>
        </p:txBody>
      </p:sp>
      <p:sp>
        <p:nvSpPr>
          <p:cNvPr id="13323" name="Text Box 84"/>
          <p:cNvSpPr txBox="1">
            <a:spLocks noChangeArrowheads="1"/>
          </p:cNvSpPr>
          <p:nvPr/>
        </p:nvSpPr>
        <p:spPr bwMode="auto">
          <a:xfrm>
            <a:off x="12335933" y="57150"/>
            <a:ext cx="1727200" cy="1107996"/>
          </a:xfrm>
          <a:prstGeom prst="rect">
            <a:avLst/>
          </a:prstGeom>
          <a:noFill/>
          <a:ln>
            <a:noFill/>
          </a:ln>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1100" smtClean="0">
                <a:solidFill>
                  <a:srgbClr val="FFFFFF"/>
                </a:solidFill>
                <a:latin typeface="FrutigerNext LT Regular" panose="020B0503040504020204" pitchFamily="34" charset="0"/>
              </a:rPr>
              <a:t>Top right  corner  for   field-mark, customer or partner logotypes. </a:t>
            </a:r>
          </a:p>
          <a:p>
            <a:pPr>
              <a:defRPr/>
            </a:pPr>
            <a:endParaRPr lang="en-US" altLang="zh-CN" sz="1100" smtClean="0">
              <a:solidFill>
                <a:srgbClr val="FFFFFF"/>
              </a:solidFill>
              <a:latin typeface="FrutigerNext LT Regular" panose="020B0503040504020204" pitchFamily="34" charset="0"/>
            </a:endParaRPr>
          </a:p>
          <a:p>
            <a:pPr>
              <a:defRPr/>
            </a:pPr>
            <a:r>
              <a:rPr lang="en-US" altLang="zh-CN" sz="1100" smtClean="0">
                <a:solidFill>
                  <a:srgbClr val="FFFFFF"/>
                </a:solidFill>
                <a:latin typeface="FrutigerNext LT Regular" panose="020B0503040504020204" pitchFamily="34" charset="0"/>
              </a:rPr>
              <a:t>----------------   </a:t>
            </a:r>
          </a:p>
          <a:p>
            <a:pPr>
              <a:defRPr/>
            </a:pPr>
            <a:endParaRPr lang="zh-CN" altLang="en-US" sz="1100" smtClean="0">
              <a:solidFill>
                <a:srgbClr val="FFFFFF"/>
              </a:solidFill>
              <a:latin typeface="FrutigerNext LT Regular" panose="020B0503040504020204" pitchFamily="34" charset="0"/>
            </a:endParaRPr>
          </a:p>
        </p:txBody>
      </p:sp>
      <p:sp>
        <p:nvSpPr>
          <p:cNvPr id="13324" name="Text Box 85"/>
          <p:cNvSpPr txBox="1">
            <a:spLocks noChangeArrowheads="1"/>
          </p:cNvSpPr>
          <p:nvPr/>
        </p:nvSpPr>
        <p:spPr bwMode="auto">
          <a:xfrm>
            <a:off x="12335933" y="1196976"/>
            <a:ext cx="1727200" cy="1954381"/>
          </a:xfrm>
          <a:prstGeom prst="rect">
            <a:avLst/>
          </a:prstGeom>
          <a:noFill/>
          <a:ln>
            <a:noFill/>
          </a:ln>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1100" dirty="0" smtClean="0">
                <a:solidFill>
                  <a:srgbClr val="FFFFFF"/>
                </a:solidFill>
                <a:latin typeface="FrutigerNext LT Regular" panose="020B0503040504020204" pitchFamily="34" charset="0"/>
              </a:rPr>
              <a:t>The following nine groups of colors are an example of how our design colors can be used, please take note that you should only use one design color group per slide. </a:t>
            </a:r>
          </a:p>
          <a:p>
            <a:pPr>
              <a:defRPr/>
            </a:pPr>
            <a:r>
              <a:rPr lang="en-US" altLang="zh-CN" sz="1100" dirty="0" smtClean="0">
                <a:solidFill>
                  <a:srgbClr val="FFFFFF"/>
                </a:solidFill>
                <a:latin typeface="FrutigerNext LT Regular" panose="020B0503040504020204" pitchFamily="34" charset="0"/>
              </a:rPr>
              <a:t> For specific usage details, refer to the “Typesetting Standard”.</a:t>
            </a:r>
          </a:p>
        </p:txBody>
      </p:sp>
    </p:spTree>
    <p:extLst>
      <p:ext uri="{BB962C8B-B14F-4D97-AF65-F5344CB8AC3E}">
        <p14:creationId xmlns:p14="http://schemas.microsoft.com/office/powerpoint/2010/main" val="3344830924"/>
      </p:ext>
    </p:extLst>
  </p:cSld>
  <p:clrMap bg1="lt1" tx1="dk1" bg2="lt2" tx2="dk2" accent1="accent1" accent2="accent2" accent3="accent3" accent4="accent4" accent5="accent5" accent6="accent6" hlink="hlink" folHlink="folHlink"/>
  <p:sldLayoutIdLst>
    <p:sldLayoutId id="2147484333" r:id="rId1"/>
    <p:sldLayoutId id="2147484334" r:id="rId2"/>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txStyles>
    <p:titleStyle>
      <a:lvl1pPr algn="l" rtl="0" eaLnBrk="0" fontAlgn="base" hangingPunct="0">
        <a:spcBef>
          <a:spcPct val="0"/>
        </a:spcBef>
        <a:spcAft>
          <a:spcPct val="0"/>
        </a:spcAft>
        <a:defRPr sz="2800"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5pPr>
      <a:lvl6pPr marL="4572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6pPr>
      <a:lvl7pPr marL="9144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7pPr>
      <a:lvl8pPr marL="13716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8pPr>
      <a:lvl9pPr marL="18288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9pPr>
    </p:titleStyle>
    <p:bodyStyle>
      <a:lvl1pPr marL="342900" indent="-342900" algn="l" rtl="0" eaLnBrk="0" fontAlgn="base" hangingPunct="0">
        <a:lnSpc>
          <a:spcPct val="100000"/>
        </a:lnSpc>
        <a:spcBef>
          <a:spcPct val="0"/>
        </a:spcBef>
        <a:spcAft>
          <a:spcPts val="600"/>
        </a:spcAft>
        <a:buClr>
          <a:srgbClr val="777777"/>
        </a:buClr>
        <a:buSzPct val="60000"/>
        <a:buFont typeface="Wingdings" pitchFamily="2" charset="2"/>
        <a:buChar char="l"/>
        <a:defRPr sz="2400" b="0">
          <a:solidFill>
            <a:schemeClr val="tx1"/>
          </a:solidFill>
          <a:latin typeface="Calibri" panose="020F0502020204030204" pitchFamily="34" charset="0"/>
          <a:ea typeface="黑体" pitchFamily="49" charset="-122"/>
          <a:cs typeface="+mn-cs"/>
        </a:defRPr>
      </a:lvl1pPr>
      <a:lvl2pPr marL="742950" indent="-285750" algn="l" rtl="0" eaLnBrk="0" fontAlgn="base" hangingPunct="0">
        <a:lnSpc>
          <a:spcPct val="100000"/>
        </a:lnSpc>
        <a:spcBef>
          <a:spcPct val="0"/>
        </a:spcBef>
        <a:spcAft>
          <a:spcPts val="600"/>
        </a:spcAft>
        <a:buSzPct val="50000"/>
        <a:buFont typeface="Wingdings" panose="05000000000000000000" pitchFamily="2" charset="2"/>
        <a:buChar char="p"/>
        <a:defRPr sz="2000">
          <a:solidFill>
            <a:schemeClr val="tx1"/>
          </a:solidFill>
          <a:latin typeface="Calibri" panose="020F0502020204030204" pitchFamily="34" charset="0"/>
          <a:ea typeface="+mn-ea"/>
          <a:cs typeface="+mn-cs"/>
        </a:defRPr>
      </a:lvl2pPr>
      <a:lvl3pPr marL="1143000" indent="-228600" algn="l" rtl="0" eaLnBrk="0" fontAlgn="base" hangingPunct="0">
        <a:lnSpc>
          <a:spcPct val="100000"/>
        </a:lnSpc>
        <a:spcBef>
          <a:spcPct val="0"/>
        </a:spcBef>
        <a:spcAft>
          <a:spcPts val="600"/>
        </a:spcAft>
        <a:buSzPct val="50000"/>
        <a:buFont typeface="Wingdings" panose="05000000000000000000" pitchFamily="2" charset="2"/>
        <a:buChar char="n"/>
        <a:defRPr sz="1800">
          <a:solidFill>
            <a:schemeClr val="tx1"/>
          </a:solidFill>
          <a:latin typeface="Calibri" panose="020F0502020204030204" pitchFamily="34" charset="0"/>
          <a:ea typeface="+mn-ea"/>
          <a:cs typeface="+mn-cs"/>
        </a:defRPr>
      </a:lvl3pPr>
      <a:lvl4pPr marL="1600200" indent="-228600" algn="l" rtl="0" eaLnBrk="0" fontAlgn="base" hangingPunct="0">
        <a:lnSpc>
          <a:spcPct val="100000"/>
        </a:lnSpc>
        <a:spcBef>
          <a:spcPct val="0"/>
        </a:spcBef>
        <a:spcAft>
          <a:spcPts val="600"/>
        </a:spcAft>
        <a:buChar char="–"/>
        <a:defRPr sz="1600">
          <a:solidFill>
            <a:schemeClr val="tx1"/>
          </a:solidFill>
          <a:latin typeface="Calibri" panose="020F0502020204030204" pitchFamily="34" charset="0"/>
          <a:ea typeface="+mn-ea"/>
          <a:cs typeface="+mn-cs"/>
        </a:defRPr>
      </a:lvl4pPr>
      <a:lvl5pPr marL="2057400" indent="-228600" algn="l" rtl="0" eaLnBrk="0" fontAlgn="base" hangingPunct="0">
        <a:lnSpc>
          <a:spcPct val="100000"/>
        </a:lnSpc>
        <a:spcBef>
          <a:spcPct val="0"/>
        </a:spcBef>
        <a:spcAft>
          <a:spcPts val="600"/>
        </a:spcAft>
        <a:buFont typeface="Arial" panose="020B0604020202020204" pitchFamily="34" charset="0"/>
        <a:buChar char="~"/>
        <a:defRPr sz="1400">
          <a:solidFill>
            <a:schemeClr val="tx1"/>
          </a:solidFill>
          <a:latin typeface="Calibri" panose="020F0502020204030204" pitchFamily="34" charset="0"/>
          <a:ea typeface="+mn-ea"/>
          <a:cs typeface="+mn-cs"/>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7410" name="Picture 79" descr="dd"/>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0" y="6224589"/>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3" y="6451600"/>
            <a:ext cx="2680326" cy="184666"/>
          </a:xfrm>
          <a:prstGeom prst="rect">
            <a:avLst/>
          </a:prstGeom>
          <a:noFill/>
          <a:ln>
            <a:noFill/>
          </a:ln>
          <a:extLst/>
        </p:spPr>
        <p:txBody>
          <a:bodyPr wrap="none" lIns="0" tIns="0" rIns="80114"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200" dirty="0" smtClean="0">
                <a:solidFill>
                  <a:srgbClr val="000000"/>
                </a:solidFill>
                <a:latin typeface="FrutigerNext LT Bold" pitchFamily="34" charset="0"/>
                <a:ea typeface="MS PGothic" pitchFamily="34" charset="-128"/>
              </a:rPr>
              <a:t>HUAWEI TECHNOLOGIES CO., LTD.</a:t>
            </a:r>
          </a:p>
        </p:txBody>
      </p:sp>
      <p:pic>
        <p:nvPicPr>
          <p:cNvPr id="17412" name="Picture 9" descr="8"/>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0011834" y="6386514"/>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3" name="Rectangle 13"/>
          <p:cNvSpPr>
            <a:spLocks noGrp="1" noChangeArrowheads="1"/>
          </p:cNvSpPr>
          <p:nvPr>
            <p:ph type="title"/>
          </p:nvPr>
        </p:nvSpPr>
        <p:spPr bwMode="auto">
          <a:xfrm>
            <a:off x="431371" y="44624"/>
            <a:ext cx="11233248" cy="871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0064" rIns="80129" bIns="40064" numCol="1" anchor="ctr" anchorCtr="0" compatLnSpc="1">
            <a:prstTxWarp prst="textNoShape">
              <a:avLst/>
            </a:prstTxWarp>
          </a:bodyPr>
          <a:lstStyle/>
          <a:p>
            <a:pPr lvl="0"/>
            <a:r>
              <a:rPr lang="en-US" altLang="zh-CN" dirty="0" smtClean="0"/>
              <a:t>Click to edit Master title style</a:t>
            </a:r>
            <a:endParaRPr lang="zh-CN" altLang="en-US" dirty="0" smtClean="0"/>
          </a:p>
        </p:txBody>
      </p:sp>
      <p:sp>
        <p:nvSpPr>
          <p:cNvPr id="13318" name="Rectangle 21"/>
          <p:cNvSpPr>
            <a:spLocks noChangeArrowheads="1"/>
          </p:cNvSpPr>
          <p:nvPr/>
        </p:nvSpPr>
        <p:spPr bwMode="auto">
          <a:xfrm>
            <a:off x="4785785" y="6459539"/>
            <a:ext cx="2612720" cy="153888"/>
          </a:xfrm>
          <a:prstGeom prst="rect">
            <a:avLst/>
          </a:prstGeom>
          <a:noFill/>
          <a:ln>
            <a:noFill/>
          </a:ln>
          <a:extLst/>
        </p:spPr>
        <p:txBody>
          <a:bodyPr wrap="none" lIns="80082" tIns="0" rIns="80082" bIns="0">
            <a:spAutoFit/>
          </a:bodyPr>
          <a:lstStyle>
            <a:lvl1pPr defTabSz="801688">
              <a:defRPr>
                <a:solidFill>
                  <a:schemeClr val="tx1"/>
                </a:solidFill>
                <a:latin typeface="Calibri" panose="020F0502020204030204" pitchFamily="34" charset="0"/>
                <a:ea typeface="宋体" panose="02010600030101010101" pitchFamily="2" charset="-122"/>
              </a:defRPr>
            </a:lvl1pPr>
            <a:lvl2pPr marL="742950" indent="-285750" defTabSz="801688">
              <a:defRPr>
                <a:solidFill>
                  <a:schemeClr val="tx1"/>
                </a:solidFill>
                <a:latin typeface="Calibri" panose="020F0502020204030204" pitchFamily="34" charset="0"/>
                <a:ea typeface="宋体" panose="02010600030101010101" pitchFamily="2" charset="-122"/>
              </a:defRPr>
            </a:lvl2pPr>
            <a:lvl3pPr marL="1143000" indent="-228600" defTabSz="801688">
              <a:defRPr>
                <a:solidFill>
                  <a:schemeClr val="tx1"/>
                </a:solidFill>
                <a:latin typeface="Calibri" panose="020F0502020204030204" pitchFamily="34" charset="0"/>
                <a:ea typeface="宋体" panose="02010600030101010101" pitchFamily="2" charset="-122"/>
              </a:defRPr>
            </a:lvl3pPr>
            <a:lvl4pPr marL="1600200" indent="-228600" defTabSz="801688">
              <a:defRPr>
                <a:solidFill>
                  <a:schemeClr val="tx1"/>
                </a:solidFill>
                <a:latin typeface="Calibri" panose="020F0502020204030204" pitchFamily="34" charset="0"/>
                <a:ea typeface="宋体" panose="02010600030101010101" pitchFamily="2" charset="-122"/>
              </a:defRPr>
            </a:lvl4pPr>
            <a:lvl5pPr marL="2057400" indent="-228600" defTabSz="801688">
              <a:defRPr>
                <a:solidFill>
                  <a:schemeClr val="tx1"/>
                </a:solidFill>
                <a:latin typeface="Calibri" panose="020F0502020204030204" pitchFamily="34" charset="0"/>
                <a:ea typeface="宋体" panose="02010600030101010101" pitchFamily="2" charset="-122"/>
              </a:defRPr>
            </a:lvl5pPr>
            <a:lvl6pPr marL="25146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defRPr/>
            </a:pPr>
            <a:r>
              <a:rPr lang="en-US" altLang="zh-CN" sz="1000" smtClean="0">
                <a:solidFill>
                  <a:srgbClr val="000000"/>
                </a:solidFill>
                <a:latin typeface="FrutigerNext LT Bold" panose="020B0803040504020204" pitchFamily="34" charset="0"/>
                <a:ea typeface="MS PGothic" panose="020B0600070205080204" pitchFamily="34" charset="-128"/>
              </a:rPr>
              <a:t>Huawei Proprietary - Restricted Distribution</a:t>
            </a:r>
          </a:p>
        </p:txBody>
      </p:sp>
      <p:sp>
        <p:nvSpPr>
          <p:cNvPr id="17415" name="Rectangle 68"/>
          <p:cNvSpPr>
            <a:spLocks noGrp="1" noChangeArrowheads="1"/>
          </p:cNvSpPr>
          <p:nvPr>
            <p:ph type="body" idx="1"/>
          </p:nvPr>
        </p:nvSpPr>
        <p:spPr bwMode="auto">
          <a:xfrm>
            <a:off x="431371" y="1080553"/>
            <a:ext cx="11233248" cy="4982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0142" tIns="40070" rIns="80142" bIns="40070" numCol="1" anchor="t" anchorCtr="0" compatLnSpc="1">
            <a:prstTxWarp prst="textNoShape">
              <a:avLst/>
            </a:prstTxWarp>
          </a:bodyPr>
          <a:lstStyle/>
          <a:p>
            <a:pPr lvl="0"/>
            <a:r>
              <a:rPr lang="en-US" altLang="zh-CN" dirty="0" smtClean="0"/>
              <a:t>Click to edit Master text styles</a:t>
            </a:r>
            <a:endParaRPr lang="zh-CN" altLang="en-US" dirty="0" smtClean="0"/>
          </a:p>
          <a:p>
            <a:pPr lvl="1"/>
            <a:r>
              <a:rPr lang="en-US" altLang="zh-CN" dirty="0" smtClean="0"/>
              <a:t>Second level</a:t>
            </a:r>
            <a:endParaRPr lang="zh-CN" altLang="en-US" dirty="0" smtClean="0"/>
          </a:p>
          <a:p>
            <a:pPr lvl="2"/>
            <a:r>
              <a:rPr lang="en-US" altLang="zh-CN" dirty="0" smtClean="0"/>
              <a:t>Third level</a:t>
            </a:r>
            <a:endParaRPr lang="zh-CN" altLang="en-US" dirty="0" smtClean="0"/>
          </a:p>
          <a:p>
            <a:pPr lvl="3"/>
            <a:r>
              <a:rPr lang="en-US" altLang="zh-CN" dirty="0" smtClean="0"/>
              <a:t>Fourth level</a:t>
            </a:r>
            <a:endParaRPr lang="zh-CN" altLang="en-US" dirty="0" smtClean="0"/>
          </a:p>
          <a:p>
            <a:pPr lvl="4"/>
            <a:r>
              <a:rPr lang="en-US" altLang="zh-CN" dirty="0" smtClean="0"/>
              <a:t>Fifth level</a:t>
            </a:r>
            <a:endParaRPr lang="zh-CN" altLang="en-US" dirty="0" smtClean="0"/>
          </a:p>
        </p:txBody>
      </p:sp>
      <p:grpSp>
        <p:nvGrpSpPr>
          <p:cNvPr id="17416" name="Group 88"/>
          <p:cNvGrpSpPr>
            <a:grpSpLocks/>
          </p:cNvGrpSpPr>
          <p:nvPr/>
        </p:nvGrpSpPr>
        <p:grpSpPr bwMode="auto">
          <a:xfrm>
            <a:off x="12433300" y="3832226"/>
            <a:ext cx="1151467" cy="3025775"/>
            <a:chOff x="5874" y="2414"/>
            <a:chExt cx="544" cy="1906"/>
          </a:xfrm>
        </p:grpSpPr>
        <p:sp>
          <p:nvSpPr>
            <p:cNvPr id="13325" name="Rectangle 86"/>
            <p:cNvSpPr>
              <a:spLocks noChangeArrowheads="1"/>
            </p:cNvSpPr>
            <p:nvPr userDrawn="1"/>
          </p:nvSpPr>
          <p:spPr bwMode="auto">
            <a:xfrm>
              <a:off x="5874" y="2414"/>
              <a:ext cx="544" cy="1906"/>
            </a:xfrm>
            <a:prstGeom prst="rect">
              <a:avLst/>
            </a:prstGeom>
            <a:solidFill>
              <a:schemeClr val="bg1"/>
            </a:solidFill>
            <a:ln>
              <a:noFill/>
            </a:ln>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nvGrpSpPr>
            <p:cNvPr id="17422" name="Group 87"/>
            <p:cNvGrpSpPr>
              <a:grpSpLocks/>
            </p:cNvGrpSpPr>
            <p:nvPr userDrawn="1"/>
          </p:nvGrpSpPr>
          <p:grpSpPr bwMode="auto">
            <a:xfrm>
              <a:off x="5941" y="2475"/>
              <a:ext cx="409" cy="1783"/>
              <a:chOff x="5921" y="2387"/>
              <a:chExt cx="409" cy="1783"/>
            </a:xfrm>
          </p:grpSpPr>
          <p:grpSp>
            <p:nvGrpSpPr>
              <p:cNvPr id="17423" name="Group 18"/>
              <p:cNvGrpSpPr>
                <a:grpSpLocks noChangeAspect="1"/>
              </p:cNvGrpSpPr>
              <p:nvPr userDrawn="1"/>
            </p:nvGrpSpPr>
            <p:grpSpPr bwMode="auto">
              <a:xfrm>
                <a:off x="5921" y="2506"/>
                <a:ext cx="409" cy="101"/>
                <a:chOff x="5893" y="2387"/>
                <a:chExt cx="466" cy="115"/>
              </a:xfrm>
            </p:grpSpPr>
            <p:sp>
              <p:nvSpPr>
                <p:cNvPr id="13388" name="Rectangle 19"/>
                <p:cNvSpPr>
                  <a:spLocks noChangeAspect="1" noChangeArrowheads="1"/>
                </p:cNvSpPr>
                <p:nvPr userDrawn="1"/>
              </p:nvSpPr>
              <p:spPr bwMode="auto">
                <a:xfrm flipV="1">
                  <a:off x="6010" y="2387"/>
                  <a:ext cx="116"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9" name="Rectangle 20"/>
                <p:cNvSpPr>
                  <a:spLocks noChangeAspect="1" noChangeArrowheads="1"/>
                </p:cNvSpPr>
                <p:nvPr userDrawn="1"/>
              </p:nvSpPr>
              <p:spPr bwMode="auto">
                <a:xfrm flipV="1">
                  <a:off x="6127" y="2387"/>
                  <a:ext cx="115"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90" name="Rectangle 21"/>
                <p:cNvSpPr>
                  <a:spLocks noChangeAspect="1" noChangeArrowheads="1"/>
                </p:cNvSpPr>
                <p:nvPr userDrawn="1"/>
              </p:nvSpPr>
              <p:spPr bwMode="auto">
                <a:xfrm flipV="1">
                  <a:off x="6242" y="2387"/>
                  <a:ext cx="117" cy="115"/>
                </a:xfrm>
                <a:prstGeom prst="rect">
                  <a:avLst/>
                </a:prstGeom>
                <a:solidFill>
                  <a:srgbClr val="99660A"/>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91" name="Rectangle 22"/>
                <p:cNvSpPr>
                  <a:spLocks noChangeAspect="1" noChangeArrowheads="1"/>
                </p:cNvSpPr>
                <p:nvPr userDrawn="1"/>
              </p:nvSpPr>
              <p:spPr bwMode="auto">
                <a:xfrm flipV="1">
                  <a:off x="5893" y="2387"/>
                  <a:ext cx="117"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4" name="Group 23"/>
              <p:cNvGrpSpPr>
                <a:grpSpLocks noChangeAspect="1"/>
              </p:cNvGrpSpPr>
              <p:nvPr userDrawn="1"/>
            </p:nvGrpSpPr>
            <p:grpSpPr bwMode="auto">
              <a:xfrm>
                <a:off x="5921" y="2626"/>
                <a:ext cx="409" cy="101"/>
                <a:chOff x="5893" y="2523"/>
                <a:chExt cx="466" cy="115"/>
              </a:xfrm>
            </p:grpSpPr>
            <p:sp>
              <p:nvSpPr>
                <p:cNvPr id="13384" name="Rectangle 24"/>
                <p:cNvSpPr>
                  <a:spLocks noChangeAspect="1" noChangeArrowheads="1"/>
                </p:cNvSpPr>
                <p:nvPr userDrawn="1"/>
              </p:nvSpPr>
              <p:spPr bwMode="auto">
                <a:xfrm flipV="1">
                  <a:off x="6010" y="2523"/>
                  <a:ext cx="116"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5" name="Rectangle 25"/>
                <p:cNvSpPr>
                  <a:spLocks noChangeAspect="1" noChangeArrowheads="1"/>
                </p:cNvSpPr>
                <p:nvPr userDrawn="1"/>
              </p:nvSpPr>
              <p:spPr bwMode="auto">
                <a:xfrm flipV="1">
                  <a:off x="6127" y="2523"/>
                  <a:ext cx="115"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6" name="Rectangle 26"/>
                <p:cNvSpPr>
                  <a:spLocks noChangeAspect="1" noChangeArrowheads="1"/>
                </p:cNvSpPr>
                <p:nvPr userDrawn="1"/>
              </p:nvSpPr>
              <p:spPr bwMode="auto">
                <a:xfrm flipV="1">
                  <a:off x="6242" y="2523"/>
                  <a:ext cx="117"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7" name="Rectangle 27"/>
                <p:cNvSpPr>
                  <a:spLocks noChangeAspect="1" noChangeArrowheads="1"/>
                </p:cNvSpPr>
                <p:nvPr userDrawn="1"/>
              </p:nvSpPr>
              <p:spPr bwMode="auto">
                <a:xfrm flipV="1">
                  <a:off x="5893" y="2523"/>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5" name="Group 28"/>
              <p:cNvGrpSpPr>
                <a:grpSpLocks noChangeAspect="1"/>
              </p:cNvGrpSpPr>
              <p:nvPr userDrawn="1"/>
            </p:nvGrpSpPr>
            <p:grpSpPr bwMode="auto">
              <a:xfrm>
                <a:off x="5921" y="2745"/>
                <a:ext cx="409" cy="101"/>
                <a:chOff x="5893" y="2659"/>
                <a:chExt cx="466" cy="115"/>
              </a:xfrm>
            </p:grpSpPr>
            <p:sp>
              <p:nvSpPr>
                <p:cNvPr id="13380" name="Rectangle 29"/>
                <p:cNvSpPr>
                  <a:spLocks noChangeAspect="1" noChangeArrowheads="1"/>
                </p:cNvSpPr>
                <p:nvPr userDrawn="1"/>
              </p:nvSpPr>
              <p:spPr bwMode="auto">
                <a:xfrm flipV="1">
                  <a:off x="6010" y="2659"/>
                  <a:ext cx="116"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1" name="Rectangle 30"/>
                <p:cNvSpPr>
                  <a:spLocks noChangeAspect="1" noChangeArrowheads="1"/>
                </p:cNvSpPr>
                <p:nvPr userDrawn="1"/>
              </p:nvSpPr>
              <p:spPr bwMode="auto">
                <a:xfrm flipV="1">
                  <a:off x="6127" y="2659"/>
                  <a:ext cx="115" cy="115"/>
                </a:xfrm>
                <a:prstGeom prst="rect">
                  <a:avLst/>
                </a:prstGeom>
                <a:solidFill>
                  <a:srgbClr val="0099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2" name="Rectangle 31"/>
                <p:cNvSpPr>
                  <a:spLocks noChangeAspect="1" noChangeArrowheads="1"/>
                </p:cNvSpPr>
                <p:nvPr userDrawn="1"/>
              </p:nvSpPr>
              <p:spPr bwMode="auto">
                <a:xfrm flipV="1">
                  <a:off x="6242" y="2659"/>
                  <a:ext cx="117"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3" name="Rectangle 32"/>
                <p:cNvSpPr>
                  <a:spLocks noChangeAspect="1" noChangeArrowheads="1"/>
                </p:cNvSpPr>
                <p:nvPr userDrawn="1"/>
              </p:nvSpPr>
              <p:spPr bwMode="auto">
                <a:xfrm flipV="1">
                  <a:off x="5893" y="2659"/>
                  <a:ext cx="117"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6" name="Group 33"/>
              <p:cNvGrpSpPr>
                <a:grpSpLocks noChangeAspect="1"/>
              </p:cNvGrpSpPr>
              <p:nvPr userDrawn="1"/>
            </p:nvGrpSpPr>
            <p:grpSpPr bwMode="auto">
              <a:xfrm>
                <a:off x="5921" y="2387"/>
                <a:ext cx="409" cy="104"/>
                <a:chOff x="5893" y="2251"/>
                <a:chExt cx="466" cy="119"/>
              </a:xfrm>
            </p:grpSpPr>
            <p:sp>
              <p:nvSpPr>
                <p:cNvPr id="13376" name="Rectangle 34"/>
                <p:cNvSpPr>
                  <a:spLocks noChangeAspect="1" noChangeArrowheads="1"/>
                </p:cNvSpPr>
                <p:nvPr userDrawn="1"/>
              </p:nvSpPr>
              <p:spPr bwMode="auto">
                <a:xfrm flipV="1">
                  <a:off x="6127" y="2251"/>
                  <a:ext cx="115" cy="119"/>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7" name="Rectangle 35"/>
                <p:cNvSpPr>
                  <a:spLocks noChangeAspect="1" noChangeArrowheads="1"/>
                </p:cNvSpPr>
                <p:nvPr userDrawn="1"/>
              </p:nvSpPr>
              <p:spPr bwMode="auto">
                <a:xfrm flipV="1">
                  <a:off x="6242" y="2251"/>
                  <a:ext cx="117" cy="119"/>
                </a:xfrm>
                <a:prstGeom prst="rect">
                  <a:avLst/>
                </a:prstGeom>
                <a:solidFill>
                  <a:srgbClr val="CC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8" name="Rectangle 36"/>
                <p:cNvSpPr>
                  <a:spLocks noChangeAspect="1" noChangeArrowheads="1"/>
                </p:cNvSpPr>
                <p:nvPr userDrawn="1"/>
              </p:nvSpPr>
              <p:spPr bwMode="auto">
                <a:xfrm flipV="1">
                  <a:off x="5893" y="2251"/>
                  <a:ext cx="117" cy="119"/>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9" name="Rectangle 37"/>
                <p:cNvSpPr>
                  <a:spLocks noChangeAspect="1" noChangeArrowheads="1"/>
                </p:cNvSpPr>
                <p:nvPr userDrawn="1"/>
              </p:nvSpPr>
              <p:spPr bwMode="auto">
                <a:xfrm flipV="1">
                  <a:off x="6010" y="2251"/>
                  <a:ext cx="116" cy="119"/>
                </a:xfrm>
                <a:prstGeom prst="rect">
                  <a:avLst/>
                </a:prstGeom>
                <a:solidFill>
                  <a:srgbClr val="66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7" name="Group 38"/>
              <p:cNvGrpSpPr>
                <a:grpSpLocks noChangeAspect="1"/>
              </p:cNvGrpSpPr>
              <p:nvPr userDrawn="1"/>
            </p:nvGrpSpPr>
            <p:grpSpPr bwMode="auto">
              <a:xfrm>
                <a:off x="5921" y="2944"/>
                <a:ext cx="409" cy="101"/>
                <a:chOff x="5893" y="2886"/>
                <a:chExt cx="466" cy="115"/>
              </a:xfrm>
            </p:grpSpPr>
            <p:sp>
              <p:nvSpPr>
                <p:cNvPr id="13372" name="Rectangle 39"/>
                <p:cNvSpPr>
                  <a:spLocks noChangeAspect="1" noChangeArrowheads="1"/>
                </p:cNvSpPr>
                <p:nvPr userDrawn="1"/>
              </p:nvSpPr>
              <p:spPr bwMode="auto">
                <a:xfrm flipV="1">
                  <a:off x="6010" y="2886"/>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3" name="Rectangle 40"/>
                <p:cNvSpPr>
                  <a:spLocks noChangeAspect="1" noChangeArrowheads="1"/>
                </p:cNvSpPr>
                <p:nvPr userDrawn="1"/>
              </p:nvSpPr>
              <p:spPr bwMode="auto">
                <a:xfrm flipV="1">
                  <a:off x="6127" y="2886"/>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4" name="Rectangle 41"/>
                <p:cNvSpPr>
                  <a:spLocks noChangeAspect="1" noChangeArrowheads="1"/>
                </p:cNvSpPr>
                <p:nvPr userDrawn="1"/>
              </p:nvSpPr>
              <p:spPr bwMode="auto">
                <a:xfrm flipV="1">
                  <a:off x="6242" y="2886"/>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5" name="Rectangle 42"/>
                <p:cNvSpPr>
                  <a:spLocks noChangeAspect="1" noChangeArrowheads="1"/>
                </p:cNvSpPr>
                <p:nvPr userDrawn="1"/>
              </p:nvSpPr>
              <p:spPr bwMode="auto">
                <a:xfrm flipV="1">
                  <a:off x="5893" y="2886"/>
                  <a:ext cx="117" cy="115"/>
                </a:xfrm>
                <a:prstGeom prst="rect">
                  <a:avLst/>
                </a:prstGeom>
                <a:solidFill>
                  <a:schemeClr val="tx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8" name="Group 43"/>
              <p:cNvGrpSpPr>
                <a:grpSpLocks noChangeAspect="1"/>
              </p:cNvGrpSpPr>
              <p:nvPr userDrawn="1"/>
            </p:nvGrpSpPr>
            <p:grpSpPr bwMode="auto">
              <a:xfrm>
                <a:off x="5921" y="3064"/>
                <a:ext cx="409" cy="101"/>
                <a:chOff x="5893" y="3022"/>
                <a:chExt cx="466" cy="115"/>
              </a:xfrm>
            </p:grpSpPr>
            <p:sp>
              <p:nvSpPr>
                <p:cNvPr id="13368" name="Rectangle 44"/>
                <p:cNvSpPr>
                  <a:spLocks noChangeAspect="1" noChangeArrowheads="1"/>
                </p:cNvSpPr>
                <p:nvPr userDrawn="1"/>
              </p:nvSpPr>
              <p:spPr bwMode="auto">
                <a:xfrm flipV="1">
                  <a:off x="6010" y="3022"/>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9" name="Rectangle 45"/>
                <p:cNvSpPr>
                  <a:spLocks noChangeAspect="1" noChangeArrowheads="1"/>
                </p:cNvSpPr>
                <p:nvPr userDrawn="1"/>
              </p:nvSpPr>
              <p:spPr bwMode="auto">
                <a:xfrm flipV="1">
                  <a:off x="6127" y="3022"/>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0" name="Rectangle 46"/>
                <p:cNvSpPr>
                  <a:spLocks noChangeAspect="1" noChangeArrowheads="1"/>
                </p:cNvSpPr>
                <p:nvPr userDrawn="1"/>
              </p:nvSpPr>
              <p:spPr bwMode="auto">
                <a:xfrm flipV="1">
                  <a:off x="6242" y="3022"/>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1" name="Rectangle 47"/>
                <p:cNvSpPr>
                  <a:spLocks noChangeAspect="1" noChangeArrowheads="1"/>
                </p:cNvSpPr>
                <p:nvPr userDrawn="1"/>
              </p:nvSpPr>
              <p:spPr bwMode="auto">
                <a:xfrm flipV="1">
                  <a:off x="5893" y="3022"/>
                  <a:ext cx="117" cy="115"/>
                </a:xfrm>
                <a:prstGeom prst="rect">
                  <a:avLst/>
                </a:prstGeom>
                <a:solidFill>
                  <a:srgbClr val="9900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9" name="Group 48"/>
              <p:cNvGrpSpPr>
                <a:grpSpLocks noChangeAspect="1"/>
              </p:cNvGrpSpPr>
              <p:nvPr userDrawn="1"/>
            </p:nvGrpSpPr>
            <p:grpSpPr bwMode="auto">
              <a:xfrm>
                <a:off x="5921" y="3183"/>
                <a:ext cx="409" cy="101"/>
                <a:chOff x="5893" y="3158"/>
                <a:chExt cx="466" cy="115"/>
              </a:xfrm>
            </p:grpSpPr>
            <p:sp>
              <p:nvSpPr>
                <p:cNvPr id="13364" name="Rectangle 49"/>
                <p:cNvSpPr>
                  <a:spLocks noChangeAspect="1" noChangeArrowheads="1"/>
                </p:cNvSpPr>
                <p:nvPr userDrawn="1"/>
              </p:nvSpPr>
              <p:spPr bwMode="auto">
                <a:xfrm flipV="1">
                  <a:off x="6010" y="3158"/>
                  <a:ext cx="116"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5" name="Rectangle 50"/>
                <p:cNvSpPr>
                  <a:spLocks noChangeAspect="1" noChangeArrowheads="1"/>
                </p:cNvSpPr>
                <p:nvPr userDrawn="1"/>
              </p:nvSpPr>
              <p:spPr bwMode="auto">
                <a:xfrm flipV="1">
                  <a:off x="6127" y="3158"/>
                  <a:ext cx="115"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6" name="Rectangle 51"/>
                <p:cNvSpPr>
                  <a:spLocks noChangeAspect="1" noChangeArrowheads="1"/>
                </p:cNvSpPr>
                <p:nvPr userDrawn="1"/>
              </p:nvSpPr>
              <p:spPr bwMode="auto">
                <a:xfrm flipV="1">
                  <a:off x="6242" y="3158"/>
                  <a:ext cx="117"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7" name="Rectangle 52"/>
                <p:cNvSpPr>
                  <a:spLocks noChangeAspect="1" noChangeArrowheads="1"/>
                </p:cNvSpPr>
                <p:nvPr userDrawn="1"/>
              </p:nvSpPr>
              <p:spPr bwMode="auto">
                <a:xfrm flipV="1">
                  <a:off x="5893" y="3158"/>
                  <a:ext cx="117" cy="115"/>
                </a:xfrm>
                <a:prstGeom prst="rect">
                  <a:avLst/>
                </a:prstGeom>
                <a:solidFill>
                  <a:srgbClr val="9900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0" name="Group 53"/>
              <p:cNvGrpSpPr>
                <a:grpSpLocks noChangeAspect="1"/>
              </p:cNvGrpSpPr>
              <p:nvPr userDrawn="1"/>
            </p:nvGrpSpPr>
            <p:grpSpPr bwMode="auto">
              <a:xfrm>
                <a:off x="5921" y="3383"/>
                <a:ext cx="409" cy="100"/>
                <a:chOff x="5893" y="3385"/>
                <a:chExt cx="466" cy="115"/>
              </a:xfrm>
            </p:grpSpPr>
            <p:sp>
              <p:nvSpPr>
                <p:cNvPr id="13360" name="Rectangle 54"/>
                <p:cNvSpPr>
                  <a:spLocks noChangeAspect="1" noChangeArrowheads="1"/>
                </p:cNvSpPr>
                <p:nvPr userDrawn="1"/>
              </p:nvSpPr>
              <p:spPr bwMode="auto">
                <a:xfrm flipV="1">
                  <a:off x="6010" y="3385"/>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1" name="Rectangle 55"/>
                <p:cNvSpPr>
                  <a:spLocks noChangeAspect="1" noChangeArrowheads="1"/>
                </p:cNvSpPr>
                <p:nvPr userDrawn="1"/>
              </p:nvSpPr>
              <p:spPr bwMode="auto">
                <a:xfrm flipV="1">
                  <a:off x="6127" y="3385"/>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2" name="Rectangle 56"/>
                <p:cNvSpPr>
                  <a:spLocks noChangeAspect="1" noChangeArrowheads="1"/>
                </p:cNvSpPr>
                <p:nvPr userDrawn="1"/>
              </p:nvSpPr>
              <p:spPr bwMode="auto">
                <a:xfrm flipV="1">
                  <a:off x="6242" y="3385"/>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3" name="Rectangle 57"/>
                <p:cNvSpPr>
                  <a:spLocks noChangeAspect="1" noChangeArrowheads="1"/>
                </p:cNvSpPr>
                <p:nvPr userDrawn="1"/>
              </p:nvSpPr>
              <p:spPr bwMode="auto">
                <a:xfrm flipV="1">
                  <a:off x="5893" y="3385"/>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1" name="Group 58"/>
              <p:cNvGrpSpPr>
                <a:grpSpLocks noChangeAspect="1"/>
              </p:cNvGrpSpPr>
              <p:nvPr userDrawn="1"/>
            </p:nvGrpSpPr>
            <p:grpSpPr bwMode="auto">
              <a:xfrm>
                <a:off x="5921" y="3502"/>
                <a:ext cx="409" cy="101"/>
                <a:chOff x="5893" y="3521"/>
                <a:chExt cx="466" cy="115"/>
              </a:xfrm>
            </p:grpSpPr>
            <p:sp>
              <p:nvSpPr>
                <p:cNvPr id="13356" name="Rectangle 59"/>
                <p:cNvSpPr>
                  <a:spLocks noChangeAspect="1" noChangeArrowheads="1"/>
                </p:cNvSpPr>
                <p:nvPr userDrawn="1"/>
              </p:nvSpPr>
              <p:spPr bwMode="auto">
                <a:xfrm flipV="1">
                  <a:off x="6010" y="3521"/>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7" name="Rectangle 60"/>
                <p:cNvSpPr>
                  <a:spLocks noChangeAspect="1" noChangeArrowheads="1"/>
                </p:cNvSpPr>
                <p:nvPr userDrawn="1"/>
              </p:nvSpPr>
              <p:spPr bwMode="auto">
                <a:xfrm flipV="1">
                  <a:off x="6127" y="3521"/>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8" name="Rectangle 61"/>
                <p:cNvSpPr>
                  <a:spLocks noChangeAspect="1" noChangeArrowheads="1"/>
                </p:cNvSpPr>
                <p:nvPr userDrawn="1"/>
              </p:nvSpPr>
              <p:spPr bwMode="auto">
                <a:xfrm flipV="1">
                  <a:off x="6242" y="3521"/>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9" name="Rectangle 62"/>
                <p:cNvSpPr>
                  <a:spLocks noChangeAspect="1" noChangeArrowheads="1"/>
                </p:cNvSpPr>
                <p:nvPr userDrawn="1"/>
              </p:nvSpPr>
              <p:spPr bwMode="auto">
                <a:xfrm flipV="1">
                  <a:off x="5893" y="3521"/>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2" name="Group 63"/>
              <p:cNvGrpSpPr>
                <a:grpSpLocks noChangeAspect="1"/>
              </p:cNvGrpSpPr>
              <p:nvPr userDrawn="1"/>
            </p:nvGrpSpPr>
            <p:grpSpPr bwMode="auto">
              <a:xfrm>
                <a:off x="5921" y="3621"/>
                <a:ext cx="409" cy="101"/>
                <a:chOff x="5893" y="3657"/>
                <a:chExt cx="466" cy="115"/>
              </a:xfrm>
            </p:grpSpPr>
            <p:sp>
              <p:nvSpPr>
                <p:cNvPr id="13352" name="Rectangle 64"/>
                <p:cNvSpPr>
                  <a:spLocks noChangeAspect="1" noChangeArrowheads="1"/>
                </p:cNvSpPr>
                <p:nvPr userDrawn="1"/>
              </p:nvSpPr>
              <p:spPr bwMode="auto">
                <a:xfrm flipV="1">
                  <a:off x="6010" y="3657"/>
                  <a:ext cx="116"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3" name="Rectangle 65"/>
                <p:cNvSpPr>
                  <a:spLocks noChangeAspect="1" noChangeArrowheads="1"/>
                </p:cNvSpPr>
                <p:nvPr userDrawn="1"/>
              </p:nvSpPr>
              <p:spPr bwMode="auto">
                <a:xfrm flipV="1">
                  <a:off x="6127" y="3657"/>
                  <a:ext cx="115"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4" name="Rectangle 66"/>
                <p:cNvSpPr>
                  <a:spLocks noChangeAspect="1" noChangeArrowheads="1"/>
                </p:cNvSpPr>
                <p:nvPr userDrawn="1"/>
              </p:nvSpPr>
              <p:spPr bwMode="auto">
                <a:xfrm flipV="1">
                  <a:off x="6242" y="3657"/>
                  <a:ext cx="117"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5" name="Rectangle 67"/>
                <p:cNvSpPr>
                  <a:spLocks noChangeAspect="1" noChangeArrowheads="1"/>
                </p:cNvSpPr>
                <p:nvPr userDrawn="1"/>
              </p:nvSpPr>
              <p:spPr bwMode="auto">
                <a:xfrm flipV="1">
                  <a:off x="5893" y="3657"/>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3" name="Group 68"/>
              <p:cNvGrpSpPr>
                <a:grpSpLocks noChangeAspect="1"/>
              </p:cNvGrpSpPr>
              <p:nvPr userDrawn="1"/>
            </p:nvGrpSpPr>
            <p:grpSpPr bwMode="auto">
              <a:xfrm>
                <a:off x="5921" y="3821"/>
                <a:ext cx="409" cy="101"/>
                <a:chOff x="5893" y="3884"/>
                <a:chExt cx="466" cy="115"/>
              </a:xfrm>
            </p:grpSpPr>
            <p:sp>
              <p:nvSpPr>
                <p:cNvPr id="13348" name="Rectangle 69"/>
                <p:cNvSpPr>
                  <a:spLocks noChangeAspect="1" noChangeArrowheads="1"/>
                </p:cNvSpPr>
                <p:nvPr userDrawn="1"/>
              </p:nvSpPr>
              <p:spPr bwMode="auto">
                <a:xfrm flipV="1">
                  <a:off x="6010" y="3884"/>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9" name="Rectangle 70"/>
                <p:cNvSpPr>
                  <a:spLocks noChangeAspect="1" noChangeArrowheads="1"/>
                </p:cNvSpPr>
                <p:nvPr userDrawn="1"/>
              </p:nvSpPr>
              <p:spPr bwMode="auto">
                <a:xfrm flipV="1">
                  <a:off x="6127" y="3884"/>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0" name="Rectangle 71"/>
                <p:cNvSpPr>
                  <a:spLocks noChangeAspect="1" noChangeArrowheads="1"/>
                </p:cNvSpPr>
                <p:nvPr userDrawn="1"/>
              </p:nvSpPr>
              <p:spPr bwMode="auto">
                <a:xfrm flipV="1">
                  <a:off x="6242" y="3884"/>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1" name="Rectangle 72"/>
                <p:cNvSpPr>
                  <a:spLocks noChangeAspect="1" noChangeArrowheads="1"/>
                </p:cNvSpPr>
                <p:nvPr userDrawn="1"/>
              </p:nvSpPr>
              <p:spPr bwMode="auto">
                <a:xfrm flipV="1">
                  <a:off x="5893" y="3884"/>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4" name="Group 73"/>
              <p:cNvGrpSpPr>
                <a:grpSpLocks noChangeAspect="1"/>
              </p:cNvGrpSpPr>
              <p:nvPr userDrawn="1"/>
            </p:nvGrpSpPr>
            <p:grpSpPr bwMode="auto">
              <a:xfrm>
                <a:off x="5921" y="3945"/>
                <a:ext cx="409" cy="101"/>
                <a:chOff x="5893" y="4026"/>
                <a:chExt cx="466" cy="115"/>
              </a:xfrm>
            </p:grpSpPr>
            <p:sp>
              <p:nvSpPr>
                <p:cNvPr id="13344" name="Rectangle 74"/>
                <p:cNvSpPr>
                  <a:spLocks noChangeAspect="1" noChangeArrowheads="1"/>
                </p:cNvSpPr>
                <p:nvPr userDrawn="1"/>
              </p:nvSpPr>
              <p:spPr bwMode="auto">
                <a:xfrm flipV="1">
                  <a:off x="6010" y="4026"/>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5" name="Rectangle 75"/>
                <p:cNvSpPr>
                  <a:spLocks noChangeAspect="1" noChangeArrowheads="1"/>
                </p:cNvSpPr>
                <p:nvPr userDrawn="1"/>
              </p:nvSpPr>
              <p:spPr bwMode="auto">
                <a:xfrm flipV="1">
                  <a:off x="6127" y="4026"/>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6" name="Rectangle 76"/>
                <p:cNvSpPr>
                  <a:spLocks noChangeAspect="1" noChangeArrowheads="1"/>
                </p:cNvSpPr>
                <p:nvPr userDrawn="1"/>
              </p:nvSpPr>
              <p:spPr bwMode="auto">
                <a:xfrm flipV="1">
                  <a:off x="6242" y="4026"/>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7" name="Rectangle 77"/>
                <p:cNvSpPr>
                  <a:spLocks noChangeAspect="1" noChangeArrowheads="1"/>
                </p:cNvSpPr>
                <p:nvPr userDrawn="1"/>
              </p:nvSpPr>
              <p:spPr bwMode="auto">
                <a:xfrm flipV="1">
                  <a:off x="5893" y="4026"/>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5" name="Group 78"/>
              <p:cNvGrpSpPr>
                <a:grpSpLocks noChangeAspect="1"/>
              </p:cNvGrpSpPr>
              <p:nvPr userDrawn="1"/>
            </p:nvGrpSpPr>
            <p:grpSpPr bwMode="auto">
              <a:xfrm>
                <a:off x="5921" y="4069"/>
                <a:ext cx="409" cy="101"/>
                <a:chOff x="5893" y="4167"/>
                <a:chExt cx="466" cy="115"/>
              </a:xfrm>
            </p:grpSpPr>
            <p:sp>
              <p:nvSpPr>
                <p:cNvPr id="13340" name="Rectangle 79"/>
                <p:cNvSpPr>
                  <a:spLocks noChangeAspect="1" noChangeArrowheads="1"/>
                </p:cNvSpPr>
                <p:nvPr userDrawn="1"/>
              </p:nvSpPr>
              <p:spPr bwMode="auto">
                <a:xfrm flipV="1">
                  <a:off x="6010" y="4167"/>
                  <a:ext cx="116" cy="115"/>
                </a:xfrm>
                <a:prstGeom prst="rect">
                  <a:avLst/>
                </a:prstGeom>
                <a:solidFill>
                  <a:schemeClr val="hlink"/>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1" name="Rectangle 80"/>
                <p:cNvSpPr>
                  <a:spLocks noChangeAspect="1" noChangeArrowheads="1"/>
                </p:cNvSpPr>
                <p:nvPr userDrawn="1"/>
              </p:nvSpPr>
              <p:spPr bwMode="auto">
                <a:xfrm flipV="1">
                  <a:off x="6127" y="4167"/>
                  <a:ext cx="115" cy="115"/>
                </a:xfrm>
                <a:prstGeom prst="rect">
                  <a:avLst/>
                </a:prstGeom>
                <a:solidFill>
                  <a:schemeClr val="accent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2" name="Rectangle 81"/>
                <p:cNvSpPr>
                  <a:spLocks noChangeAspect="1" noChangeArrowheads="1"/>
                </p:cNvSpPr>
                <p:nvPr userDrawn="1"/>
              </p:nvSpPr>
              <p:spPr bwMode="auto">
                <a:xfrm flipV="1">
                  <a:off x="6242" y="4167"/>
                  <a:ext cx="117" cy="115"/>
                </a:xfrm>
                <a:prstGeom prst="rect">
                  <a:avLst/>
                </a:prstGeom>
                <a:solidFill>
                  <a:schemeClr val="accent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3" name="Rectangle 82"/>
                <p:cNvSpPr>
                  <a:spLocks noChangeAspect="1" noChangeArrowheads="1"/>
                </p:cNvSpPr>
                <p:nvPr userDrawn="1"/>
              </p:nvSpPr>
              <p:spPr bwMode="auto">
                <a:xfrm flipV="1">
                  <a:off x="5893" y="4167"/>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grpSp>
      <p:sp>
        <p:nvSpPr>
          <p:cNvPr id="13321" name="Rectangle 5"/>
          <p:cNvSpPr>
            <a:spLocks noChangeArrowheads="1"/>
          </p:cNvSpPr>
          <p:nvPr/>
        </p:nvSpPr>
        <p:spPr bwMode="auto">
          <a:xfrm>
            <a:off x="8481485" y="6451601"/>
            <a:ext cx="2796116" cy="455613"/>
          </a:xfrm>
          <a:prstGeom prst="rect">
            <a:avLst/>
          </a:prstGeom>
          <a:noFill/>
          <a:ln>
            <a:noFill/>
          </a:ln>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lnSpc>
                <a:spcPct val="85000"/>
              </a:lnSpc>
            </a:pPr>
            <a:r>
              <a:rPr lang="de-DE" altLang="zh-CN" sz="1200">
                <a:solidFill>
                  <a:srgbClr val="000000"/>
                </a:solidFill>
                <a:latin typeface="FrutigerNext LT Bold" panose="020B0803040504020204" pitchFamily="34" charset="0"/>
                <a:ea typeface="MS PGothic" panose="020B0600070205080204" pitchFamily="34" charset="-128"/>
              </a:rPr>
              <a:t>Page </a:t>
            </a:r>
            <a:fld id="{3511908B-7E61-4B81-86B8-54B98BD7C657}" type="slidenum">
              <a:rPr lang="de-DE" altLang="zh-CN" sz="1200">
                <a:solidFill>
                  <a:srgbClr val="000000"/>
                </a:solidFill>
                <a:latin typeface="FrutigerNext LT Bold" panose="020B0803040504020204" pitchFamily="34" charset="0"/>
                <a:ea typeface="MS PGothic" panose="020B0600070205080204" pitchFamily="34" charset="-128"/>
              </a:rPr>
              <a:pPr eaLnBrk="0" hangingPunct="0">
                <a:lnSpc>
                  <a:spcPct val="85000"/>
                </a:lnSpc>
              </a:pPr>
              <a:t>‹#›</a:t>
            </a:fld>
            <a:endParaRPr lang="en-GB" altLang="zh-CN" sz="1200">
              <a:solidFill>
                <a:srgbClr val="000000"/>
              </a:solidFill>
              <a:latin typeface="FrutigerNext LT Bold" panose="020B0803040504020204" pitchFamily="34" charset="0"/>
              <a:ea typeface="MS PGothic" panose="020B0600070205080204" pitchFamily="34" charset="-128"/>
            </a:endParaRPr>
          </a:p>
        </p:txBody>
      </p:sp>
      <p:sp>
        <p:nvSpPr>
          <p:cNvPr id="13322" name="Text Box 81"/>
          <p:cNvSpPr txBox="1">
            <a:spLocks noChangeArrowheads="1"/>
          </p:cNvSpPr>
          <p:nvPr/>
        </p:nvSpPr>
        <p:spPr bwMode="auto">
          <a:xfrm>
            <a:off x="-3845984" y="1330326"/>
            <a:ext cx="3702051" cy="3876675"/>
          </a:xfrm>
          <a:prstGeom prst="rect">
            <a:avLst/>
          </a:prstGeom>
          <a:noFill/>
          <a:ln>
            <a:noFill/>
          </a:ln>
          <a:extLst/>
        </p:spPr>
        <p:txBody>
          <a:bodyPr lIns="78345" tIns="39172" rIns="78345" bIns="39172">
            <a:spAutoFit/>
          </a:bodyPr>
          <a:lstStyle>
            <a:lvl1pPr defTabSz="784225">
              <a:defRPr>
                <a:solidFill>
                  <a:schemeClr val="tx1"/>
                </a:solidFill>
                <a:latin typeface="Calibri" panose="020F0502020204030204" pitchFamily="34" charset="0"/>
                <a:ea typeface="宋体" panose="02010600030101010101" pitchFamily="2" charset="-122"/>
              </a:defRPr>
            </a:lvl1pPr>
            <a:lvl2pPr marL="742950" indent="-285750" defTabSz="784225">
              <a:defRPr>
                <a:solidFill>
                  <a:schemeClr val="tx1"/>
                </a:solidFill>
                <a:latin typeface="Calibri" panose="020F0502020204030204" pitchFamily="34" charset="0"/>
                <a:ea typeface="宋体" panose="02010600030101010101" pitchFamily="2" charset="-122"/>
              </a:defRPr>
            </a:lvl2pPr>
            <a:lvl3pPr marL="1143000" indent="-228600" defTabSz="784225">
              <a:defRPr>
                <a:solidFill>
                  <a:schemeClr val="tx1"/>
                </a:solidFill>
                <a:latin typeface="Calibri" panose="020F0502020204030204" pitchFamily="34" charset="0"/>
                <a:ea typeface="宋体" panose="02010600030101010101" pitchFamily="2" charset="-122"/>
              </a:defRPr>
            </a:lvl3pPr>
            <a:lvl4pPr marL="1600200" indent="-228600" defTabSz="784225">
              <a:defRPr>
                <a:solidFill>
                  <a:schemeClr val="tx1"/>
                </a:solidFill>
                <a:latin typeface="Calibri" panose="020F0502020204030204" pitchFamily="34" charset="0"/>
                <a:ea typeface="宋体" panose="02010600030101010101" pitchFamily="2" charset="-122"/>
              </a:defRPr>
            </a:lvl4pPr>
            <a:lvl5pPr marL="2057400" indent="-228600" defTabSz="784225">
              <a:defRPr>
                <a:solidFill>
                  <a:schemeClr val="tx1"/>
                </a:solidFill>
                <a:latin typeface="Calibri" panose="020F0502020204030204" pitchFamily="34" charset="0"/>
                <a:ea typeface="宋体" panose="02010600030101010101" pitchFamily="2" charset="-122"/>
              </a:defRPr>
            </a:lvl5pPr>
            <a:lvl6pPr marL="25146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r">
              <a:spcBef>
                <a:spcPct val="20000"/>
              </a:spcBef>
              <a:defRPr/>
            </a:pPr>
            <a:r>
              <a:rPr lang="zh-CN" altLang="zh-CN" sz="1100" dirty="0" smtClean="0">
                <a:solidFill>
                  <a:srgbClr val="FFFFFF"/>
                </a:solidFill>
                <a:latin typeface="FrutigerNext LT Regular" panose="020B0503040504020204" pitchFamily="34" charset="0"/>
              </a:rPr>
              <a:t>Slide title :32-35pt  </a:t>
            </a:r>
          </a:p>
          <a:p>
            <a:pPr algn="r">
              <a:spcBef>
                <a:spcPct val="20000"/>
              </a:spcBef>
              <a:defRPr/>
            </a:pPr>
            <a:r>
              <a:rPr lang="zh-CN" altLang="zh-CN" sz="1100" dirty="0" smtClean="0">
                <a:solidFill>
                  <a:srgbClr val="FFFFFF"/>
                </a:solidFill>
                <a:latin typeface="FrutigerNext LT Regular" panose="020B0503040504020204" pitchFamily="34" charset="0"/>
              </a:rPr>
              <a:t>Color: R153 G0 B0</a:t>
            </a:r>
          </a:p>
          <a:p>
            <a:pPr algn="r">
              <a:spcBef>
                <a:spcPct val="20000"/>
              </a:spcBef>
              <a:defRPr/>
            </a:pPr>
            <a:r>
              <a:rPr lang="zh-CN" altLang="zh-CN" sz="1100" dirty="0" smtClean="0">
                <a:solidFill>
                  <a:srgbClr val="FFFFFF"/>
                </a:solidFill>
                <a:latin typeface="FrutigerNext LT Regular" panose="020B0503040504020204" pitchFamily="34" charset="0"/>
              </a:rPr>
              <a:t>Corporate Font :</a:t>
            </a:r>
          </a:p>
          <a:p>
            <a:pPr algn="r">
              <a:spcBef>
                <a:spcPct val="20000"/>
              </a:spcBef>
              <a:defRPr/>
            </a:pPr>
            <a:r>
              <a:rPr lang="zh-CN" altLang="zh-CN" sz="1100" dirty="0" smtClean="0">
                <a:solidFill>
                  <a:srgbClr val="FFFFFF"/>
                </a:solidFill>
                <a:latin typeface="FrutigerNext LT Regular" panose="020B0503040504020204" pitchFamily="34" charset="0"/>
              </a:rPr>
              <a:t>FrutigerNext LT Medium</a:t>
            </a:r>
          </a:p>
          <a:p>
            <a:pPr algn="r">
              <a:spcBef>
                <a:spcPct val="20000"/>
              </a:spcBef>
              <a:defRPr/>
            </a:pPr>
            <a:r>
              <a:rPr lang="zh-CN" altLang="zh-CN" sz="1100" dirty="0" smtClean="0">
                <a:solidFill>
                  <a:srgbClr val="FFFFFF"/>
                </a:solidFill>
                <a:latin typeface="FrutigerNext LT Regular" panose="020B0503040504020204" pitchFamily="34" charset="0"/>
              </a:rPr>
              <a:t>Font to be used by customers and </a:t>
            </a:r>
          </a:p>
          <a:p>
            <a:pPr algn="r">
              <a:spcBef>
                <a:spcPct val="20000"/>
              </a:spcBef>
              <a:defRPr/>
            </a:pPr>
            <a:r>
              <a:rPr lang="zh-CN" altLang="zh-CN" sz="1100" dirty="0" smtClean="0">
                <a:solidFill>
                  <a:srgbClr val="FFFFFF"/>
                </a:solidFill>
                <a:latin typeface="FrutigerNext LT Regular" panose="020B0503040504020204" pitchFamily="34" charset="0"/>
              </a:rPr>
              <a:t>partners : </a:t>
            </a:r>
          </a:p>
          <a:p>
            <a:pPr algn="r">
              <a:spcBef>
                <a:spcPct val="20000"/>
              </a:spcBef>
              <a:defRPr/>
            </a:pPr>
            <a:r>
              <a:rPr lang="zh-CN" altLang="zh-CN" sz="1100" dirty="0" smtClean="0">
                <a:solidFill>
                  <a:srgbClr val="FFFFFF"/>
                </a:solidFill>
                <a:latin typeface="FrutigerNext LT Regular" panose="020B0503040504020204" pitchFamily="34" charset="0"/>
              </a:rPr>
              <a:t>Arial</a:t>
            </a: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r>
              <a:rPr lang="zh-CN" altLang="zh-CN" sz="1100" dirty="0" smtClean="0">
                <a:solidFill>
                  <a:srgbClr val="FFFFFF"/>
                </a:solidFill>
                <a:latin typeface="FrutigerNext LT Regular" panose="020B0503040504020204" pitchFamily="34" charset="0"/>
              </a:rPr>
              <a:t>Slide text :20-22pt</a:t>
            </a:r>
          </a:p>
          <a:p>
            <a:pPr algn="r">
              <a:spcBef>
                <a:spcPct val="20000"/>
              </a:spcBef>
              <a:defRPr/>
            </a:pPr>
            <a:r>
              <a:rPr lang="zh-CN" altLang="zh-CN" sz="1100" dirty="0" smtClean="0">
                <a:solidFill>
                  <a:srgbClr val="FFFFFF"/>
                </a:solidFill>
                <a:latin typeface="FrutigerNext LT Regular" panose="020B0503040504020204" pitchFamily="34" charset="0"/>
              </a:rPr>
              <a:t>Bullets level 2-5:</a:t>
            </a:r>
          </a:p>
          <a:p>
            <a:pPr algn="r">
              <a:spcBef>
                <a:spcPct val="20000"/>
              </a:spcBef>
              <a:defRPr/>
            </a:pPr>
            <a:r>
              <a:rPr lang="zh-CN" altLang="zh-CN" sz="1100" dirty="0" smtClean="0">
                <a:solidFill>
                  <a:srgbClr val="FFFFFF"/>
                </a:solidFill>
                <a:latin typeface="FrutigerNext LT Regular" panose="020B0503040504020204" pitchFamily="34" charset="0"/>
              </a:rPr>
              <a:t> 18pt  </a:t>
            </a:r>
          </a:p>
          <a:p>
            <a:pPr algn="r">
              <a:spcBef>
                <a:spcPct val="20000"/>
              </a:spcBef>
              <a:defRPr/>
            </a:pPr>
            <a:r>
              <a:rPr lang="zh-CN" altLang="zh-CN" sz="1100" dirty="0" smtClean="0">
                <a:solidFill>
                  <a:srgbClr val="FFFFFF"/>
                </a:solidFill>
                <a:latin typeface="FrutigerNext LT Regular" panose="020B0503040504020204" pitchFamily="34" charset="0"/>
              </a:rPr>
              <a:t>Color:Black</a:t>
            </a:r>
          </a:p>
          <a:p>
            <a:pPr algn="r">
              <a:spcBef>
                <a:spcPct val="20000"/>
              </a:spcBef>
              <a:defRPr/>
            </a:pPr>
            <a:r>
              <a:rPr lang="zh-CN" altLang="zh-CN" sz="1100" dirty="0" smtClean="0">
                <a:solidFill>
                  <a:srgbClr val="FFFFFF"/>
                </a:solidFill>
                <a:latin typeface="FrutigerNext LT Regular" panose="020B0503040504020204" pitchFamily="34" charset="0"/>
              </a:rPr>
              <a:t>Corporate Font :</a:t>
            </a:r>
          </a:p>
          <a:p>
            <a:pPr algn="r">
              <a:spcBef>
                <a:spcPct val="20000"/>
              </a:spcBef>
              <a:defRPr/>
            </a:pPr>
            <a:r>
              <a:rPr lang="zh-CN" altLang="zh-CN" sz="1100" dirty="0" smtClean="0">
                <a:solidFill>
                  <a:srgbClr val="FFFFFF"/>
                </a:solidFill>
                <a:latin typeface="FrutigerNext LT Regular" panose="020B0503040504020204" pitchFamily="34" charset="0"/>
              </a:rPr>
              <a:t>FrutigerNext LT Medium</a:t>
            </a:r>
          </a:p>
          <a:p>
            <a:pPr algn="r">
              <a:spcBef>
                <a:spcPct val="20000"/>
              </a:spcBef>
              <a:defRPr/>
            </a:pPr>
            <a:r>
              <a:rPr lang="zh-CN" altLang="zh-CN" sz="1100" dirty="0" smtClean="0">
                <a:solidFill>
                  <a:srgbClr val="FFFFFF"/>
                </a:solidFill>
                <a:latin typeface="FrutigerNext LT Regular" panose="020B0503040504020204" pitchFamily="34" charset="0"/>
              </a:rPr>
              <a:t>Font to be used by customers and </a:t>
            </a:r>
          </a:p>
          <a:p>
            <a:pPr algn="r">
              <a:spcBef>
                <a:spcPct val="20000"/>
              </a:spcBef>
              <a:defRPr/>
            </a:pPr>
            <a:r>
              <a:rPr lang="zh-CN" altLang="zh-CN" sz="1100" dirty="0" smtClean="0">
                <a:solidFill>
                  <a:srgbClr val="FFFFFF"/>
                </a:solidFill>
                <a:latin typeface="FrutigerNext LT Regular" panose="020B0503040504020204" pitchFamily="34" charset="0"/>
              </a:rPr>
              <a:t>partners : </a:t>
            </a:r>
          </a:p>
          <a:p>
            <a:pPr algn="r">
              <a:spcBef>
                <a:spcPct val="20000"/>
              </a:spcBef>
              <a:defRPr/>
            </a:pPr>
            <a:r>
              <a:rPr lang="zh-CN" altLang="zh-CN" sz="1100" dirty="0" smtClean="0">
                <a:solidFill>
                  <a:srgbClr val="FFFFFF"/>
                </a:solidFill>
                <a:latin typeface="FrutigerNext LT Regular" panose="020B0503040504020204" pitchFamily="34" charset="0"/>
              </a:rPr>
              <a:t>Arial</a:t>
            </a:r>
          </a:p>
        </p:txBody>
      </p:sp>
      <p:sp>
        <p:nvSpPr>
          <p:cNvPr id="13323" name="Text Box 84"/>
          <p:cNvSpPr txBox="1">
            <a:spLocks noChangeArrowheads="1"/>
          </p:cNvSpPr>
          <p:nvPr/>
        </p:nvSpPr>
        <p:spPr bwMode="auto">
          <a:xfrm>
            <a:off x="12335933" y="57150"/>
            <a:ext cx="1727200" cy="1107996"/>
          </a:xfrm>
          <a:prstGeom prst="rect">
            <a:avLst/>
          </a:prstGeom>
          <a:noFill/>
          <a:ln>
            <a:noFill/>
          </a:ln>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1100" smtClean="0">
                <a:solidFill>
                  <a:srgbClr val="FFFFFF"/>
                </a:solidFill>
                <a:latin typeface="FrutigerNext LT Regular" panose="020B0503040504020204" pitchFamily="34" charset="0"/>
              </a:rPr>
              <a:t>Top right  corner  for   field-mark, customer or partner logotypes. </a:t>
            </a:r>
          </a:p>
          <a:p>
            <a:pPr>
              <a:defRPr/>
            </a:pPr>
            <a:endParaRPr lang="en-US" altLang="zh-CN" sz="1100" smtClean="0">
              <a:solidFill>
                <a:srgbClr val="FFFFFF"/>
              </a:solidFill>
              <a:latin typeface="FrutigerNext LT Regular" panose="020B0503040504020204" pitchFamily="34" charset="0"/>
            </a:endParaRPr>
          </a:p>
          <a:p>
            <a:pPr>
              <a:defRPr/>
            </a:pPr>
            <a:r>
              <a:rPr lang="en-US" altLang="zh-CN" sz="1100" smtClean="0">
                <a:solidFill>
                  <a:srgbClr val="FFFFFF"/>
                </a:solidFill>
                <a:latin typeface="FrutigerNext LT Regular" panose="020B0503040504020204" pitchFamily="34" charset="0"/>
              </a:rPr>
              <a:t>----------------   </a:t>
            </a:r>
          </a:p>
          <a:p>
            <a:pPr>
              <a:defRPr/>
            </a:pPr>
            <a:endParaRPr lang="zh-CN" altLang="en-US" sz="1100" smtClean="0">
              <a:solidFill>
                <a:srgbClr val="FFFFFF"/>
              </a:solidFill>
              <a:latin typeface="FrutigerNext LT Regular" panose="020B0503040504020204" pitchFamily="34" charset="0"/>
            </a:endParaRPr>
          </a:p>
        </p:txBody>
      </p:sp>
      <p:sp>
        <p:nvSpPr>
          <p:cNvPr id="13324" name="Text Box 85"/>
          <p:cNvSpPr txBox="1">
            <a:spLocks noChangeArrowheads="1"/>
          </p:cNvSpPr>
          <p:nvPr/>
        </p:nvSpPr>
        <p:spPr bwMode="auto">
          <a:xfrm>
            <a:off x="12335933" y="1196976"/>
            <a:ext cx="1727200" cy="1954381"/>
          </a:xfrm>
          <a:prstGeom prst="rect">
            <a:avLst/>
          </a:prstGeom>
          <a:noFill/>
          <a:ln>
            <a:noFill/>
          </a:ln>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1100" dirty="0" smtClean="0">
                <a:solidFill>
                  <a:srgbClr val="FFFFFF"/>
                </a:solidFill>
                <a:latin typeface="FrutigerNext LT Regular" panose="020B0503040504020204" pitchFamily="34" charset="0"/>
              </a:rPr>
              <a:t>The following nine groups of colors are an example of how our design colors can be used, please take note that you should only use one design color group per slide. </a:t>
            </a:r>
          </a:p>
          <a:p>
            <a:pPr>
              <a:defRPr/>
            </a:pPr>
            <a:r>
              <a:rPr lang="en-US" altLang="zh-CN" sz="1100" dirty="0" smtClean="0">
                <a:solidFill>
                  <a:srgbClr val="FFFFFF"/>
                </a:solidFill>
                <a:latin typeface="FrutigerNext LT Regular" panose="020B0503040504020204" pitchFamily="34" charset="0"/>
              </a:rPr>
              <a:t> For specific usage details, refer to the “Typesetting Standard”.</a:t>
            </a:r>
          </a:p>
        </p:txBody>
      </p:sp>
    </p:spTree>
    <p:extLst>
      <p:ext uri="{BB962C8B-B14F-4D97-AF65-F5344CB8AC3E}">
        <p14:creationId xmlns:p14="http://schemas.microsoft.com/office/powerpoint/2010/main" val="3960528837"/>
      </p:ext>
    </p:extLst>
  </p:cSld>
  <p:clrMap bg1="lt1" tx1="dk1" bg2="lt2" tx2="dk2" accent1="accent1" accent2="accent2" accent3="accent3" accent4="accent4" accent5="accent5" accent6="accent6" hlink="hlink" folHlink="folHlink"/>
  <p:sldLayoutIdLst>
    <p:sldLayoutId id="2147484337" r:id="rId1"/>
    <p:sldLayoutId id="2147484339" r:id="rId2"/>
    <p:sldLayoutId id="2147484340" r:id="rId3"/>
    <p:sldLayoutId id="2147484341" r:id="rId4"/>
    <p:sldLayoutId id="2147484342" r:id="rId5"/>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txStyles>
    <p:titleStyle>
      <a:lvl1pPr algn="l" rtl="0" eaLnBrk="0" fontAlgn="base" hangingPunct="0">
        <a:spcBef>
          <a:spcPct val="0"/>
        </a:spcBef>
        <a:spcAft>
          <a:spcPct val="0"/>
        </a:spcAft>
        <a:defRPr sz="2800"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5pPr>
      <a:lvl6pPr marL="4572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6pPr>
      <a:lvl7pPr marL="9144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7pPr>
      <a:lvl8pPr marL="13716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8pPr>
      <a:lvl9pPr marL="18288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9pPr>
    </p:titleStyle>
    <p:bodyStyle>
      <a:lvl1pPr marL="342900" indent="-342900" algn="l" rtl="0" eaLnBrk="0" fontAlgn="base" hangingPunct="0">
        <a:lnSpc>
          <a:spcPct val="100000"/>
        </a:lnSpc>
        <a:spcBef>
          <a:spcPct val="0"/>
        </a:spcBef>
        <a:spcAft>
          <a:spcPts val="600"/>
        </a:spcAft>
        <a:buClr>
          <a:srgbClr val="777777"/>
        </a:buClr>
        <a:buSzPct val="60000"/>
        <a:buFont typeface="Wingdings" pitchFamily="2" charset="2"/>
        <a:buChar char="l"/>
        <a:defRPr sz="2400" b="0">
          <a:solidFill>
            <a:schemeClr val="tx1"/>
          </a:solidFill>
          <a:latin typeface="Calibri" panose="020F0502020204030204" pitchFamily="34" charset="0"/>
          <a:ea typeface="黑体" pitchFamily="49" charset="-122"/>
          <a:cs typeface="+mn-cs"/>
        </a:defRPr>
      </a:lvl1pPr>
      <a:lvl2pPr marL="742950" indent="-285750" algn="l" rtl="0" eaLnBrk="0" fontAlgn="base" hangingPunct="0">
        <a:lnSpc>
          <a:spcPct val="100000"/>
        </a:lnSpc>
        <a:spcBef>
          <a:spcPct val="0"/>
        </a:spcBef>
        <a:spcAft>
          <a:spcPts val="600"/>
        </a:spcAft>
        <a:buSzPct val="50000"/>
        <a:buFont typeface="Wingdings" panose="05000000000000000000" pitchFamily="2" charset="2"/>
        <a:buChar char="p"/>
        <a:defRPr sz="2000">
          <a:solidFill>
            <a:schemeClr val="tx1"/>
          </a:solidFill>
          <a:latin typeface="Calibri" panose="020F0502020204030204" pitchFamily="34" charset="0"/>
          <a:ea typeface="+mn-ea"/>
          <a:cs typeface="+mn-cs"/>
        </a:defRPr>
      </a:lvl2pPr>
      <a:lvl3pPr marL="1143000" indent="-228600" algn="l" rtl="0" eaLnBrk="0" fontAlgn="base" hangingPunct="0">
        <a:lnSpc>
          <a:spcPct val="100000"/>
        </a:lnSpc>
        <a:spcBef>
          <a:spcPct val="0"/>
        </a:spcBef>
        <a:spcAft>
          <a:spcPts val="600"/>
        </a:spcAft>
        <a:buSzPct val="50000"/>
        <a:buFont typeface="Wingdings" panose="05000000000000000000" pitchFamily="2" charset="2"/>
        <a:buChar char="n"/>
        <a:defRPr sz="1800">
          <a:solidFill>
            <a:schemeClr val="tx1"/>
          </a:solidFill>
          <a:latin typeface="Calibri" panose="020F0502020204030204" pitchFamily="34" charset="0"/>
          <a:ea typeface="+mn-ea"/>
          <a:cs typeface="+mn-cs"/>
        </a:defRPr>
      </a:lvl3pPr>
      <a:lvl4pPr marL="1600200" indent="-228600" algn="l" rtl="0" eaLnBrk="0" fontAlgn="base" hangingPunct="0">
        <a:lnSpc>
          <a:spcPct val="100000"/>
        </a:lnSpc>
        <a:spcBef>
          <a:spcPct val="0"/>
        </a:spcBef>
        <a:spcAft>
          <a:spcPts val="600"/>
        </a:spcAft>
        <a:buChar char="–"/>
        <a:defRPr sz="1600">
          <a:solidFill>
            <a:schemeClr val="tx1"/>
          </a:solidFill>
          <a:latin typeface="Calibri" panose="020F0502020204030204" pitchFamily="34" charset="0"/>
          <a:ea typeface="+mn-ea"/>
          <a:cs typeface="+mn-cs"/>
        </a:defRPr>
      </a:lvl4pPr>
      <a:lvl5pPr marL="2057400" indent="-228600" algn="l" rtl="0" eaLnBrk="0" fontAlgn="base" hangingPunct="0">
        <a:lnSpc>
          <a:spcPct val="100000"/>
        </a:lnSpc>
        <a:spcBef>
          <a:spcPct val="0"/>
        </a:spcBef>
        <a:spcAft>
          <a:spcPts val="600"/>
        </a:spcAft>
        <a:buFont typeface="Arial" panose="020B0604020202020204" pitchFamily="34" charset="0"/>
        <a:buChar char="~"/>
        <a:defRPr sz="1400">
          <a:solidFill>
            <a:schemeClr val="tx1"/>
          </a:solidFill>
          <a:latin typeface="Calibri" panose="020F0502020204030204" pitchFamily="34" charset="0"/>
          <a:ea typeface="+mn-ea"/>
          <a:cs typeface="+mn-cs"/>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5362" name="Picture 2" descr="内页元素3-1"/>
          <p:cNvPicPr>
            <a:picLocks noChangeAspect="1" noChangeArrowheads="1"/>
          </p:cNvPicPr>
          <p:nvPr/>
        </p:nvPicPr>
        <p:blipFill>
          <a:blip r:embed="rId4" cstate="print"/>
          <a:srcRect/>
          <a:stretch>
            <a:fillRect/>
          </a:stretch>
        </p:blipFill>
        <p:spPr bwMode="auto">
          <a:xfrm>
            <a:off x="0" y="5"/>
            <a:ext cx="12190413" cy="6492875"/>
          </a:xfrm>
          <a:prstGeom prst="rect">
            <a:avLst/>
          </a:prstGeom>
          <a:noFill/>
          <a:ln w="9525">
            <a:noFill/>
            <a:miter lim="800000"/>
            <a:headEnd/>
            <a:tailEnd/>
          </a:ln>
        </p:spPr>
      </p:pic>
      <p:sp>
        <p:nvSpPr>
          <p:cNvPr id="1944579" name="Text Box 3"/>
          <p:cNvSpPr txBox="1">
            <a:spLocks noChangeArrowheads="1"/>
          </p:cNvSpPr>
          <p:nvPr/>
        </p:nvSpPr>
        <p:spPr bwMode="auto">
          <a:xfrm>
            <a:off x="869724" y="6467480"/>
            <a:ext cx="2209647" cy="263791"/>
          </a:xfrm>
          <a:prstGeom prst="rect">
            <a:avLst/>
          </a:prstGeom>
          <a:noFill/>
          <a:ln w="9525">
            <a:noFill/>
            <a:miter lim="800000"/>
            <a:headEnd/>
            <a:tailEnd/>
          </a:ln>
        </p:spPr>
        <p:txBody>
          <a:bodyPr wrap="none" lIns="78340" tIns="39170" rIns="78340" bIns="39170">
            <a:spAutoFit/>
          </a:bodyPr>
          <a:lstStyle/>
          <a:p>
            <a:pPr defTabSz="783990" eaLnBrk="0" hangingPunct="0">
              <a:defRPr/>
            </a:pPr>
            <a:r>
              <a:rPr lang="en-US" altLang="zh-CN" sz="1200">
                <a:solidFill>
                  <a:srgbClr val="000000"/>
                </a:solidFill>
                <a:latin typeface="FrutigerNext LT Bold" pitchFamily="20" charset="0"/>
                <a:ea typeface="MS PGothic" pitchFamily="34" charset="-128"/>
              </a:rPr>
              <a:t>HISILICON SEMICONDUCTOR</a:t>
            </a:r>
          </a:p>
        </p:txBody>
      </p:sp>
      <p:sp>
        <p:nvSpPr>
          <p:cNvPr id="1944580" name="Rectangle 4"/>
          <p:cNvSpPr>
            <a:spLocks noGrp="1" noChangeArrowheads="1"/>
          </p:cNvSpPr>
          <p:nvPr>
            <p:ph type="dt" sz="half" idx="2"/>
          </p:nvPr>
        </p:nvSpPr>
        <p:spPr bwMode="auto">
          <a:xfrm>
            <a:off x="7908454" y="6402389"/>
            <a:ext cx="1409333" cy="1101725"/>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eaLnBrk="0" hangingPunct="0">
              <a:lnSpc>
                <a:spcPct val="85000"/>
              </a:lnSpc>
              <a:defRPr kumimoji="0" sz="1000">
                <a:latin typeface="FrutigerNext LT Medium"/>
                <a:ea typeface="MS PGothic" pitchFamily="34" charset="-128"/>
              </a:defRPr>
            </a:lvl1pPr>
          </a:lstStyle>
          <a:p>
            <a:endParaRPr lang="de-DE" altLang="zh-CN">
              <a:solidFill>
                <a:srgbClr val="000000"/>
              </a:solidFill>
            </a:endParaRPr>
          </a:p>
          <a:p>
            <a:r>
              <a:rPr lang="de-DE" altLang="zh-CN">
                <a:solidFill>
                  <a:srgbClr val="000000"/>
                </a:solidFill>
              </a:rPr>
              <a:t>Page </a:t>
            </a:r>
            <a:fld id="{E37418F7-B59B-4DB8-B7B5-53068009D12E}" type="slidenum">
              <a:rPr lang="de-DE" altLang="zh-CN">
                <a:solidFill>
                  <a:srgbClr val="000000"/>
                </a:solidFill>
              </a:rPr>
              <a:pPr/>
              <a:t>‹#›</a:t>
            </a:fld>
            <a:endParaRPr lang="en-GB" altLang="zh-CN">
              <a:solidFill>
                <a:srgbClr val="000000"/>
              </a:solidFill>
            </a:endParaRPr>
          </a:p>
        </p:txBody>
      </p:sp>
      <p:grpSp>
        <p:nvGrpSpPr>
          <p:cNvPr id="15365" name="Group 5"/>
          <p:cNvGrpSpPr>
            <a:grpSpLocks/>
          </p:cNvGrpSpPr>
          <p:nvPr/>
        </p:nvGrpSpPr>
        <p:grpSpPr bwMode="auto">
          <a:xfrm>
            <a:off x="0" y="6216650"/>
            <a:ext cx="12192000" cy="635000"/>
            <a:chOff x="0" y="3920"/>
            <a:chExt cx="7682" cy="400"/>
          </a:xfrm>
        </p:grpSpPr>
        <p:pic>
          <p:nvPicPr>
            <p:cNvPr id="15420" name="Picture 6" descr="图片1"/>
            <p:cNvPicPr>
              <a:picLocks noChangeAspect="1" noChangeArrowheads="1"/>
            </p:cNvPicPr>
            <p:nvPr userDrawn="1"/>
          </p:nvPicPr>
          <p:blipFill>
            <a:blip r:embed="rId5" cstate="print"/>
            <a:srcRect/>
            <a:stretch>
              <a:fillRect/>
            </a:stretch>
          </p:blipFill>
          <p:spPr bwMode="auto">
            <a:xfrm>
              <a:off x="0" y="3920"/>
              <a:ext cx="5760" cy="400"/>
            </a:xfrm>
            <a:prstGeom prst="rect">
              <a:avLst/>
            </a:prstGeom>
            <a:noFill/>
            <a:ln w="9525">
              <a:noFill/>
              <a:miter lim="800000"/>
              <a:headEnd/>
              <a:tailEnd/>
            </a:ln>
          </p:spPr>
        </p:pic>
        <p:pic>
          <p:nvPicPr>
            <p:cNvPr id="15421" name="Picture 7" descr="图片1"/>
            <p:cNvPicPr>
              <a:picLocks noChangeAspect="1" noChangeArrowheads="1"/>
            </p:cNvPicPr>
            <p:nvPr userDrawn="1"/>
          </p:nvPicPr>
          <p:blipFill>
            <a:blip r:embed="rId5" cstate="print"/>
            <a:srcRect/>
            <a:stretch>
              <a:fillRect/>
            </a:stretch>
          </p:blipFill>
          <p:spPr bwMode="auto">
            <a:xfrm>
              <a:off x="1539" y="3920"/>
              <a:ext cx="5760" cy="400"/>
            </a:xfrm>
            <a:prstGeom prst="rect">
              <a:avLst/>
            </a:prstGeom>
            <a:noFill/>
            <a:ln w="9525">
              <a:noFill/>
              <a:miter lim="800000"/>
              <a:headEnd/>
              <a:tailEnd/>
            </a:ln>
          </p:spPr>
        </p:pic>
        <p:pic>
          <p:nvPicPr>
            <p:cNvPr id="15422" name="Picture 8" descr="图片1"/>
            <p:cNvPicPr>
              <a:picLocks noChangeAspect="1" noChangeArrowheads="1"/>
            </p:cNvPicPr>
            <p:nvPr userDrawn="1"/>
          </p:nvPicPr>
          <p:blipFill>
            <a:blip r:embed="rId5" cstate="print"/>
            <a:srcRect/>
            <a:stretch>
              <a:fillRect/>
            </a:stretch>
          </p:blipFill>
          <p:spPr bwMode="auto">
            <a:xfrm rot="10800000">
              <a:off x="6619" y="3920"/>
              <a:ext cx="1063" cy="400"/>
            </a:xfrm>
            <a:prstGeom prst="rect">
              <a:avLst/>
            </a:prstGeom>
            <a:noFill/>
            <a:ln w="9525">
              <a:noFill/>
              <a:miter lim="800000"/>
              <a:headEnd/>
              <a:tailEnd/>
            </a:ln>
          </p:spPr>
        </p:pic>
      </p:grpSp>
      <p:sp>
        <p:nvSpPr>
          <p:cNvPr id="1944585" name="Text Box 9"/>
          <p:cNvSpPr txBox="1">
            <a:spLocks noChangeArrowheads="1"/>
          </p:cNvSpPr>
          <p:nvPr/>
        </p:nvSpPr>
        <p:spPr bwMode="auto">
          <a:xfrm>
            <a:off x="869723" y="6457955"/>
            <a:ext cx="2784207" cy="263791"/>
          </a:xfrm>
          <a:prstGeom prst="rect">
            <a:avLst/>
          </a:prstGeom>
          <a:noFill/>
          <a:ln w="9525">
            <a:noFill/>
            <a:miter lim="800000"/>
            <a:headEnd/>
            <a:tailEnd/>
          </a:ln>
        </p:spPr>
        <p:txBody>
          <a:bodyPr wrap="none" lIns="78340" tIns="39170" rIns="78340" bIns="39170">
            <a:spAutoFit/>
          </a:bodyPr>
          <a:lstStyle/>
          <a:p>
            <a:pPr defTabSz="783990" eaLnBrk="0" hangingPunct="0">
              <a:defRPr/>
            </a:pPr>
            <a:r>
              <a:rPr lang="en-US" altLang="zh-CN" sz="1200" b="1">
                <a:solidFill>
                  <a:srgbClr val="000000"/>
                </a:solidFill>
                <a:latin typeface="Arial" pitchFamily="34" charset="0"/>
                <a:ea typeface="MS PGothic" pitchFamily="34" charset="-128"/>
              </a:rPr>
              <a:t>HUAWEI TECHNOLOGIES CO., LTD.</a:t>
            </a:r>
          </a:p>
        </p:txBody>
      </p:sp>
      <p:sp>
        <p:nvSpPr>
          <p:cNvPr id="1944586" name="Rectangle 10"/>
          <p:cNvSpPr>
            <a:spLocks noChangeArrowheads="1"/>
          </p:cNvSpPr>
          <p:nvPr/>
        </p:nvSpPr>
        <p:spPr bwMode="auto">
          <a:xfrm>
            <a:off x="7908454" y="6396043"/>
            <a:ext cx="1409333" cy="1101725"/>
          </a:xfrm>
          <a:prstGeom prst="rect">
            <a:avLst/>
          </a:prstGeom>
          <a:noFill/>
          <a:ln w="9525">
            <a:noFill/>
            <a:miter lim="800000"/>
            <a:headEnd/>
            <a:tailEnd/>
          </a:ln>
          <a:effectLst/>
        </p:spPr>
        <p:txBody>
          <a:bodyPr lIns="0" tIns="0" rIns="0" bIns="0"/>
          <a:lstStyle/>
          <a:p>
            <a:pPr defTabSz="783990" eaLnBrk="0" hangingPunct="0">
              <a:lnSpc>
                <a:spcPct val="85000"/>
              </a:lnSpc>
            </a:pPr>
            <a:endParaRPr lang="de-DE" altLang="zh-CN" sz="1000">
              <a:solidFill>
                <a:srgbClr val="000000"/>
              </a:solidFill>
              <a:latin typeface="Arial" pitchFamily="34" charset="0"/>
              <a:ea typeface="MS PGothic" pitchFamily="34" charset="-128"/>
            </a:endParaRPr>
          </a:p>
          <a:p>
            <a:pPr defTabSz="783990" eaLnBrk="0" hangingPunct="0">
              <a:lnSpc>
                <a:spcPct val="85000"/>
              </a:lnSpc>
            </a:pPr>
            <a:r>
              <a:rPr lang="de-DE" altLang="zh-CN" sz="1000">
                <a:solidFill>
                  <a:srgbClr val="000000"/>
                </a:solidFill>
                <a:latin typeface="Arial" pitchFamily="34" charset="0"/>
                <a:ea typeface="MS PGothic" pitchFamily="34" charset="-128"/>
              </a:rPr>
              <a:t>Page </a:t>
            </a:r>
            <a:fld id="{53C53453-8699-45A6-984E-671332A90A40}" type="slidenum">
              <a:rPr lang="de-DE" altLang="zh-CN" sz="1000">
                <a:solidFill>
                  <a:srgbClr val="000000"/>
                </a:solidFill>
                <a:latin typeface="Arial" pitchFamily="34" charset="0"/>
                <a:ea typeface="MS PGothic" pitchFamily="34" charset="-128"/>
              </a:rPr>
              <a:pPr defTabSz="783990" eaLnBrk="0" hangingPunct="0">
                <a:lnSpc>
                  <a:spcPct val="85000"/>
                </a:lnSpc>
              </a:pPr>
              <a:t>‹#›</a:t>
            </a:fld>
            <a:endParaRPr lang="en-GB" altLang="zh-CN" sz="1000">
              <a:solidFill>
                <a:srgbClr val="000000"/>
              </a:solidFill>
              <a:latin typeface="Arial" pitchFamily="34" charset="0"/>
              <a:ea typeface="MS PGothic" pitchFamily="34" charset="-128"/>
            </a:endParaRPr>
          </a:p>
        </p:txBody>
      </p:sp>
      <p:pic>
        <p:nvPicPr>
          <p:cNvPr id="15368" name="Picture 11" descr="图片3副本"/>
          <p:cNvPicPr>
            <a:picLocks noChangeAspect="1" noChangeArrowheads="1"/>
          </p:cNvPicPr>
          <p:nvPr/>
        </p:nvPicPr>
        <p:blipFill>
          <a:blip r:embed="rId6" cstate="print"/>
          <a:srcRect/>
          <a:stretch>
            <a:fillRect/>
          </a:stretch>
        </p:blipFill>
        <p:spPr bwMode="auto">
          <a:xfrm>
            <a:off x="10179575" y="6386518"/>
            <a:ext cx="1295063" cy="307975"/>
          </a:xfrm>
          <a:prstGeom prst="rect">
            <a:avLst/>
          </a:prstGeom>
          <a:noFill/>
          <a:ln w="9525">
            <a:noFill/>
            <a:miter lim="800000"/>
            <a:headEnd/>
            <a:tailEnd/>
          </a:ln>
        </p:spPr>
      </p:pic>
      <p:sp>
        <p:nvSpPr>
          <p:cNvPr id="15369" name="Rectangle 12"/>
          <p:cNvSpPr>
            <a:spLocks noGrp="1" noChangeArrowheads="1"/>
          </p:cNvSpPr>
          <p:nvPr>
            <p:ph type="title"/>
          </p:nvPr>
        </p:nvSpPr>
        <p:spPr bwMode="auto">
          <a:xfrm>
            <a:off x="780847" y="274638"/>
            <a:ext cx="10973117" cy="1143000"/>
          </a:xfrm>
          <a:prstGeom prst="rect">
            <a:avLst/>
          </a:prstGeom>
          <a:noFill/>
          <a:ln w="9525" algn="ctr">
            <a:noFill/>
            <a:miter lim="800000"/>
            <a:headEnd/>
            <a:tailEnd/>
          </a:ln>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5370" name="Rectangle 13"/>
          <p:cNvSpPr>
            <a:spLocks noGrp="1" noChangeArrowheads="1"/>
          </p:cNvSpPr>
          <p:nvPr>
            <p:ph type="body" idx="1"/>
          </p:nvPr>
        </p:nvSpPr>
        <p:spPr bwMode="auto">
          <a:xfrm>
            <a:off x="780847" y="1600205"/>
            <a:ext cx="10973117" cy="4525963"/>
          </a:xfrm>
          <a:prstGeom prst="rect">
            <a:avLst/>
          </a:prstGeom>
          <a:noFill/>
          <a:ln w="9525" algn="ctr">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Tree>
    <p:extLst>
      <p:ext uri="{BB962C8B-B14F-4D97-AF65-F5344CB8AC3E}">
        <p14:creationId xmlns:p14="http://schemas.microsoft.com/office/powerpoint/2010/main" val="3551995644"/>
      </p:ext>
    </p:extLst>
  </p:cSld>
  <p:clrMap bg1="lt1" tx1="dk1" bg2="lt2" tx2="dk2" accent1="accent1" accent2="accent2" accent3="accent3" accent4="accent4" accent5="accent5" accent6="accent6" hlink="hlink" folHlink="folHlink"/>
  <p:sldLayoutIdLst>
    <p:sldLayoutId id="2147483837" r:id="rId1"/>
    <p:sldLayoutId id="2147483838" r:id="rId2"/>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hf sldNum="0" hdr="0" ftr="0"/>
  <p:txStyles>
    <p:titleStyle>
      <a:lvl1pPr algn="l" rtl="0" eaLnBrk="0" fontAlgn="base" hangingPunct="0">
        <a:spcBef>
          <a:spcPct val="0"/>
        </a:spcBef>
        <a:spcAft>
          <a:spcPct val="0"/>
        </a:spcAft>
        <a:defRPr sz="3199" b="1">
          <a:solidFill>
            <a:srgbClr val="990000"/>
          </a:solidFill>
          <a:latin typeface="+mj-lt"/>
          <a:ea typeface="+mj-ea"/>
          <a:cs typeface="+mj-cs"/>
        </a:defRPr>
      </a:lvl1pPr>
      <a:lvl2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2pPr>
      <a:lvl3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3pPr>
      <a:lvl4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4pPr>
      <a:lvl5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5pPr>
      <a:lvl6pPr marL="457063" algn="l" rtl="0" fontAlgn="base">
        <a:spcBef>
          <a:spcPct val="0"/>
        </a:spcBef>
        <a:spcAft>
          <a:spcPct val="0"/>
        </a:spcAft>
        <a:defRPr sz="3199" b="1">
          <a:solidFill>
            <a:srgbClr val="990000"/>
          </a:solidFill>
          <a:latin typeface="FrutigerNext LT Medium" pitchFamily="34" charset="0"/>
          <a:ea typeface="宋体" pitchFamily="2" charset="-122"/>
        </a:defRPr>
      </a:lvl6pPr>
      <a:lvl7pPr marL="914126" algn="l" rtl="0" fontAlgn="base">
        <a:spcBef>
          <a:spcPct val="0"/>
        </a:spcBef>
        <a:spcAft>
          <a:spcPct val="0"/>
        </a:spcAft>
        <a:defRPr sz="3199" b="1">
          <a:solidFill>
            <a:srgbClr val="990000"/>
          </a:solidFill>
          <a:latin typeface="FrutigerNext LT Medium" pitchFamily="34" charset="0"/>
          <a:ea typeface="宋体" pitchFamily="2" charset="-122"/>
        </a:defRPr>
      </a:lvl7pPr>
      <a:lvl8pPr marL="1371189" algn="l" rtl="0" fontAlgn="base">
        <a:spcBef>
          <a:spcPct val="0"/>
        </a:spcBef>
        <a:spcAft>
          <a:spcPct val="0"/>
        </a:spcAft>
        <a:defRPr sz="3199" b="1">
          <a:solidFill>
            <a:srgbClr val="990000"/>
          </a:solidFill>
          <a:latin typeface="FrutigerNext LT Medium" pitchFamily="34" charset="0"/>
          <a:ea typeface="宋体" pitchFamily="2" charset="-122"/>
        </a:defRPr>
      </a:lvl8pPr>
      <a:lvl9pPr marL="1828251" algn="l" rtl="0" fontAlgn="base">
        <a:spcBef>
          <a:spcPct val="0"/>
        </a:spcBef>
        <a:spcAft>
          <a:spcPct val="0"/>
        </a:spcAft>
        <a:defRPr sz="3199" b="1">
          <a:solidFill>
            <a:srgbClr val="990000"/>
          </a:solidFill>
          <a:latin typeface="FrutigerNext LT Medium" pitchFamily="34" charset="0"/>
          <a:ea typeface="宋体" pitchFamily="2" charset="-122"/>
        </a:defRPr>
      </a:lvl9pPr>
    </p:titleStyle>
    <p:bodyStyle>
      <a:lvl1pPr marL="342797" indent="-342797" algn="l" rtl="0" eaLnBrk="0" fontAlgn="base" hangingPunct="0">
        <a:spcBef>
          <a:spcPct val="20000"/>
        </a:spcBef>
        <a:spcAft>
          <a:spcPct val="0"/>
        </a:spcAft>
        <a:buClr>
          <a:srgbClr val="990000"/>
        </a:buClr>
        <a:buChar char="•"/>
        <a:defRPr sz="2399" b="1">
          <a:solidFill>
            <a:schemeClr val="tx1"/>
          </a:solidFill>
          <a:latin typeface="+mn-lt"/>
          <a:ea typeface="+mn-ea"/>
          <a:cs typeface="+mn-cs"/>
        </a:defRPr>
      </a:lvl1pPr>
      <a:lvl2pPr marL="742727" indent="-285664" algn="l" rtl="0" eaLnBrk="0" fontAlgn="base" hangingPunct="0">
        <a:spcBef>
          <a:spcPct val="20000"/>
        </a:spcBef>
        <a:spcAft>
          <a:spcPct val="0"/>
        </a:spcAft>
        <a:buFont typeface="Arial" pitchFamily="34" charset="0"/>
        <a:buChar char="›"/>
        <a:defRPr sz="1999">
          <a:solidFill>
            <a:schemeClr val="tx1"/>
          </a:solidFill>
          <a:latin typeface="+mn-lt"/>
          <a:ea typeface="+mn-ea"/>
        </a:defRPr>
      </a:lvl2pPr>
      <a:lvl3pPr marL="1142657" indent="-228531" algn="l" rtl="0" eaLnBrk="0" fontAlgn="base" hangingPunct="0">
        <a:spcBef>
          <a:spcPct val="20000"/>
        </a:spcBef>
        <a:spcAft>
          <a:spcPct val="0"/>
        </a:spcAft>
        <a:buFont typeface="FrutigerNext LT Medium"/>
        <a:buChar char="»"/>
        <a:defRPr sz="2399">
          <a:solidFill>
            <a:schemeClr val="tx1"/>
          </a:solidFill>
          <a:latin typeface="+mn-lt"/>
          <a:ea typeface="+mn-ea"/>
        </a:defRPr>
      </a:lvl3pPr>
      <a:lvl4pPr marL="1599720" indent="-228531" algn="l" rtl="0" eaLnBrk="0" fontAlgn="base" hangingPunct="0">
        <a:spcBef>
          <a:spcPct val="20000"/>
        </a:spcBef>
        <a:spcAft>
          <a:spcPct val="0"/>
        </a:spcAft>
        <a:buChar char="–"/>
        <a:defRPr sz="1600">
          <a:solidFill>
            <a:schemeClr val="tx1"/>
          </a:solidFill>
          <a:latin typeface="+mn-lt"/>
          <a:ea typeface="+mn-ea"/>
        </a:defRPr>
      </a:lvl4pPr>
      <a:lvl5pPr marL="2056783" indent="-228531" algn="l" rtl="0" eaLnBrk="0" fontAlgn="base" hangingPunct="0">
        <a:spcBef>
          <a:spcPct val="20000"/>
        </a:spcBef>
        <a:spcAft>
          <a:spcPct val="0"/>
        </a:spcAft>
        <a:buFont typeface="Arial" pitchFamily="34" charset="0"/>
        <a:buChar char="~"/>
        <a:defRPr sz="1600">
          <a:solidFill>
            <a:schemeClr val="tx1"/>
          </a:solidFill>
          <a:latin typeface="+mn-lt"/>
          <a:ea typeface="+mn-ea"/>
        </a:defRPr>
      </a:lvl5pPr>
      <a:lvl6pPr marL="2513846" indent="-228531" algn="l" rtl="0" fontAlgn="base">
        <a:spcBef>
          <a:spcPct val="20000"/>
        </a:spcBef>
        <a:spcAft>
          <a:spcPct val="0"/>
        </a:spcAft>
        <a:buFont typeface="Arial" pitchFamily="34" charset="0"/>
        <a:buChar char="~"/>
        <a:defRPr sz="1600">
          <a:solidFill>
            <a:schemeClr val="tx1"/>
          </a:solidFill>
          <a:latin typeface="+mn-lt"/>
          <a:ea typeface="+mn-ea"/>
        </a:defRPr>
      </a:lvl6pPr>
      <a:lvl7pPr marL="2970908" indent="-228531" algn="l" rtl="0" fontAlgn="base">
        <a:spcBef>
          <a:spcPct val="20000"/>
        </a:spcBef>
        <a:spcAft>
          <a:spcPct val="0"/>
        </a:spcAft>
        <a:buFont typeface="Arial" pitchFamily="34" charset="0"/>
        <a:buChar char="~"/>
        <a:defRPr sz="1600">
          <a:solidFill>
            <a:schemeClr val="tx1"/>
          </a:solidFill>
          <a:latin typeface="+mn-lt"/>
          <a:ea typeface="+mn-ea"/>
        </a:defRPr>
      </a:lvl7pPr>
      <a:lvl8pPr marL="3427971" indent="-228531" algn="l" rtl="0" fontAlgn="base">
        <a:spcBef>
          <a:spcPct val="20000"/>
        </a:spcBef>
        <a:spcAft>
          <a:spcPct val="0"/>
        </a:spcAft>
        <a:buFont typeface="Arial" pitchFamily="34" charset="0"/>
        <a:buChar char="~"/>
        <a:defRPr sz="1600">
          <a:solidFill>
            <a:schemeClr val="tx1"/>
          </a:solidFill>
          <a:latin typeface="+mn-lt"/>
          <a:ea typeface="+mn-ea"/>
        </a:defRPr>
      </a:lvl8pPr>
      <a:lvl9pPr marL="3885034" indent="-228531" algn="l" rtl="0" fontAlgn="base">
        <a:spcBef>
          <a:spcPct val="20000"/>
        </a:spcBef>
        <a:spcAft>
          <a:spcPct val="0"/>
        </a:spcAft>
        <a:buFont typeface="Arial" pitchFamily="34" charset="0"/>
        <a:buChar char="~"/>
        <a:defRPr sz="1600">
          <a:solidFill>
            <a:schemeClr val="tx1"/>
          </a:solidFill>
          <a:latin typeface="+mn-lt"/>
          <a:ea typeface="+mn-ea"/>
        </a:defRPr>
      </a:lvl9pPr>
    </p:bodyStyle>
    <p:otherStyle>
      <a:defPPr>
        <a:defRPr lang="zh-CN"/>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8" name="矩形 7"/>
          <p:cNvSpPr/>
          <p:nvPr/>
        </p:nvSpPr>
        <p:spPr>
          <a:xfrm>
            <a:off x="1587" y="6351"/>
            <a:ext cx="12190415" cy="6851651"/>
          </a:xfrm>
          <a:prstGeom prst="rect">
            <a:avLst/>
          </a:prstGeom>
          <a:blipFill dpi="0" rotWithShape="1">
            <a:blip r:embed="rId11" cstate="print">
              <a:duotone>
                <a:prstClr val="black"/>
                <a:schemeClr val="accent4">
                  <a:tint val="45000"/>
                  <a:satMod val="400000"/>
                </a:schemeClr>
              </a:duotone>
              <a:extLst>
                <a:ext uri="{BEBA8EAE-BF5A-486C-A8C5-ECC9F3942E4B}">
                  <a14:imgProps xmlns:a14="http://schemas.microsoft.com/office/drawing/2010/main">
                    <a14:imgLayer r:embed="rId12">
                      <a14:imgEffect>
                        <a14:brightnessContrast bright="40000"/>
                      </a14:imgEffect>
                    </a14:imgLayer>
                  </a14:imgProps>
                </a:ex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zh-CN" altLang="en-US" sz="2399" dirty="0">
              <a:solidFill>
                <a:prstClr val="white"/>
              </a:solidFill>
              <a:latin typeface="微软雅黑" pitchFamily="34" charset="-122"/>
            </a:endParaRPr>
          </a:p>
        </p:txBody>
      </p:sp>
      <p:sp>
        <p:nvSpPr>
          <p:cNvPr id="14" name="Rectangle 8"/>
          <p:cNvSpPr>
            <a:spLocks noGrp="1" noChangeArrowheads="1"/>
          </p:cNvSpPr>
          <p:nvPr>
            <p:ph type="title"/>
          </p:nvPr>
        </p:nvSpPr>
        <p:spPr bwMode="auto">
          <a:xfrm>
            <a:off x="823700" y="4500004"/>
            <a:ext cx="9267000" cy="5846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5708" rIns="91418" bIns="45708" numCol="1" anchor="t" anchorCtr="0" compatLnSpc="1">
            <a:prstTxWarp prst="textNoShape">
              <a:avLst/>
            </a:prstTxWarp>
            <a:spAutoFit/>
          </a:bodyPr>
          <a:lstStyle/>
          <a:p>
            <a:pPr lvl="0"/>
            <a:r>
              <a:rPr lang="en-US" altLang="zh-CN" dirty="0" smtClean="0"/>
              <a:t>Click to edit Master title style</a:t>
            </a:r>
            <a:endParaRPr lang="zh-CN" altLang="en-US" dirty="0" smtClean="0"/>
          </a:p>
        </p:txBody>
      </p:sp>
      <p:sp>
        <p:nvSpPr>
          <p:cNvPr id="19" name="Rectangle 19"/>
          <p:cNvSpPr>
            <a:spLocks noGrp="1" noChangeArrowheads="1"/>
          </p:cNvSpPr>
          <p:nvPr>
            <p:ph type="dt" sz="quarter" idx="2"/>
          </p:nvPr>
        </p:nvSpPr>
        <p:spPr bwMode="auto">
          <a:xfrm>
            <a:off x="823700" y="479430"/>
            <a:ext cx="2158437" cy="2051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defRPr sz="1300">
                <a:latin typeface="微软雅黑" pitchFamily="34" charset="-122"/>
                <a:ea typeface="+mn-ea"/>
              </a:defRPr>
            </a:lvl1pPr>
          </a:lstStyle>
          <a:p>
            <a:pPr fontAlgn="auto">
              <a:spcBef>
                <a:spcPts val="0"/>
              </a:spcBef>
              <a:spcAft>
                <a:spcPts val="0"/>
              </a:spcAft>
            </a:pPr>
            <a:fld id="{B8F8D4F0-9363-40EB-9B04-274CB65A487A}" type="datetimeFigureOut">
              <a:rPr lang="en-US" smtClean="0">
                <a:solidFill>
                  <a:srgbClr val="000000"/>
                </a:solidFill>
              </a:rPr>
              <a:pPr fontAlgn="auto">
                <a:spcBef>
                  <a:spcPts val="0"/>
                </a:spcBef>
                <a:spcAft>
                  <a:spcPts val="0"/>
                </a:spcAft>
              </a:pPr>
              <a:t>8/28/2019</a:t>
            </a:fld>
            <a:endParaRPr lang="en-US">
              <a:solidFill>
                <a:srgbClr val="000000"/>
              </a:solidFill>
            </a:endParaRPr>
          </a:p>
        </p:txBody>
      </p:sp>
    </p:spTree>
    <p:extLst>
      <p:ext uri="{BB962C8B-B14F-4D97-AF65-F5344CB8AC3E}">
        <p14:creationId xmlns:p14="http://schemas.microsoft.com/office/powerpoint/2010/main" val="2966955772"/>
      </p:ext>
    </p:extLst>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6" r:id="rId5"/>
    <p:sldLayoutId id="2147483847" r:id="rId6"/>
    <p:sldLayoutId id="2147483848" r:id="rId7"/>
    <p:sldLayoutId id="2147483850" r:id="rId8"/>
    <p:sldLayoutId id="2147483851" r:id="rId9"/>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txStyles>
    <p:titleStyle>
      <a:lvl1pPr algn="l" rtl="0" eaLnBrk="0" fontAlgn="base" hangingPunct="0">
        <a:spcBef>
          <a:spcPct val="0"/>
        </a:spcBef>
        <a:spcAft>
          <a:spcPct val="0"/>
        </a:spcAft>
        <a:defRPr sz="3198" b="1">
          <a:solidFill>
            <a:schemeClr val="tx1">
              <a:lumMod val="75000"/>
              <a:lumOff val="25000"/>
            </a:schemeClr>
          </a:solidFill>
          <a:latin typeface="微软雅黑" pitchFamily="34" charset="-122"/>
          <a:ea typeface="黑体" pitchFamily="49" charset="-122"/>
          <a:cs typeface="+mj-cs"/>
        </a:defRPr>
      </a:lvl1pPr>
      <a:lvl2pPr algn="l" rtl="0" eaLnBrk="0" fontAlgn="base" hangingPunct="0">
        <a:spcBef>
          <a:spcPct val="0"/>
        </a:spcBef>
        <a:spcAft>
          <a:spcPct val="0"/>
        </a:spcAft>
        <a:defRPr sz="3198" b="1">
          <a:solidFill>
            <a:schemeClr val="bg1"/>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3198" b="1">
          <a:solidFill>
            <a:schemeClr val="bg1"/>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3198" b="1">
          <a:solidFill>
            <a:schemeClr val="bg1"/>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3198" b="1">
          <a:solidFill>
            <a:schemeClr val="bg1"/>
          </a:solidFill>
          <a:latin typeface="FrutigerNext LT Medium" pitchFamily="34" charset="0"/>
          <a:ea typeface="黑体" pitchFamily="49" charset="-122"/>
          <a:cs typeface="宋体" charset="-122"/>
        </a:defRPr>
      </a:lvl5pPr>
      <a:lvl6pPr marL="456930" algn="l" rtl="0" eaLnBrk="1" fontAlgn="base" hangingPunct="1">
        <a:spcBef>
          <a:spcPct val="0"/>
        </a:spcBef>
        <a:spcAft>
          <a:spcPct val="0"/>
        </a:spcAft>
        <a:defRPr sz="3198" b="1">
          <a:solidFill>
            <a:srgbClr val="990000"/>
          </a:solidFill>
          <a:latin typeface="FrutigerNext LT Medium" pitchFamily="34" charset="0"/>
          <a:ea typeface="华文细黑" pitchFamily="2" charset="-122"/>
          <a:cs typeface="宋体" charset="-122"/>
        </a:defRPr>
      </a:lvl6pPr>
      <a:lvl7pPr marL="913859" algn="l" rtl="0" eaLnBrk="1" fontAlgn="base" hangingPunct="1">
        <a:spcBef>
          <a:spcPct val="0"/>
        </a:spcBef>
        <a:spcAft>
          <a:spcPct val="0"/>
        </a:spcAft>
        <a:defRPr sz="3198" b="1">
          <a:solidFill>
            <a:srgbClr val="990000"/>
          </a:solidFill>
          <a:latin typeface="FrutigerNext LT Medium" pitchFamily="34" charset="0"/>
          <a:ea typeface="华文细黑" pitchFamily="2" charset="-122"/>
          <a:cs typeface="宋体" charset="-122"/>
        </a:defRPr>
      </a:lvl7pPr>
      <a:lvl8pPr marL="1370789" algn="l" rtl="0" eaLnBrk="1" fontAlgn="base" hangingPunct="1">
        <a:spcBef>
          <a:spcPct val="0"/>
        </a:spcBef>
        <a:spcAft>
          <a:spcPct val="0"/>
        </a:spcAft>
        <a:defRPr sz="3198" b="1">
          <a:solidFill>
            <a:srgbClr val="990000"/>
          </a:solidFill>
          <a:latin typeface="FrutigerNext LT Medium" pitchFamily="34" charset="0"/>
          <a:ea typeface="华文细黑" pitchFamily="2" charset="-122"/>
          <a:cs typeface="宋体" charset="-122"/>
        </a:defRPr>
      </a:lvl8pPr>
      <a:lvl9pPr marL="1827718" algn="l" rtl="0" eaLnBrk="1" fontAlgn="base" hangingPunct="1">
        <a:spcBef>
          <a:spcPct val="0"/>
        </a:spcBef>
        <a:spcAft>
          <a:spcPct val="0"/>
        </a:spcAft>
        <a:defRPr sz="3198" b="1">
          <a:solidFill>
            <a:srgbClr val="990000"/>
          </a:solidFill>
          <a:latin typeface="FrutigerNext LT Medium" pitchFamily="34" charset="0"/>
          <a:ea typeface="华文细黑" pitchFamily="2" charset="-122"/>
          <a:cs typeface="宋体" charset="-122"/>
        </a:defRPr>
      </a:lvl9pPr>
    </p:titleStyle>
    <p:bodyStyle>
      <a:lvl1pPr marL="342696" indent="-342696" algn="l" rtl="0" eaLnBrk="0" fontAlgn="base" hangingPunct="0">
        <a:spcBef>
          <a:spcPct val="20000"/>
        </a:spcBef>
        <a:spcAft>
          <a:spcPct val="0"/>
        </a:spcAft>
        <a:buClr>
          <a:srgbClr val="990000"/>
        </a:buClr>
        <a:buChar char="•"/>
        <a:defRPr sz="2399" b="1">
          <a:solidFill>
            <a:schemeClr val="tx1"/>
          </a:solidFill>
          <a:latin typeface="+mn-lt"/>
          <a:ea typeface="+mn-ea"/>
          <a:cs typeface="+mn-cs"/>
        </a:defRPr>
      </a:lvl1pPr>
      <a:lvl2pPr marL="742510" indent="-285580" algn="l" rtl="0" eaLnBrk="0" fontAlgn="base" hangingPunct="0">
        <a:spcBef>
          <a:spcPct val="20000"/>
        </a:spcBef>
        <a:spcAft>
          <a:spcPct val="0"/>
        </a:spcAft>
        <a:buFont typeface="Arial" pitchFamily="34" charset="0"/>
        <a:buChar char="›"/>
        <a:defRPr sz="1999">
          <a:solidFill>
            <a:schemeClr val="tx1"/>
          </a:solidFill>
          <a:latin typeface="+mn-lt"/>
          <a:ea typeface="+mn-ea"/>
          <a:cs typeface="+mn-cs"/>
        </a:defRPr>
      </a:lvl2pPr>
      <a:lvl3pPr marL="1142323" indent="-228464" algn="l" rtl="0" eaLnBrk="0" fontAlgn="base" hangingPunct="0">
        <a:spcBef>
          <a:spcPct val="20000"/>
        </a:spcBef>
        <a:spcAft>
          <a:spcPct val="0"/>
        </a:spcAft>
        <a:buFont typeface="FrutigerNext LT Medium" pitchFamily="34" charset="0"/>
        <a:buChar char="»"/>
        <a:defRPr>
          <a:solidFill>
            <a:schemeClr val="tx1"/>
          </a:solidFill>
          <a:latin typeface="+mn-lt"/>
          <a:ea typeface="+mn-ea"/>
          <a:cs typeface="+mn-cs"/>
        </a:defRPr>
      </a:lvl3pPr>
      <a:lvl4pPr marL="1599253" indent="-228464" algn="l" rtl="0" eaLnBrk="0" fontAlgn="base" hangingPunct="0">
        <a:spcBef>
          <a:spcPct val="20000"/>
        </a:spcBef>
        <a:spcAft>
          <a:spcPct val="0"/>
        </a:spcAft>
        <a:buChar char="–"/>
        <a:defRPr sz="1600">
          <a:solidFill>
            <a:schemeClr val="tx1"/>
          </a:solidFill>
          <a:latin typeface="+mn-lt"/>
          <a:ea typeface="+mn-ea"/>
          <a:cs typeface="+mn-cs"/>
        </a:defRPr>
      </a:lvl4pPr>
      <a:lvl5pPr marL="2056184" indent="-228464" algn="l" rtl="0" eaLnBrk="0" fontAlgn="base" hangingPunct="0">
        <a:spcBef>
          <a:spcPct val="20000"/>
        </a:spcBef>
        <a:spcAft>
          <a:spcPct val="0"/>
        </a:spcAft>
        <a:buFont typeface="Arial" pitchFamily="34" charset="0"/>
        <a:buChar char="~"/>
        <a:defRPr sz="1600">
          <a:solidFill>
            <a:schemeClr val="tx1"/>
          </a:solidFill>
          <a:latin typeface="+mn-lt"/>
          <a:ea typeface="+mn-ea"/>
          <a:cs typeface="+mn-cs"/>
        </a:defRPr>
      </a:lvl5pPr>
      <a:lvl6pPr marL="2513112" indent="-228464"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0043" indent="-228464"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6972" indent="-228464"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3901" indent="-228464"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3859" rtl="0" eaLnBrk="1" latinLnBrk="0" hangingPunct="1">
        <a:defRPr sz="1799" kern="1200">
          <a:solidFill>
            <a:schemeClr val="tx1"/>
          </a:solidFill>
          <a:latin typeface="+mn-lt"/>
          <a:ea typeface="+mn-ea"/>
          <a:cs typeface="+mn-cs"/>
        </a:defRPr>
      </a:lvl1pPr>
      <a:lvl2pPr marL="456930" algn="l" defTabSz="913859" rtl="0" eaLnBrk="1" latinLnBrk="0" hangingPunct="1">
        <a:defRPr sz="1799" kern="1200">
          <a:solidFill>
            <a:schemeClr val="tx1"/>
          </a:solidFill>
          <a:latin typeface="+mn-lt"/>
          <a:ea typeface="+mn-ea"/>
          <a:cs typeface="+mn-cs"/>
        </a:defRPr>
      </a:lvl2pPr>
      <a:lvl3pPr marL="913859" algn="l" defTabSz="913859" rtl="0" eaLnBrk="1" latinLnBrk="0" hangingPunct="1">
        <a:defRPr sz="1799" kern="1200">
          <a:solidFill>
            <a:schemeClr val="tx1"/>
          </a:solidFill>
          <a:latin typeface="+mn-lt"/>
          <a:ea typeface="+mn-ea"/>
          <a:cs typeface="+mn-cs"/>
        </a:defRPr>
      </a:lvl3pPr>
      <a:lvl4pPr marL="1370789" algn="l" defTabSz="913859" rtl="0" eaLnBrk="1" latinLnBrk="0" hangingPunct="1">
        <a:defRPr sz="1799" kern="1200">
          <a:solidFill>
            <a:schemeClr val="tx1"/>
          </a:solidFill>
          <a:latin typeface="+mn-lt"/>
          <a:ea typeface="+mn-ea"/>
          <a:cs typeface="+mn-cs"/>
        </a:defRPr>
      </a:lvl4pPr>
      <a:lvl5pPr marL="1827718" algn="l" defTabSz="913859" rtl="0" eaLnBrk="1" latinLnBrk="0" hangingPunct="1">
        <a:defRPr sz="1799" kern="1200">
          <a:solidFill>
            <a:schemeClr val="tx1"/>
          </a:solidFill>
          <a:latin typeface="+mn-lt"/>
          <a:ea typeface="+mn-ea"/>
          <a:cs typeface="+mn-cs"/>
        </a:defRPr>
      </a:lvl5pPr>
      <a:lvl6pPr marL="2284648" algn="l" defTabSz="913859" rtl="0" eaLnBrk="1" latinLnBrk="0" hangingPunct="1">
        <a:defRPr sz="1799" kern="1200">
          <a:solidFill>
            <a:schemeClr val="tx1"/>
          </a:solidFill>
          <a:latin typeface="+mn-lt"/>
          <a:ea typeface="+mn-ea"/>
          <a:cs typeface="+mn-cs"/>
        </a:defRPr>
      </a:lvl6pPr>
      <a:lvl7pPr marL="2741576" algn="l" defTabSz="913859" rtl="0" eaLnBrk="1" latinLnBrk="0" hangingPunct="1">
        <a:defRPr sz="1799" kern="1200">
          <a:solidFill>
            <a:schemeClr val="tx1"/>
          </a:solidFill>
          <a:latin typeface="+mn-lt"/>
          <a:ea typeface="+mn-ea"/>
          <a:cs typeface="+mn-cs"/>
        </a:defRPr>
      </a:lvl7pPr>
      <a:lvl8pPr marL="3198507" algn="l" defTabSz="913859" rtl="0" eaLnBrk="1" latinLnBrk="0" hangingPunct="1">
        <a:defRPr sz="1799" kern="1200">
          <a:solidFill>
            <a:schemeClr val="tx1"/>
          </a:solidFill>
          <a:latin typeface="+mn-lt"/>
          <a:ea typeface="+mn-ea"/>
          <a:cs typeface="+mn-cs"/>
        </a:defRPr>
      </a:lvl8pPr>
      <a:lvl9pPr marL="3655436" algn="l" defTabSz="913859" rtl="0" eaLnBrk="1" latinLnBrk="0" hangingPunct="1">
        <a:defRPr sz="1799"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0" y="6224590"/>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4" y="6451603"/>
            <a:ext cx="3374481" cy="2462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106791"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600" dirty="0" smtClean="0">
                <a:solidFill>
                  <a:srgbClr val="000000"/>
                </a:solidFill>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0011836" y="6386515"/>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533" y="325441"/>
            <a:ext cx="10176934"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en-US" altLang="zh-CN" dirty="0" smtClean="0"/>
              <a:t>Click to edit Master title style</a:t>
            </a:r>
            <a:endParaRPr lang="zh-CN" altLang="en-US" dirty="0" smtClean="0"/>
          </a:p>
        </p:txBody>
      </p:sp>
      <p:sp>
        <p:nvSpPr>
          <p:cNvPr id="10248" name="Rectangle 68"/>
          <p:cNvSpPr>
            <a:spLocks noGrp="1" noChangeArrowheads="1"/>
          </p:cNvSpPr>
          <p:nvPr>
            <p:ph type="body" idx="1"/>
          </p:nvPr>
        </p:nvSpPr>
        <p:spPr bwMode="auto">
          <a:xfrm>
            <a:off x="1007533" y="1628778"/>
            <a:ext cx="10176934"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en-US" altLang="zh-CN" dirty="0" smtClean="0"/>
              <a:t>Click to edit Master text styles</a:t>
            </a:r>
            <a:endParaRPr lang="zh-CN" altLang="en-US" dirty="0" smtClean="0"/>
          </a:p>
          <a:p>
            <a:pPr lvl="1"/>
            <a:r>
              <a:rPr lang="en-US" altLang="zh-CN" dirty="0" smtClean="0"/>
              <a:t>Second level</a:t>
            </a:r>
            <a:endParaRPr lang="zh-CN" altLang="en-US" dirty="0" smtClean="0"/>
          </a:p>
          <a:p>
            <a:pPr lvl="2"/>
            <a:r>
              <a:rPr lang="en-US" altLang="zh-CN" dirty="0" smtClean="0"/>
              <a:t>Third level</a:t>
            </a:r>
            <a:endParaRPr lang="zh-CN" altLang="en-US" dirty="0" smtClean="0"/>
          </a:p>
          <a:p>
            <a:pPr lvl="3"/>
            <a:r>
              <a:rPr lang="en-US" altLang="zh-CN" dirty="0" smtClean="0"/>
              <a:t>Fourth level</a:t>
            </a:r>
            <a:endParaRPr lang="zh-CN" altLang="en-US" dirty="0" smtClean="0"/>
          </a:p>
          <a:p>
            <a:pPr lvl="4"/>
            <a:r>
              <a:rPr lang="en-US" altLang="zh-CN" dirty="0" smtClean="0"/>
              <a:t>Fifth level</a:t>
            </a:r>
            <a:endParaRPr lang="zh-CN" altLang="en-US" dirty="0" smtClean="0"/>
          </a:p>
        </p:txBody>
      </p:sp>
      <p:grpSp>
        <p:nvGrpSpPr>
          <p:cNvPr id="10328" name="Group 88"/>
          <p:cNvGrpSpPr>
            <a:grpSpLocks/>
          </p:cNvGrpSpPr>
          <p:nvPr/>
        </p:nvGrpSpPr>
        <p:grpSpPr bwMode="auto">
          <a:xfrm>
            <a:off x="12433301" y="3832227"/>
            <a:ext cx="1151467" cy="3025775"/>
            <a:chOff x="5874" y="2414"/>
            <a:chExt cx="544" cy="1906"/>
          </a:xfrm>
        </p:grpSpPr>
        <p:sp>
          <p:nvSpPr>
            <p:cNvPr id="10326" name="Rectangle 86"/>
            <p:cNvSpPr>
              <a:spLocks noChangeArrowheads="1"/>
            </p:cNvSpPr>
            <p:nvPr userDrawn="1"/>
          </p:nvSpPr>
          <p:spPr bwMode="auto">
            <a:xfrm>
              <a:off x="5874" y="2414"/>
              <a:ext cx="544" cy="1906"/>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399">
                <a:solidFill>
                  <a:srgbClr val="000000"/>
                </a:solidFill>
                <a:ea typeface="宋体" charset="-122"/>
              </a:endParaRPr>
            </a:p>
          </p:txBody>
        </p:sp>
        <p:grpSp>
          <p:nvGrpSpPr>
            <p:cNvPr id="10327" name="Group 87"/>
            <p:cNvGrpSpPr>
              <a:grpSpLocks/>
            </p:cNvGrpSpPr>
            <p:nvPr userDrawn="1"/>
          </p:nvGrpSpPr>
          <p:grpSpPr bwMode="auto">
            <a:xfrm>
              <a:off x="5941" y="2475"/>
              <a:ext cx="409" cy="1783"/>
              <a:chOff x="5921" y="2387"/>
              <a:chExt cx="409" cy="1783"/>
            </a:xfrm>
          </p:grpSpPr>
          <p:grpSp>
            <p:nvGrpSpPr>
              <p:cNvPr id="10254" name="Group 18"/>
              <p:cNvGrpSpPr>
                <a:grpSpLocks noChangeAspect="1"/>
              </p:cNvGrpSpPr>
              <p:nvPr userDrawn="1"/>
            </p:nvGrpSpPr>
            <p:grpSpPr bwMode="auto">
              <a:xfrm>
                <a:off x="5921" y="2506"/>
                <a:ext cx="409" cy="101"/>
                <a:chOff x="5893" y="2387"/>
                <a:chExt cx="466" cy="115"/>
              </a:xfrm>
            </p:grpSpPr>
            <p:sp>
              <p:nvSpPr>
                <p:cNvPr id="10315" name="Rectangle 19"/>
                <p:cNvSpPr>
                  <a:spLocks noChangeAspect="1"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6" name="Rectangle 20"/>
                <p:cNvSpPr>
                  <a:spLocks noChangeAspect="1"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7" name="Rectangle 21"/>
                <p:cNvSpPr>
                  <a:spLocks noChangeAspect="1"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8" name="Rectangle 22"/>
                <p:cNvSpPr>
                  <a:spLocks noChangeAspect="1"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5" name="Group 23"/>
              <p:cNvGrpSpPr>
                <a:grpSpLocks noChangeAspect="1"/>
              </p:cNvGrpSpPr>
              <p:nvPr userDrawn="1"/>
            </p:nvGrpSpPr>
            <p:grpSpPr bwMode="auto">
              <a:xfrm>
                <a:off x="5921" y="2626"/>
                <a:ext cx="409" cy="101"/>
                <a:chOff x="5893" y="2523"/>
                <a:chExt cx="466" cy="115"/>
              </a:xfrm>
            </p:grpSpPr>
            <p:sp>
              <p:nvSpPr>
                <p:cNvPr id="10311" name="Rectangle 24"/>
                <p:cNvSpPr>
                  <a:spLocks noChangeAspect="1"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2" name="Rectangle 25"/>
                <p:cNvSpPr>
                  <a:spLocks noChangeAspect="1"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3" name="Rectangle 26"/>
                <p:cNvSpPr>
                  <a:spLocks noChangeAspect="1"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4" name="Rectangle 27"/>
                <p:cNvSpPr>
                  <a:spLocks noChangeAspect="1"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6" name="Group 28"/>
              <p:cNvGrpSpPr>
                <a:grpSpLocks noChangeAspect="1"/>
              </p:cNvGrpSpPr>
              <p:nvPr userDrawn="1"/>
            </p:nvGrpSpPr>
            <p:grpSpPr bwMode="auto">
              <a:xfrm>
                <a:off x="5921" y="2745"/>
                <a:ext cx="409" cy="101"/>
                <a:chOff x="5893" y="2659"/>
                <a:chExt cx="466" cy="115"/>
              </a:xfrm>
            </p:grpSpPr>
            <p:sp>
              <p:nvSpPr>
                <p:cNvPr id="10307" name="Rectangle 29"/>
                <p:cNvSpPr>
                  <a:spLocks noChangeAspect="1"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8" name="Rectangle 30"/>
                <p:cNvSpPr>
                  <a:spLocks noChangeAspect="1"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9" name="Rectangle 31"/>
                <p:cNvSpPr>
                  <a:spLocks noChangeAspect="1"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0" name="Rectangle 32"/>
                <p:cNvSpPr>
                  <a:spLocks noChangeAspect="1"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7" name="Group 33"/>
              <p:cNvGrpSpPr>
                <a:grpSpLocks noChangeAspect="1"/>
              </p:cNvGrpSpPr>
              <p:nvPr userDrawn="1"/>
            </p:nvGrpSpPr>
            <p:grpSpPr bwMode="auto">
              <a:xfrm>
                <a:off x="5921" y="2387"/>
                <a:ext cx="409" cy="104"/>
                <a:chOff x="5893" y="2251"/>
                <a:chExt cx="466" cy="119"/>
              </a:xfrm>
            </p:grpSpPr>
            <p:sp>
              <p:nvSpPr>
                <p:cNvPr id="10303" name="Rectangle 34"/>
                <p:cNvSpPr>
                  <a:spLocks noChangeAspect="1"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4" name="Rectangle 35"/>
                <p:cNvSpPr>
                  <a:spLocks noChangeAspect="1"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5" name="Rectangle 36"/>
                <p:cNvSpPr>
                  <a:spLocks noChangeAspect="1"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6" name="Rectangle 37"/>
                <p:cNvSpPr>
                  <a:spLocks noChangeAspect="1"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8" name="Group 38"/>
              <p:cNvGrpSpPr>
                <a:grpSpLocks noChangeAspect="1"/>
              </p:cNvGrpSpPr>
              <p:nvPr userDrawn="1"/>
            </p:nvGrpSpPr>
            <p:grpSpPr bwMode="auto">
              <a:xfrm>
                <a:off x="5921" y="2944"/>
                <a:ext cx="409" cy="101"/>
                <a:chOff x="5893" y="2886"/>
                <a:chExt cx="466" cy="115"/>
              </a:xfrm>
            </p:grpSpPr>
            <p:sp>
              <p:nvSpPr>
                <p:cNvPr id="10299" name="Rectangle 39"/>
                <p:cNvSpPr>
                  <a:spLocks noChangeAspect="1"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0" name="Rectangle 40"/>
                <p:cNvSpPr>
                  <a:spLocks noChangeAspect="1"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1" name="Rectangle 41"/>
                <p:cNvSpPr>
                  <a:spLocks noChangeAspect="1"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2" name="Rectangle 42"/>
                <p:cNvSpPr>
                  <a:spLocks noChangeAspect="1"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9" name="Group 43"/>
              <p:cNvGrpSpPr>
                <a:grpSpLocks noChangeAspect="1"/>
              </p:cNvGrpSpPr>
              <p:nvPr userDrawn="1"/>
            </p:nvGrpSpPr>
            <p:grpSpPr bwMode="auto">
              <a:xfrm>
                <a:off x="5921" y="3064"/>
                <a:ext cx="409" cy="101"/>
                <a:chOff x="5893" y="3022"/>
                <a:chExt cx="466" cy="115"/>
              </a:xfrm>
            </p:grpSpPr>
            <p:sp>
              <p:nvSpPr>
                <p:cNvPr id="10295" name="Rectangle 44"/>
                <p:cNvSpPr>
                  <a:spLocks noChangeAspect="1"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6" name="Rectangle 45"/>
                <p:cNvSpPr>
                  <a:spLocks noChangeAspect="1"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7" name="Rectangle 46"/>
                <p:cNvSpPr>
                  <a:spLocks noChangeAspect="1"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8" name="Rectangle 47"/>
                <p:cNvSpPr>
                  <a:spLocks noChangeAspect="1"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0" name="Group 48"/>
              <p:cNvGrpSpPr>
                <a:grpSpLocks noChangeAspect="1"/>
              </p:cNvGrpSpPr>
              <p:nvPr userDrawn="1"/>
            </p:nvGrpSpPr>
            <p:grpSpPr bwMode="auto">
              <a:xfrm>
                <a:off x="5921" y="3183"/>
                <a:ext cx="409" cy="101"/>
                <a:chOff x="5893" y="3158"/>
                <a:chExt cx="466" cy="115"/>
              </a:xfrm>
            </p:grpSpPr>
            <p:sp>
              <p:nvSpPr>
                <p:cNvPr id="10291" name="Rectangle 49"/>
                <p:cNvSpPr>
                  <a:spLocks noChangeAspect="1"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2" name="Rectangle 50"/>
                <p:cNvSpPr>
                  <a:spLocks noChangeAspect="1"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3" name="Rectangle 51"/>
                <p:cNvSpPr>
                  <a:spLocks noChangeAspect="1"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4" name="Rectangle 52"/>
                <p:cNvSpPr>
                  <a:spLocks noChangeAspect="1"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1" name="Group 53"/>
              <p:cNvGrpSpPr>
                <a:grpSpLocks noChangeAspect="1"/>
              </p:cNvGrpSpPr>
              <p:nvPr userDrawn="1"/>
            </p:nvGrpSpPr>
            <p:grpSpPr bwMode="auto">
              <a:xfrm>
                <a:off x="5921" y="3383"/>
                <a:ext cx="409" cy="100"/>
                <a:chOff x="5893" y="3385"/>
                <a:chExt cx="466" cy="115"/>
              </a:xfrm>
            </p:grpSpPr>
            <p:sp>
              <p:nvSpPr>
                <p:cNvPr id="10287" name="Rectangle 54"/>
                <p:cNvSpPr>
                  <a:spLocks noChangeAspect="1"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8" name="Rectangle 55"/>
                <p:cNvSpPr>
                  <a:spLocks noChangeAspect="1"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9" name="Rectangle 56"/>
                <p:cNvSpPr>
                  <a:spLocks noChangeAspect="1"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0" name="Rectangle 57"/>
                <p:cNvSpPr>
                  <a:spLocks noChangeAspect="1"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2" name="Group 58"/>
              <p:cNvGrpSpPr>
                <a:grpSpLocks noChangeAspect="1"/>
              </p:cNvGrpSpPr>
              <p:nvPr userDrawn="1"/>
            </p:nvGrpSpPr>
            <p:grpSpPr bwMode="auto">
              <a:xfrm>
                <a:off x="5921" y="3502"/>
                <a:ext cx="409" cy="101"/>
                <a:chOff x="5893" y="3521"/>
                <a:chExt cx="466" cy="115"/>
              </a:xfrm>
            </p:grpSpPr>
            <p:sp>
              <p:nvSpPr>
                <p:cNvPr id="10283" name="Rectangle 59"/>
                <p:cNvSpPr>
                  <a:spLocks noChangeAspect="1"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4" name="Rectangle 60"/>
                <p:cNvSpPr>
                  <a:spLocks noChangeAspect="1"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5" name="Rectangle 61"/>
                <p:cNvSpPr>
                  <a:spLocks noChangeAspect="1"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6" name="Rectangle 62"/>
                <p:cNvSpPr>
                  <a:spLocks noChangeAspect="1"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3" name="Group 63"/>
              <p:cNvGrpSpPr>
                <a:grpSpLocks noChangeAspect="1"/>
              </p:cNvGrpSpPr>
              <p:nvPr userDrawn="1"/>
            </p:nvGrpSpPr>
            <p:grpSpPr bwMode="auto">
              <a:xfrm>
                <a:off x="5921" y="3621"/>
                <a:ext cx="409" cy="101"/>
                <a:chOff x="5893" y="3657"/>
                <a:chExt cx="466" cy="115"/>
              </a:xfrm>
            </p:grpSpPr>
            <p:sp>
              <p:nvSpPr>
                <p:cNvPr id="10279" name="Rectangle 64"/>
                <p:cNvSpPr>
                  <a:spLocks noChangeAspect="1"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0" name="Rectangle 65"/>
                <p:cNvSpPr>
                  <a:spLocks noChangeAspect="1"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1" name="Rectangle 66"/>
                <p:cNvSpPr>
                  <a:spLocks noChangeAspect="1"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2" name="Rectangle 67"/>
                <p:cNvSpPr>
                  <a:spLocks noChangeAspect="1"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4" name="Group 68"/>
              <p:cNvGrpSpPr>
                <a:grpSpLocks noChangeAspect="1"/>
              </p:cNvGrpSpPr>
              <p:nvPr userDrawn="1"/>
            </p:nvGrpSpPr>
            <p:grpSpPr bwMode="auto">
              <a:xfrm>
                <a:off x="5921" y="3821"/>
                <a:ext cx="409" cy="101"/>
                <a:chOff x="5893" y="3884"/>
                <a:chExt cx="466" cy="115"/>
              </a:xfrm>
            </p:grpSpPr>
            <p:sp>
              <p:nvSpPr>
                <p:cNvPr id="10275" name="Rectangle 69"/>
                <p:cNvSpPr>
                  <a:spLocks noChangeAspect="1"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6" name="Rectangle 70"/>
                <p:cNvSpPr>
                  <a:spLocks noChangeAspect="1"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7" name="Rectangle 71"/>
                <p:cNvSpPr>
                  <a:spLocks noChangeAspect="1"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8" name="Rectangle 72"/>
                <p:cNvSpPr>
                  <a:spLocks noChangeAspect="1"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5" name="Group 73"/>
              <p:cNvGrpSpPr>
                <a:grpSpLocks noChangeAspect="1"/>
              </p:cNvGrpSpPr>
              <p:nvPr userDrawn="1"/>
            </p:nvGrpSpPr>
            <p:grpSpPr bwMode="auto">
              <a:xfrm>
                <a:off x="5921" y="3945"/>
                <a:ext cx="409" cy="101"/>
                <a:chOff x="5893" y="4026"/>
                <a:chExt cx="466" cy="115"/>
              </a:xfrm>
            </p:grpSpPr>
            <p:sp>
              <p:nvSpPr>
                <p:cNvPr id="10271" name="Rectangle 74"/>
                <p:cNvSpPr>
                  <a:spLocks noChangeAspect="1"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2" name="Rectangle 75"/>
                <p:cNvSpPr>
                  <a:spLocks noChangeAspect="1"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3" name="Rectangle 76"/>
                <p:cNvSpPr>
                  <a:spLocks noChangeAspect="1"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4" name="Rectangle 77"/>
                <p:cNvSpPr>
                  <a:spLocks noChangeAspect="1"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6" name="Group 78"/>
              <p:cNvGrpSpPr>
                <a:grpSpLocks noChangeAspect="1"/>
              </p:cNvGrpSpPr>
              <p:nvPr userDrawn="1"/>
            </p:nvGrpSpPr>
            <p:grpSpPr bwMode="auto">
              <a:xfrm>
                <a:off x="5921" y="4069"/>
                <a:ext cx="409" cy="101"/>
                <a:chOff x="5893" y="4167"/>
                <a:chExt cx="466" cy="115"/>
              </a:xfrm>
            </p:grpSpPr>
            <p:sp>
              <p:nvSpPr>
                <p:cNvPr id="10267" name="Rectangle 79"/>
                <p:cNvSpPr>
                  <a:spLocks noChangeAspect="1"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68" name="Rectangle 80"/>
                <p:cNvSpPr>
                  <a:spLocks noChangeAspect="1"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69" name="Rectangle 81"/>
                <p:cNvSpPr>
                  <a:spLocks noChangeAspect="1"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0" name="Rectangle 82"/>
                <p:cNvSpPr>
                  <a:spLocks noChangeAspect="1"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grpSp>
      <p:sp>
        <p:nvSpPr>
          <p:cNvPr id="10321" name="Text Box 81"/>
          <p:cNvSpPr txBox="1">
            <a:spLocks noChangeArrowheads="1"/>
          </p:cNvSpPr>
          <p:nvPr/>
        </p:nvSpPr>
        <p:spPr bwMode="auto">
          <a:xfrm>
            <a:off x="-3845984" y="1330326"/>
            <a:ext cx="3702051" cy="5207580"/>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lgn="ctr">
                <a:solidFill>
                  <a:srgbClr val="B2B2B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04433" tIns="52215" rIns="104433" bIns="52215">
            <a:spAutoFit/>
          </a:bodyPr>
          <a:lstStyle>
            <a:lvl1pPr defTabSz="784225" eaLnBrk="0" hangingPunct="0">
              <a:defRPr>
                <a:solidFill>
                  <a:schemeClr val="tx1"/>
                </a:solidFill>
                <a:latin typeface="Calibri" pitchFamily="34" charset="0"/>
                <a:ea typeface="宋体" charset="-122"/>
              </a:defRPr>
            </a:lvl1pPr>
            <a:lvl2pPr marL="390525" defTabSz="784225" eaLnBrk="0" hangingPunct="0">
              <a:defRPr>
                <a:solidFill>
                  <a:schemeClr val="tx1"/>
                </a:solidFill>
                <a:latin typeface="Calibri" pitchFamily="34" charset="0"/>
                <a:ea typeface="宋体" charset="-122"/>
              </a:defRPr>
            </a:lvl2pPr>
            <a:lvl3pPr marL="784225" defTabSz="784225" eaLnBrk="0" hangingPunct="0">
              <a:defRPr>
                <a:solidFill>
                  <a:schemeClr val="tx1"/>
                </a:solidFill>
                <a:latin typeface="Calibri" pitchFamily="34" charset="0"/>
                <a:ea typeface="宋体" charset="-122"/>
              </a:defRPr>
            </a:lvl3pPr>
            <a:lvl4pPr marL="1174750" defTabSz="784225" eaLnBrk="0" hangingPunct="0">
              <a:defRPr>
                <a:solidFill>
                  <a:schemeClr val="tx1"/>
                </a:solidFill>
                <a:latin typeface="Calibri" pitchFamily="34" charset="0"/>
                <a:ea typeface="宋体" charset="-122"/>
              </a:defRPr>
            </a:lvl4pPr>
            <a:lvl5pPr marL="1566863" defTabSz="784225" eaLnBrk="0" hangingPunct="0">
              <a:defRPr>
                <a:solidFill>
                  <a:schemeClr val="tx1"/>
                </a:solidFill>
                <a:latin typeface="Calibri" pitchFamily="34" charset="0"/>
                <a:ea typeface="宋体" charset="-122"/>
              </a:defRPr>
            </a:lvl5pPr>
            <a:lvl6pPr marL="2024063" defTabSz="784225" eaLnBrk="0" fontAlgn="base" hangingPunct="0">
              <a:spcBef>
                <a:spcPct val="0"/>
              </a:spcBef>
              <a:spcAft>
                <a:spcPct val="0"/>
              </a:spcAft>
              <a:defRPr>
                <a:solidFill>
                  <a:schemeClr val="tx1"/>
                </a:solidFill>
                <a:latin typeface="Calibri" pitchFamily="34" charset="0"/>
                <a:ea typeface="宋体" charset="-122"/>
              </a:defRPr>
            </a:lvl6pPr>
            <a:lvl7pPr marL="2481263" defTabSz="784225" eaLnBrk="0" fontAlgn="base" hangingPunct="0">
              <a:spcBef>
                <a:spcPct val="0"/>
              </a:spcBef>
              <a:spcAft>
                <a:spcPct val="0"/>
              </a:spcAft>
              <a:defRPr>
                <a:solidFill>
                  <a:schemeClr val="tx1"/>
                </a:solidFill>
                <a:latin typeface="Calibri" pitchFamily="34" charset="0"/>
                <a:ea typeface="宋体" charset="-122"/>
              </a:defRPr>
            </a:lvl7pPr>
            <a:lvl8pPr marL="2938463" defTabSz="784225" eaLnBrk="0" fontAlgn="base" hangingPunct="0">
              <a:spcBef>
                <a:spcPct val="0"/>
              </a:spcBef>
              <a:spcAft>
                <a:spcPct val="0"/>
              </a:spcAft>
              <a:defRPr>
                <a:solidFill>
                  <a:schemeClr val="tx1"/>
                </a:solidFill>
                <a:latin typeface="Calibri" pitchFamily="34" charset="0"/>
                <a:ea typeface="宋体" charset="-122"/>
              </a:defRPr>
            </a:lvl8pPr>
            <a:lvl9pPr marL="3395663" defTabSz="784225" eaLnBrk="0" fontAlgn="base" hangingPunct="0">
              <a:spcBef>
                <a:spcPct val="0"/>
              </a:spcBef>
              <a:spcAft>
                <a:spcPct val="0"/>
              </a:spcAft>
              <a:defRPr>
                <a:solidFill>
                  <a:schemeClr val="tx1"/>
                </a:solidFill>
                <a:latin typeface="Calibri" pitchFamily="34" charset="0"/>
                <a:ea typeface="宋体" charset="-122"/>
              </a:defRPr>
            </a:lvl9pPr>
          </a:lstStyle>
          <a:p>
            <a:pPr algn="r" eaLnBrk="1" hangingPunct="1">
              <a:spcBef>
                <a:spcPct val="20000"/>
              </a:spcBef>
            </a:pPr>
            <a:r>
              <a:rPr lang="zh-CN" altLang="zh-CN" sz="1467" dirty="0">
                <a:solidFill>
                  <a:srgbClr val="FFFFFF"/>
                </a:solidFill>
                <a:latin typeface="FrutigerNext LT Regular" pitchFamily="34" charset="0"/>
              </a:rPr>
              <a:t>Slide title :32-35pt  </a:t>
            </a:r>
          </a:p>
          <a:p>
            <a:pPr algn="r" eaLnBrk="1" hangingPunct="1">
              <a:spcBef>
                <a:spcPct val="20000"/>
              </a:spcBef>
            </a:pPr>
            <a:r>
              <a:rPr lang="zh-CN" altLang="zh-CN" sz="1467" dirty="0">
                <a:solidFill>
                  <a:srgbClr val="FFFFFF"/>
                </a:solidFill>
                <a:latin typeface="FrutigerNext LT Regular" pitchFamily="34" charset="0"/>
              </a:rPr>
              <a:t>Color: R153 G0 B0</a:t>
            </a:r>
          </a:p>
          <a:p>
            <a:pPr algn="r" eaLnBrk="1" hangingPunct="1">
              <a:spcBef>
                <a:spcPct val="20000"/>
              </a:spcBef>
            </a:pPr>
            <a:r>
              <a:rPr lang="zh-CN" altLang="zh-CN" sz="1467" dirty="0">
                <a:solidFill>
                  <a:srgbClr val="FFFFFF"/>
                </a:solidFill>
                <a:latin typeface="FrutigerNext LT Regular" pitchFamily="34" charset="0"/>
              </a:rPr>
              <a:t>Corporate Font :</a:t>
            </a:r>
          </a:p>
          <a:p>
            <a:pPr algn="r" eaLnBrk="1" hangingPunct="1">
              <a:spcBef>
                <a:spcPct val="20000"/>
              </a:spcBef>
            </a:pPr>
            <a:r>
              <a:rPr lang="zh-CN" altLang="zh-CN" sz="1467" dirty="0">
                <a:solidFill>
                  <a:srgbClr val="FFFFFF"/>
                </a:solidFill>
                <a:latin typeface="FrutigerNext LT Regular" pitchFamily="34" charset="0"/>
              </a:rPr>
              <a:t>FrutigerNext LT Medium</a:t>
            </a:r>
          </a:p>
          <a:p>
            <a:pPr algn="r" eaLnBrk="1" hangingPunct="1">
              <a:spcBef>
                <a:spcPct val="20000"/>
              </a:spcBef>
            </a:pPr>
            <a:r>
              <a:rPr lang="zh-CN" altLang="zh-CN" sz="1467" dirty="0">
                <a:solidFill>
                  <a:srgbClr val="FFFFFF"/>
                </a:solidFill>
                <a:latin typeface="FrutigerNext LT Regular" pitchFamily="34" charset="0"/>
              </a:rPr>
              <a:t>Font to be used by customers and </a:t>
            </a:r>
          </a:p>
          <a:p>
            <a:pPr algn="r" eaLnBrk="1" hangingPunct="1">
              <a:spcBef>
                <a:spcPct val="20000"/>
              </a:spcBef>
            </a:pPr>
            <a:r>
              <a:rPr lang="zh-CN" altLang="zh-CN" sz="1467" dirty="0">
                <a:solidFill>
                  <a:srgbClr val="FFFFFF"/>
                </a:solidFill>
                <a:latin typeface="FrutigerNext LT Regular" pitchFamily="34" charset="0"/>
              </a:rPr>
              <a:t>partners : </a:t>
            </a:r>
          </a:p>
          <a:p>
            <a:pPr algn="r" eaLnBrk="1" hangingPunct="1">
              <a:spcBef>
                <a:spcPct val="20000"/>
              </a:spcBef>
            </a:pPr>
            <a:r>
              <a:rPr lang="zh-CN" altLang="zh-CN" sz="1467" dirty="0">
                <a:solidFill>
                  <a:srgbClr val="FFFFFF"/>
                </a:solidFill>
                <a:latin typeface="FrutigerNext LT Regular" pitchFamily="34" charset="0"/>
              </a:rPr>
              <a:t>Arial</a:t>
            </a: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r>
              <a:rPr lang="zh-CN" altLang="zh-CN" sz="1467" dirty="0">
                <a:solidFill>
                  <a:srgbClr val="FFFFFF"/>
                </a:solidFill>
                <a:latin typeface="FrutigerNext LT Regular" pitchFamily="34" charset="0"/>
              </a:rPr>
              <a:t>Slide text :20-22pt</a:t>
            </a:r>
          </a:p>
          <a:p>
            <a:pPr algn="r" eaLnBrk="1" hangingPunct="1">
              <a:spcBef>
                <a:spcPct val="20000"/>
              </a:spcBef>
            </a:pPr>
            <a:r>
              <a:rPr lang="zh-CN" altLang="zh-CN" sz="1467" dirty="0">
                <a:solidFill>
                  <a:srgbClr val="FFFFFF"/>
                </a:solidFill>
                <a:latin typeface="FrutigerNext LT Regular" pitchFamily="34" charset="0"/>
              </a:rPr>
              <a:t>Bullets level 2-5:</a:t>
            </a:r>
          </a:p>
          <a:p>
            <a:pPr algn="r" eaLnBrk="1" hangingPunct="1">
              <a:spcBef>
                <a:spcPct val="20000"/>
              </a:spcBef>
            </a:pPr>
            <a:r>
              <a:rPr lang="zh-CN" altLang="zh-CN" sz="1467" dirty="0">
                <a:solidFill>
                  <a:srgbClr val="FFFFFF"/>
                </a:solidFill>
                <a:latin typeface="FrutigerNext LT Regular" pitchFamily="34" charset="0"/>
              </a:rPr>
              <a:t> 18pt  </a:t>
            </a:r>
          </a:p>
          <a:p>
            <a:pPr algn="r" eaLnBrk="1" hangingPunct="1">
              <a:spcBef>
                <a:spcPct val="20000"/>
              </a:spcBef>
            </a:pPr>
            <a:r>
              <a:rPr lang="zh-CN" altLang="zh-CN" sz="1467" dirty="0">
                <a:solidFill>
                  <a:srgbClr val="FFFFFF"/>
                </a:solidFill>
                <a:latin typeface="FrutigerNext LT Regular" pitchFamily="34" charset="0"/>
              </a:rPr>
              <a:t>Color:Black</a:t>
            </a:r>
          </a:p>
          <a:p>
            <a:pPr algn="r" eaLnBrk="1" hangingPunct="1">
              <a:spcBef>
                <a:spcPct val="20000"/>
              </a:spcBef>
            </a:pPr>
            <a:r>
              <a:rPr lang="zh-CN" altLang="zh-CN" sz="1467" dirty="0">
                <a:solidFill>
                  <a:srgbClr val="FFFFFF"/>
                </a:solidFill>
                <a:latin typeface="FrutigerNext LT Regular" pitchFamily="34" charset="0"/>
              </a:rPr>
              <a:t>Corporate Font :</a:t>
            </a:r>
          </a:p>
          <a:p>
            <a:pPr algn="r" eaLnBrk="1" hangingPunct="1">
              <a:spcBef>
                <a:spcPct val="20000"/>
              </a:spcBef>
            </a:pPr>
            <a:r>
              <a:rPr lang="zh-CN" altLang="zh-CN" sz="1467" dirty="0">
                <a:solidFill>
                  <a:srgbClr val="FFFFFF"/>
                </a:solidFill>
                <a:latin typeface="FrutigerNext LT Regular" pitchFamily="34" charset="0"/>
              </a:rPr>
              <a:t>FrutigerNext LT Medium</a:t>
            </a:r>
          </a:p>
          <a:p>
            <a:pPr algn="r" eaLnBrk="1" hangingPunct="1">
              <a:spcBef>
                <a:spcPct val="20000"/>
              </a:spcBef>
            </a:pPr>
            <a:r>
              <a:rPr lang="zh-CN" altLang="zh-CN" sz="1467" dirty="0">
                <a:solidFill>
                  <a:srgbClr val="FFFFFF"/>
                </a:solidFill>
                <a:latin typeface="FrutigerNext LT Regular" pitchFamily="34" charset="0"/>
              </a:rPr>
              <a:t>Font to be used by customers and </a:t>
            </a:r>
          </a:p>
          <a:p>
            <a:pPr algn="r" eaLnBrk="1" hangingPunct="1">
              <a:spcBef>
                <a:spcPct val="20000"/>
              </a:spcBef>
            </a:pPr>
            <a:r>
              <a:rPr lang="zh-CN" altLang="zh-CN" sz="1467" dirty="0">
                <a:solidFill>
                  <a:srgbClr val="FFFFFF"/>
                </a:solidFill>
                <a:latin typeface="FrutigerNext LT Regular" pitchFamily="34" charset="0"/>
              </a:rPr>
              <a:t>partners : </a:t>
            </a:r>
          </a:p>
          <a:p>
            <a:pPr algn="r" eaLnBrk="1" hangingPunct="1">
              <a:spcBef>
                <a:spcPct val="20000"/>
              </a:spcBef>
            </a:pPr>
            <a:r>
              <a:rPr lang="zh-CN" altLang="zh-CN" sz="1467" dirty="0">
                <a:solidFill>
                  <a:srgbClr val="FFFFFF"/>
                </a:solidFill>
                <a:latin typeface="FrutigerNext LT Regular" pitchFamily="34" charset="0"/>
              </a:rPr>
              <a:t>Arial</a:t>
            </a:r>
          </a:p>
        </p:txBody>
      </p:sp>
      <p:sp>
        <p:nvSpPr>
          <p:cNvPr id="10324" name="Text Box 84"/>
          <p:cNvSpPr txBox="1">
            <a:spLocks noChangeArrowheads="1"/>
          </p:cNvSpPr>
          <p:nvPr/>
        </p:nvSpPr>
        <p:spPr bwMode="auto">
          <a:xfrm>
            <a:off x="12335934" y="57151"/>
            <a:ext cx="1727200" cy="167270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7">
                <a:solidFill>
                  <a:srgbClr val="FFFFFF"/>
                </a:solidFill>
                <a:latin typeface="FrutigerNext LT Regular" pitchFamily="34" charset="0"/>
                <a:ea typeface="宋体" charset="-122"/>
              </a:rPr>
              <a:t>Top right  corner  for   field-mark, customer or partner logotypes. </a:t>
            </a:r>
          </a:p>
          <a:p>
            <a:endParaRPr lang="en-US" altLang="zh-CN" sz="1467">
              <a:solidFill>
                <a:srgbClr val="FFFFFF"/>
              </a:solidFill>
              <a:latin typeface="FrutigerNext LT Regular" pitchFamily="34" charset="0"/>
              <a:ea typeface="宋体" charset="-122"/>
            </a:endParaRPr>
          </a:p>
          <a:p>
            <a:r>
              <a:rPr lang="en-US" altLang="zh-CN" sz="1467">
                <a:solidFill>
                  <a:srgbClr val="FFFFFF"/>
                </a:solidFill>
                <a:latin typeface="FrutigerNext LT Regular" pitchFamily="34" charset="0"/>
                <a:ea typeface="宋体" charset="-122"/>
              </a:rPr>
              <a:t>----------------   </a:t>
            </a:r>
          </a:p>
          <a:p>
            <a:endParaRPr lang="zh-CN" altLang="en-US" sz="1467">
              <a:solidFill>
                <a:srgbClr val="FFFFFF"/>
              </a:solidFill>
              <a:latin typeface="FrutigerNext LT Regular" pitchFamily="34" charset="0"/>
              <a:ea typeface="宋体" charset="-122"/>
            </a:endParaRPr>
          </a:p>
        </p:txBody>
      </p:sp>
      <p:sp>
        <p:nvSpPr>
          <p:cNvPr id="10325" name="Text Box 85"/>
          <p:cNvSpPr txBox="1">
            <a:spLocks noChangeArrowheads="1"/>
          </p:cNvSpPr>
          <p:nvPr/>
        </p:nvSpPr>
        <p:spPr bwMode="auto">
          <a:xfrm>
            <a:off x="12335934" y="1196975"/>
            <a:ext cx="1727200" cy="370460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7" dirty="0">
                <a:solidFill>
                  <a:srgbClr val="FFFFFF"/>
                </a:solidFill>
                <a:latin typeface="FrutigerNext LT Regular" pitchFamily="34" charset="0"/>
                <a:ea typeface="宋体" charset="-122"/>
              </a:rPr>
              <a:t>The following nine groups of colors are an example of how our design colors can be used, please take note that you should only use one design color group per slide. </a:t>
            </a:r>
          </a:p>
          <a:p>
            <a:r>
              <a:rPr lang="en-US" altLang="zh-CN" sz="1467" dirty="0">
                <a:solidFill>
                  <a:srgbClr val="FFFFFF"/>
                </a:solidFill>
                <a:latin typeface="FrutigerNext LT Regular" pitchFamily="34" charset="0"/>
                <a:ea typeface="宋体" charset="-122"/>
              </a:rPr>
              <a:t> For specific usage details, refer to the “Typesetting Standard”.</a:t>
            </a:r>
          </a:p>
        </p:txBody>
      </p:sp>
      <p:sp>
        <p:nvSpPr>
          <p:cNvPr id="80" name="Rectangle 21"/>
          <p:cNvSpPr>
            <a:spLocks noChangeArrowheads="1"/>
          </p:cNvSpPr>
          <p:nvPr/>
        </p:nvSpPr>
        <p:spPr bwMode="auto">
          <a:xfrm>
            <a:off x="5047622" y="6465938"/>
            <a:ext cx="2488539" cy="246221"/>
          </a:xfrm>
          <a:prstGeom prst="rect">
            <a:avLst/>
          </a:prstGeom>
          <a:noFill/>
          <a:ln w="9525" algn="ctr">
            <a:noFill/>
            <a:miter lim="800000"/>
            <a:headEnd/>
            <a:tailEnd/>
          </a:ln>
          <a:effectLst/>
        </p:spPr>
        <p:txBody>
          <a:bodyPr wrap="square" lIns="106748" tIns="0" rIns="106748" bIns="0">
            <a:spAutoFit/>
          </a:bodyPr>
          <a:lstStyle/>
          <a:p>
            <a:pPr defTabSz="1068570" eaLnBrk="0" hangingPunct="0">
              <a:defRPr/>
            </a:pPr>
            <a:r>
              <a:rPr lang="en-US" altLang="zh-CN" sz="1600" dirty="0" smtClean="0">
                <a:solidFill>
                  <a:srgbClr val="000000"/>
                </a:solidFill>
                <a:latin typeface="FrutigerNext LT Medium"/>
                <a:ea typeface="华文细黑"/>
              </a:rPr>
              <a:t>Huawei Confidential</a:t>
            </a:r>
          </a:p>
        </p:txBody>
      </p:sp>
      <p:sp>
        <p:nvSpPr>
          <p:cNvPr id="82" name="Rectangle 5"/>
          <p:cNvSpPr>
            <a:spLocks noChangeArrowheads="1"/>
          </p:cNvSpPr>
          <p:nvPr/>
        </p:nvSpPr>
        <p:spPr bwMode="auto">
          <a:xfrm>
            <a:off x="8481486" y="6480630"/>
            <a:ext cx="2796116" cy="377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fld id="{334777C4-916E-458D-ABE7-87ACD557FBD2}" type="slidenum">
              <a:rPr lang="de-DE" altLang="zh-CN" sz="1600" smtClean="0">
                <a:solidFill>
                  <a:srgbClr val="000000"/>
                </a:solidFill>
                <a:latin typeface="FrutigerNext LT Bold" pitchFamily="34" charset="0"/>
                <a:ea typeface="ＭＳ Ｐゴシック" pitchFamily="34" charset="-128"/>
              </a:rPr>
              <a:pPr eaLnBrk="0" hangingPunct="0">
                <a:lnSpc>
                  <a:spcPct val="85000"/>
                </a:lnSpc>
              </a:pPr>
              <a:t>‹#›</a:t>
            </a:fld>
            <a:endParaRPr lang="en-GB" altLang="zh-CN" sz="1600" dirty="0">
              <a:solidFill>
                <a:srgbClr val="000000"/>
              </a:solidFill>
              <a:latin typeface="FrutigerNext LT Bold" pitchFamily="34" charset="0"/>
              <a:ea typeface="ＭＳ Ｐゴシック" pitchFamily="34" charset="-128"/>
            </a:endParaRPr>
          </a:p>
        </p:txBody>
      </p:sp>
    </p:spTree>
    <p:extLst>
      <p:ext uri="{BB962C8B-B14F-4D97-AF65-F5344CB8AC3E}">
        <p14:creationId xmlns:p14="http://schemas.microsoft.com/office/powerpoint/2010/main" val="3526747228"/>
      </p:ext>
    </p:extLst>
  </p:cSld>
  <p:clrMap bg1="lt1" tx1="dk1" bg2="lt2" tx2="dk2" accent1="accent1" accent2="accent2" accent3="accent3" accent4="accent4" accent5="accent5" accent6="accent6" hlink="hlink" folHlink="folHlink"/>
  <p:sldLayoutIdLst>
    <p:sldLayoutId id="2147483853" r:id="rId1"/>
    <p:sldLayoutId id="2147483855" r:id="rId2"/>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txStyles>
    <p:titleStyle>
      <a:lvl1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5pPr>
      <a:lvl6pPr marL="609402"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7pPr>
      <a:lvl8pPr marL="1828205"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8pPr>
      <a:lvl9pPr marL="2437607"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9pPr>
    </p:titleStyle>
    <p:bodyStyle>
      <a:lvl1pPr marL="457052" indent="-457052" algn="l" rtl="0" eaLnBrk="0" fontAlgn="base" hangingPunct="0">
        <a:lnSpc>
          <a:spcPct val="140000"/>
        </a:lnSpc>
        <a:spcBef>
          <a:spcPct val="0"/>
        </a:spcBef>
        <a:spcAft>
          <a:spcPct val="0"/>
        </a:spcAft>
        <a:buClr>
          <a:srgbClr val="777777"/>
        </a:buClr>
        <a:buSzPct val="60000"/>
        <a:buFont typeface="Wingdings" pitchFamily="2" charset="2"/>
        <a:buChar char="l"/>
        <a:defRPr sz="2666" b="1">
          <a:solidFill>
            <a:schemeClr val="tx1"/>
          </a:solidFill>
          <a:latin typeface="FrutigerNext LT Regular" pitchFamily="34" charset="0"/>
          <a:ea typeface="黑体" pitchFamily="49" charset="-122"/>
          <a:cs typeface="+mn-cs"/>
        </a:defRPr>
      </a:lvl1pPr>
      <a:lvl2pPr marL="990278" indent="-380876"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523505" indent="-304701" algn="l" rtl="0" eaLnBrk="0" fontAlgn="base" hangingPunct="0">
        <a:lnSpc>
          <a:spcPct val="140000"/>
        </a:lnSpc>
        <a:spcBef>
          <a:spcPct val="0"/>
        </a:spcBef>
        <a:spcAft>
          <a:spcPct val="0"/>
        </a:spcAft>
        <a:buSzPct val="50000"/>
        <a:buFont typeface="Wingdings" pitchFamily="2" charset="2"/>
        <a:buChar char="n"/>
        <a:defRPr sz="2132">
          <a:solidFill>
            <a:schemeClr val="tx1"/>
          </a:solidFill>
          <a:latin typeface="FrutigerNext LT Regular" pitchFamily="34" charset="0"/>
          <a:ea typeface="+mn-ea"/>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FrutigerNext LT Regular" pitchFamily="34" charset="0"/>
          <a:ea typeface="+mn-ea"/>
          <a:cs typeface="+mn-cs"/>
        </a:defRPr>
      </a:lvl4pPr>
      <a:lvl5pPr marL="2742308" indent="-304701" algn="l" rtl="0" eaLnBrk="0" fontAlgn="base" hangingPunct="0">
        <a:lnSpc>
          <a:spcPct val="140000"/>
        </a:lnSpc>
        <a:spcBef>
          <a:spcPct val="0"/>
        </a:spcBef>
        <a:spcAft>
          <a:spcPct val="0"/>
        </a:spcAft>
        <a:buFont typeface="Arial" charset="0"/>
        <a:buChar char="~"/>
        <a:defRPr sz="1600">
          <a:solidFill>
            <a:schemeClr val="tx1"/>
          </a:solidFill>
          <a:latin typeface="FrutigerNext LT Regular" pitchFamily="34" charset="0"/>
          <a:ea typeface="+mn-ea"/>
          <a:cs typeface="+mn-cs"/>
        </a:defRPr>
      </a:lvl5pPr>
      <a:lvl6pPr marL="3351710"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5" algn="l" defTabSz="1218804" rtl="0" eaLnBrk="1" latinLnBrk="0" hangingPunct="1">
        <a:defRPr sz="2399" kern="1200">
          <a:solidFill>
            <a:schemeClr val="tx1"/>
          </a:solidFill>
          <a:latin typeface="+mn-lt"/>
          <a:ea typeface="+mn-ea"/>
          <a:cs typeface="+mn-cs"/>
        </a:defRPr>
      </a:lvl4pPr>
      <a:lvl5pPr marL="2437607" algn="l" defTabSz="1218804" rtl="0" eaLnBrk="1" latinLnBrk="0" hangingPunct="1">
        <a:defRPr sz="2399" kern="1200">
          <a:solidFill>
            <a:schemeClr val="tx1"/>
          </a:solidFill>
          <a:latin typeface="+mn-lt"/>
          <a:ea typeface="+mn-ea"/>
          <a:cs typeface="+mn-cs"/>
        </a:defRPr>
      </a:lvl5pPr>
      <a:lvl6pPr marL="3047010" algn="l" defTabSz="1218804" rtl="0" eaLnBrk="1" latinLnBrk="0" hangingPunct="1">
        <a:defRPr sz="2399" kern="1200">
          <a:solidFill>
            <a:schemeClr val="tx1"/>
          </a:solidFill>
          <a:latin typeface="+mn-lt"/>
          <a:ea typeface="+mn-ea"/>
          <a:cs typeface="+mn-cs"/>
        </a:defRPr>
      </a:lvl6pPr>
      <a:lvl7pPr marL="3656412"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8679" name="Picture 7" descr="7"/>
          <p:cNvPicPr>
            <a:picLocks noChangeAspect="1" noChangeArrowheads="1"/>
          </p:cNvPicPr>
          <p:nvPr/>
        </p:nvPicPr>
        <p:blipFill>
          <a:blip r:embed="rId14" cstate="print"/>
          <a:srcRect/>
          <a:stretch>
            <a:fillRect/>
          </a:stretch>
        </p:blipFill>
        <p:spPr bwMode="auto">
          <a:xfrm>
            <a:off x="8" y="6221538"/>
            <a:ext cx="12190126" cy="636511"/>
          </a:xfrm>
          <a:prstGeom prst="rect">
            <a:avLst/>
          </a:prstGeom>
          <a:noFill/>
        </p:spPr>
      </p:pic>
      <p:sp>
        <p:nvSpPr>
          <p:cNvPr id="28680" name="Text Box 8"/>
          <p:cNvSpPr txBox="1">
            <a:spLocks noChangeArrowheads="1"/>
          </p:cNvSpPr>
          <p:nvPr/>
        </p:nvSpPr>
        <p:spPr bwMode="auto">
          <a:xfrm>
            <a:off x="871001" y="6439203"/>
            <a:ext cx="2831934" cy="288690"/>
          </a:xfrm>
          <a:prstGeom prst="rect">
            <a:avLst/>
          </a:prstGeom>
          <a:noFill/>
          <a:ln w="9525">
            <a:noFill/>
            <a:miter lim="800000"/>
            <a:headEnd/>
            <a:tailEnd/>
          </a:ln>
        </p:spPr>
        <p:txBody>
          <a:bodyPr wrap="none" lIns="87752" tIns="43878" rIns="87752" bIns="43878">
            <a:spAutoFit/>
          </a:bodyPr>
          <a:lstStyle/>
          <a:p>
            <a:pPr defTabSz="877398" eaLnBrk="0" hangingPunct="0"/>
            <a:r>
              <a:rPr lang="en-US" altLang="zh-CN" sz="1300" dirty="0">
                <a:solidFill>
                  <a:srgbClr val="000000"/>
                </a:solidFill>
                <a:latin typeface="FrutigerNext LT Bold" pitchFamily="1" charset="0"/>
                <a:ea typeface="ＭＳ Ｐゴシック" pitchFamily="34" charset="-128"/>
              </a:rPr>
              <a:t>HUAWEI TECHNOLOGIES </a:t>
            </a:r>
            <a:r>
              <a:rPr lang="en-US" altLang="zh-CN" sz="1300">
                <a:solidFill>
                  <a:srgbClr val="000000"/>
                </a:solidFill>
                <a:latin typeface="FrutigerNext LT Bold" pitchFamily="1" charset="0"/>
                <a:ea typeface="ＭＳ Ｐゴシック" pitchFamily="34" charset="-128"/>
              </a:rPr>
              <a:t>CO</a:t>
            </a:r>
            <a:r>
              <a:rPr lang="en-US" altLang="zh-CN" sz="1300" smtClean="0">
                <a:solidFill>
                  <a:srgbClr val="000000"/>
                </a:solidFill>
                <a:latin typeface="FrutigerNext LT Bold" pitchFamily="1" charset="0"/>
                <a:ea typeface="ＭＳ Ｐゴシック" pitchFamily="34" charset="-128"/>
              </a:rPr>
              <a:t>., </a:t>
            </a:r>
            <a:r>
              <a:rPr lang="en-US" altLang="zh-CN" sz="1300" dirty="0">
                <a:solidFill>
                  <a:srgbClr val="000000"/>
                </a:solidFill>
                <a:latin typeface="FrutigerNext LT Bold" pitchFamily="1" charset="0"/>
                <a:ea typeface="ＭＳ Ｐゴシック" pitchFamily="34" charset="-128"/>
              </a:rPr>
              <a:t>LTD.</a:t>
            </a:r>
            <a:endParaRPr lang="en-US" altLang="zh-CN" sz="2399" dirty="0">
              <a:solidFill>
                <a:srgbClr val="000000"/>
              </a:solidFill>
              <a:latin typeface="Arial" charset="0"/>
              <a:ea typeface="ＭＳ Ｐゴシック" pitchFamily="34" charset="-128"/>
            </a:endParaRPr>
          </a:p>
        </p:txBody>
      </p:sp>
      <p:pic>
        <p:nvPicPr>
          <p:cNvPr id="28681" name="Picture 9" descr="8"/>
          <p:cNvPicPr>
            <a:picLocks noChangeAspect="1" noChangeArrowheads="1"/>
          </p:cNvPicPr>
          <p:nvPr/>
        </p:nvPicPr>
        <p:blipFill>
          <a:blip r:embed="rId15" cstate="print"/>
          <a:srcRect/>
          <a:stretch>
            <a:fillRect/>
          </a:stretch>
        </p:blipFill>
        <p:spPr bwMode="auto">
          <a:xfrm>
            <a:off x="10011716" y="6399904"/>
            <a:ext cx="1747601" cy="311452"/>
          </a:xfrm>
          <a:prstGeom prst="rect">
            <a:avLst/>
          </a:prstGeom>
          <a:noFill/>
        </p:spPr>
      </p:pic>
      <p:sp>
        <p:nvSpPr>
          <p:cNvPr id="28682" name="Rectangle 10"/>
          <p:cNvSpPr>
            <a:spLocks noGrp="1" noChangeArrowheads="1"/>
          </p:cNvSpPr>
          <p:nvPr>
            <p:ph type="dt" sz="half" idx="2"/>
          </p:nvPr>
        </p:nvSpPr>
        <p:spPr bwMode="auto">
          <a:xfrm>
            <a:off x="8481396" y="6489145"/>
            <a:ext cx="2796537" cy="456595"/>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gn="l" defTabSz="877398">
              <a:lnSpc>
                <a:spcPct val="85000"/>
              </a:lnSpc>
              <a:defRPr sz="1300">
                <a:latin typeface="FrutigerNext LT Bold" pitchFamily="1" charset="0"/>
              </a:defRPr>
            </a:lvl1pPr>
          </a:lstStyle>
          <a:p>
            <a:pPr eaLnBrk="0" hangingPunct="0"/>
            <a:r>
              <a:rPr lang="de-DE">
                <a:solidFill>
                  <a:srgbClr val="000000"/>
                </a:solidFill>
                <a:ea typeface="ＭＳ Ｐゴシック" pitchFamily="34" charset="-128"/>
              </a:rPr>
              <a:t>Page </a:t>
            </a:r>
            <a:fld id="{B418C2A2-394F-4882-8A2E-5C8464736EE7}" type="slidenum">
              <a:rPr lang="de-DE">
                <a:solidFill>
                  <a:srgbClr val="000000"/>
                </a:solidFill>
                <a:ea typeface="ＭＳ Ｐゴシック" pitchFamily="34" charset="-128"/>
              </a:rPr>
              <a:pPr eaLnBrk="0" hangingPunct="0"/>
              <a:t>‹#›</a:t>
            </a:fld>
            <a:endParaRPr lang="en-GB">
              <a:solidFill>
                <a:srgbClr val="000000"/>
              </a:solidFill>
              <a:ea typeface="ＭＳ Ｐゴシック" pitchFamily="34" charset="-128"/>
            </a:endParaRPr>
          </a:p>
        </p:txBody>
      </p:sp>
      <p:sp>
        <p:nvSpPr>
          <p:cNvPr id="28685" name="Rectangle 13"/>
          <p:cNvSpPr>
            <a:spLocks noGrp="1" noChangeArrowheads="1"/>
          </p:cNvSpPr>
          <p:nvPr>
            <p:ph type="title"/>
          </p:nvPr>
        </p:nvSpPr>
        <p:spPr bwMode="auto">
          <a:xfrm>
            <a:off x="402718" y="294823"/>
            <a:ext cx="11386567" cy="527654"/>
          </a:xfrm>
          <a:prstGeom prst="rect">
            <a:avLst/>
          </a:prstGeom>
          <a:noFill/>
          <a:ln w="9525">
            <a:noFill/>
            <a:miter lim="800000"/>
            <a:headEnd/>
            <a:tailEnd/>
          </a:ln>
          <a:effectLst/>
        </p:spPr>
        <p:txBody>
          <a:bodyPr vert="horz" wrap="square" lIns="87792" tIns="43895" rIns="87792" bIns="43895" numCol="1" anchor="ctr" anchorCtr="0" compatLnSpc="1">
            <a:prstTxWarp prst="textNoShape">
              <a:avLst/>
            </a:prstTxWarp>
          </a:bodyPr>
          <a:lstStyle/>
          <a:p>
            <a:pPr lvl="0"/>
            <a:r>
              <a:rPr lang="zh-CN" altLang="en-US" smtClean="0"/>
              <a:t>单击此处编辑母版标题样式</a:t>
            </a:r>
          </a:p>
        </p:txBody>
      </p:sp>
      <p:sp>
        <p:nvSpPr>
          <p:cNvPr id="28693" name="Rectangle 21"/>
          <p:cNvSpPr>
            <a:spLocks noChangeArrowheads="1"/>
          </p:cNvSpPr>
          <p:nvPr/>
        </p:nvSpPr>
        <p:spPr bwMode="auto">
          <a:xfrm>
            <a:off x="5190364" y="6439203"/>
            <a:ext cx="1786144" cy="288646"/>
          </a:xfrm>
          <a:prstGeom prst="rect">
            <a:avLst/>
          </a:prstGeom>
          <a:noFill/>
          <a:ln w="9525" algn="ctr">
            <a:noFill/>
            <a:miter lim="800000"/>
            <a:headEnd/>
            <a:tailEnd/>
          </a:ln>
          <a:effectLst/>
        </p:spPr>
        <p:txBody>
          <a:bodyPr wrap="none" lIns="87717" tIns="43856" rIns="87717" bIns="43856">
            <a:spAutoFit/>
          </a:bodyPr>
          <a:lstStyle/>
          <a:p>
            <a:pPr defTabSz="877398" eaLnBrk="0" hangingPunct="0"/>
            <a:r>
              <a:rPr lang="en-US" altLang="zh-CN" sz="1300" dirty="0" err="1">
                <a:solidFill>
                  <a:srgbClr val="000000"/>
                </a:solidFill>
                <a:latin typeface="FrutigerNext LT Bold" pitchFamily="1" charset="0"/>
                <a:ea typeface="ＭＳ Ｐゴシック" pitchFamily="34" charset="-128"/>
              </a:rPr>
              <a:t>Huawei</a:t>
            </a:r>
            <a:r>
              <a:rPr lang="en-US" altLang="zh-CN" sz="1300" dirty="0">
                <a:solidFill>
                  <a:srgbClr val="000000"/>
                </a:solidFill>
                <a:latin typeface="FrutigerNext LT Bold" pitchFamily="1" charset="0"/>
                <a:ea typeface="ＭＳ Ｐゴシック" pitchFamily="34" charset="-128"/>
              </a:rPr>
              <a:t> Confidential </a:t>
            </a:r>
          </a:p>
        </p:txBody>
      </p:sp>
      <p:sp>
        <p:nvSpPr>
          <p:cNvPr id="28694" name="Rectangle 22"/>
          <p:cNvSpPr>
            <a:spLocks noChangeArrowheads="1"/>
          </p:cNvSpPr>
          <p:nvPr/>
        </p:nvSpPr>
        <p:spPr bwMode="auto">
          <a:xfrm>
            <a:off x="-2459380" y="529177"/>
            <a:ext cx="2459380" cy="5306786"/>
          </a:xfrm>
          <a:prstGeom prst="rect">
            <a:avLst/>
          </a:prstGeom>
          <a:noFill/>
          <a:ln w="9525">
            <a:noFill/>
            <a:miter lim="800000"/>
            <a:headEnd/>
            <a:tailEnd/>
          </a:ln>
          <a:effectLst/>
        </p:spPr>
        <p:txBody>
          <a:bodyPr lIns="87752" tIns="43878" rIns="87752" bIns="43878"/>
          <a:lstStyle/>
          <a:p>
            <a:pPr algn="r" defTabSz="877398">
              <a:lnSpc>
                <a:spcPct val="125000"/>
              </a:lnSpc>
              <a:buClr>
                <a:srgbClr val="808080"/>
              </a:buClr>
              <a:buSzPct val="60000"/>
              <a:buFont typeface="Wingdings" pitchFamily="2" charset="2"/>
              <a:buNone/>
            </a:pPr>
            <a:r>
              <a:rPr lang="zh-CN" altLang="en-US" sz="1200" dirty="0">
                <a:solidFill>
                  <a:srgbClr val="FFFFFF"/>
                </a:solidFill>
                <a:latin typeface="Arial" charset="0"/>
                <a:ea typeface="华文细黑" pitchFamily="2" charset="-122"/>
              </a:rPr>
              <a:t>英文标题</a:t>
            </a:r>
            <a:r>
              <a:rPr lang="en-US" altLang="zh-CN" sz="1200" dirty="0">
                <a:solidFill>
                  <a:srgbClr val="FFFFFF"/>
                </a:solidFill>
                <a:latin typeface="Arial" charset="0"/>
                <a:ea typeface="华文细黑" pitchFamily="2" charset="-122"/>
              </a:rPr>
              <a:t>:32-35pt  </a:t>
            </a:r>
            <a:endParaRPr lang="zh-CN" altLang="en-US" sz="1200" dirty="0">
              <a:solidFill>
                <a:srgbClr val="FFFFFF"/>
              </a:solidFill>
              <a:latin typeface="Arial" charset="0"/>
              <a:ea typeface="华文细黑" pitchFamily="2" charset="-122"/>
            </a:endParaRPr>
          </a:p>
          <a:p>
            <a:pPr algn="r" defTabSz="877398">
              <a:lnSpc>
                <a:spcPct val="125000"/>
              </a:lnSpc>
              <a:buClr>
                <a:srgbClr val="808080"/>
              </a:buClr>
              <a:buSzPct val="60000"/>
              <a:buFont typeface="Wingdings" pitchFamily="2" charset="2"/>
              <a:buNone/>
            </a:pPr>
            <a:r>
              <a:rPr lang="zh-CN" altLang="en-US" sz="1200" dirty="0">
                <a:solidFill>
                  <a:srgbClr val="FFFFFF"/>
                </a:solidFill>
                <a:latin typeface="Arial" charset="0"/>
                <a:ea typeface="华文细黑" pitchFamily="2" charset="-122"/>
              </a:rPr>
              <a:t>颜色</a:t>
            </a:r>
            <a:r>
              <a:rPr lang="en-US" altLang="zh-CN" sz="1200" dirty="0">
                <a:solidFill>
                  <a:srgbClr val="FFFFFF"/>
                </a:solidFill>
                <a:latin typeface="Arial" charset="0"/>
                <a:ea typeface="华文细黑" pitchFamily="2" charset="-122"/>
              </a:rPr>
              <a:t>: R153 G0 B0</a:t>
            </a:r>
          </a:p>
          <a:p>
            <a:pPr algn="r" defTabSz="877398">
              <a:lnSpc>
                <a:spcPct val="125000"/>
              </a:lnSpc>
              <a:buClr>
                <a:srgbClr val="808080"/>
              </a:buClr>
              <a:buSzPct val="60000"/>
              <a:buFont typeface="Wingdings" pitchFamily="2" charset="2"/>
              <a:buNone/>
            </a:pPr>
            <a:r>
              <a:rPr lang="zh-CN" altLang="en-US" sz="1200" dirty="0">
                <a:solidFill>
                  <a:srgbClr val="FFFFFF"/>
                </a:solidFill>
                <a:latin typeface="FrutigerNext LT Regular" pitchFamily="34" charset="0"/>
                <a:ea typeface="华文细黑" pitchFamily="2" charset="-122"/>
              </a:rPr>
              <a:t>内部使用字体 </a:t>
            </a:r>
            <a:r>
              <a:rPr lang="en-US" altLang="zh-CN" sz="1200" dirty="0">
                <a:solidFill>
                  <a:srgbClr val="FFFFFF"/>
                </a:solidFill>
                <a:latin typeface="FrutigerNext LT Regular" pitchFamily="34" charset="0"/>
                <a:ea typeface="华文细黑" pitchFamily="2" charset="-122"/>
              </a:rPr>
              <a:t>:</a:t>
            </a:r>
          </a:p>
          <a:p>
            <a:pPr algn="r" defTabSz="877398">
              <a:lnSpc>
                <a:spcPct val="125000"/>
              </a:lnSpc>
              <a:buClr>
                <a:srgbClr val="808080"/>
              </a:buClr>
              <a:buSzPct val="60000"/>
              <a:buFont typeface="Wingdings" pitchFamily="2" charset="2"/>
              <a:buNone/>
            </a:pPr>
            <a:r>
              <a:rPr lang="en-US" altLang="zh-CN" sz="1200" dirty="0" err="1">
                <a:solidFill>
                  <a:srgbClr val="FFFFFF"/>
                </a:solidFill>
                <a:latin typeface="FrutigerNext LT Regular" pitchFamily="34" charset="0"/>
                <a:ea typeface="华文细黑" pitchFamily="2" charset="-122"/>
              </a:rPr>
              <a:t>FrutigerNext</a:t>
            </a:r>
            <a:r>
              <a:rPr lang="en-US" altLang="zh-CN" sz="1200" dirty="0">
                <a:solidFill>
                  <a:srgbClr val="FFFFFF"/>
                </a:solidFill>
                <a:latin typeface="FrutigerNext LT Regular" pitchFamily="34" charset="0"/>
                <a:ea typeface="华文细黑" pitchFamily="2" charset="-122"/>
              </a:rPr>
              <a:t> LT Medium</a:t>
            </a:r>
          </a:p>
          <a:p>
            <a:pPr algn="r" defTabSz="877398">
              <a:lnSpc>
                <a:spcPct val="125000"/>
              </a:lnSpc>
              <a:buClr>
                <a:srgbClr val="808080"/>
              </a:buClr>
              <a:buSzPct val="60000"/>
              <a:buFont typeface="Wingdings" pitchFamily="2" charset="2"/>
              <a:buNone/>
            </a:pPr>
            <a:r>
              <a:rPr lang="zh-CN" altLang="en-US" sz="1200" dirty="0">
                <a:solidFill>
                  <a:srgbClr val="FFFFFF"/>
                </a:solidFill>
                <a:latin typeface="FrutigerNext LT Regular" pitchFamily="34" charset="0"/>
                <a:ea typeface="华文细黑" pitchFamily="2" charset="-122"/>
              </a:rPr>
              <a:t>外部使用字体 </a:t>
            </a:r>
            <a:r>
              <a:rPr lang="en-US" altLang="zh-CN" sz="1200" dirty="0">
                <a:solidFill>
                  <a:srgbClr val="FFFFFF"/>
                </a:solidFill>
                <a:latin typeface="FrutigerNext LT Regular" pitchFamily="34" charset="0"/>
                <a:ea typeface="华文细黑" pitchFamily="2" charset="-122"/>
              </a:rPr>
              <a:t>: Arial</a:t>
            </a:r>
          </a:p>
          <a:p>
            <a:pPr algn="r" defTabSz="877398">
              <a:lnSpc>
                <a:spcPct val="75000"/>
              </a:lnSpc>
              <a:buClr>
                <a:srgbClr val="808080"/>
              </a:buClr>
              <a:buSzPct val="60000"/>
              <a:buFont typeface="Wingdings" pitchFamily="2" charset="2"/>
              <a:buNone/>
            </a:pPr>
            <a:endParaRPr lang="en-US" altLang="zh-CN" sz="1200" dirty="0">
              <a:solidFill>
                <a:srgbClr val="FFFFFF"/>
              </a:solidFill>
              <a:latin typeface="Arial" charset="0"/>
              <a:ea typeface="华文细黑" pitchFamily="2" charset="-122"/>
            </a:endParaRPr>
          </a:p>
          <a:p>
            <a:pPr algn="r" defTabSz="877398">
              <a:lnSpc>
                <a:spcPct val="125000"/>
              </a:lnSpc>
              <a:buClr>
                <a:srgbClr val="808080"/>
              </a:buClr>
              <a:buSzPct val="60000"/>
              <a:buFont typeface="Wingdings" pitchFamily="2" charset="2"/>
              <a:buNone/>
            </a:pPr>
            <a:r>
              <a:rPr lang="zh-CN" altLang="en-US" sz="1200" dirty="0">
                <a:solidFill>
                  <a:srgbClr val="FFFFFF"/>
                </a:solidFill>
                <a:latin typeface="Arial" charset="0"/>
                <a:ea typeface="华文细黑" pitchFamily="2" charset="-122"/>
              </a:rPr>
              <a:t>中文标题</a:t>
            </a:r>
            <a:r>
              <a:rPr lang="en-US" altLang="zh-CN" sz="1200" dirty="0">
                <a:solidFill>
                  <a:srgbClr val="FFFFFF"/>
                </a:solidFill>
                <a:latin typeface="Arial" charset="0"/>
                <a:ea typeface="华文细黑" pitchFamily="2" charset="-122"/>
              </a:rPr>
              <a:t>:30-32pt  </a:t>
            </a:r>
            <a:endParaRPr lang="zh-CN" altLang="en-US" sz="1200" dirty="0">
              <a:solidFill>
                <a:srgbClr val="FFFFFF"/>
              </a:solidFill>
              <a:latin typeface="Arial" charset="0"/>
              <a:ea typeface="华文细黑" pitchFamily="2" charset="-122"/>
            </a:endParaRPr>
          </a:p>
          <a:p>
            <a:pPr algn="r" defTabSz="877398">
              <a:lnSpc>
                <a:spcPct val="125000"/>
              </a:lnSpc>
              <a:buClr>
                <a:srgbClr val="808080"/>
              </a:buClr>
              <a:buSzPct val="60000"/>
              <a:buFont typeface="Wingdings" pitchFamily="2" charset="2"/>
              <a:buNone/>
            </a:pPr>
            <a:r>
              <a:rPr lang="zh-CN" altLang="en-US" sz="1200" dirty="0">
                <a:solidFill>
                  <a:srgbClr val="FFFFFF"/>
                </a:solidFill>
                <a:latin typeface="Arial" charset="0"/>
                <a:ea typeface="华文细黑" pitchFamily="2" charset="-122"/>
              </a:rPr>
              <a:t>颜色</a:t>
            </a:r>
            <a:r>
              <a:rPr lang="en-US" altLang="zh-CN" sz="1200" dirty="0">
                <a:solidFill>
                  <a:srgbClr val="FFFFFF"/>
                </a:solidFill>
                <a:latin typeface="Arial" charset="0"/>
                <a:ea typeface="华文细黑" pitchFamily="2" charset="-122"/>
              </a:rPr>
              <a:t>: R153 G0 B0</a:t>
            </a:r>
          </a:p>
          <a:p>
            <a:pPr algn="r" defTabSz="877398">
              <a:lnSpc>
                <a:spcPct val="125000"/>
              </a:lnSpc>
              <a:buClr>
                <a:srgbClr val="808080"/>
              </a:buClr>
              <a:buSzPct val="60000"/>
              <a:buFont typeface="Wingdings" pitchFamily="2" charset="2"/>
              <a:buNone/>
            </a:pPr>
            <a:r>
              <a:rPr lang="zh-CN" altLang="en-US" sz="1200" dirty="0">
                <a:solidFill>
                  <a:srgbClr val="FFFFFF"/>
                </a:solidFill>
                <a:latin typeface="Arial" charset="0"/>
                <a:ea typeface="华文细黑" pitchFamily="2" charset="-122"/>
              </a:rPr>
              <a:t>字体</a:t>
            </a:r>
            <a:r>
              <a:rPr lang="en-US" altLang="zh-CN" sz="1200" dirty="0">
                <a:solidFill>
                  <a:srgbClr val="FFFFFF"/>
                </a:solidFill>
                <a:latin typeface="Arial" charset="0"/>
                <a:ea typeface="华文细黑" pitchFamily="2" charset="-122"/>
              </a:rPr>
              <a:t>:</a:t>
            </a:r>
            <a:r>
              <a:rPr lang="zh-CN" altLang="en-US" sz="1200" dirty="0">
                <a:solidFill>
                  <a:srgbClr val="FFFFFF"/>
                </a:solidFill>
                <a:latin typeface="Arial" charset="0"/>
                <a:ea typeface="华文细黑" pitchFamily="2" charset="-122"/>
              </a:rPr>
              <a:t>黑体</a:t>
            </a:r>
          </a:p>
          <a:p>
            <a:pPr algn="r" defTabSz="877398">
              <a:lnSpc>
                <a:spcPct val="125000"/>
              </a:lnSpc>
              <a:buClr>
                <a:srgbClr val="808080"/>
              </a:buClr>
              <a:buSzPct val="60000"/>
              <a:buFont typeface="Wingdings" pitchFamily="2" charset="2"/>
              <a:buNone/>
            </a:pPr>
            <a:endParaRPr lang="zh-CN" altLang="en-US" sz="1200" dirty="0">
              <a:solidFill>
                <a:srgbClr val="FFFFFF"/>
              </a:solidFill>
              <a:latin typeface="Arial" charset="0"/>
              <a:ea typeface="华文细黑" pitchFamily="2" charset="-122"/>
            </a:endParaRPr>
          </a:p>
          <a:p>
            <a:pPr algn="r" defTabSz="877398">
              <a:lnSpc>
                <a:spcPct val="125000"/>
              </a:lnSpc>
              <a:buClr>
                <a:srgbClr val="808080"/>
              </a:buClr>
              <a:buSzPct val="60000"/>
              <a:buFont typeface="Wingdings" pitchFamily="2" charset="2"/>
              <a:buNone/>
            </a:pPr>
            <a:endParaRPr lang="zh-CN" altLang="en-US" sz="1200" dirty="0">
              <a:solidFill>
                <a:srgbClr val="FFFFFF"/>
              </a:solidFill>
              <a:latin typeface="Arial" charset="0"/>
              <a:ea typeface="华文细黑" pitchFamily="2" charset="-122"/>
            </a:endParaRPr>
          </a:p>
          <a:p>
            <a:pPr algn="r" defTabSz="877398">
              <a:lnSpc>
                <a:spcPct val="125000"/>
              </a:lnSpc>
              <a:buClr>
                <a:srgbClr val="808080"/>
              </a:buClr>
              <a:buSzPct val="60000"/>
              <a:buFont typeface="Wingdings" pitchFamily="2" charset="2"/>
              <a:buNone/>
            </a:pPr>
            <a:endParaRPr lang="zh-CN" altLang="en-US" sz="1200" dirty="0">
              <a:solidFill>
                <a:srgbClr val="FFFFFF"/>
              </a:solidFill>
              <a:latin typeface="Arial" charset="0"/>
              <a:ea typeface="华文细黑" pitchFamily="2" charset="-122"/>
            </a:endParaRPr>
          </a:p>
          <a:p>
            <a:pPr algn="r" defTabSz="877398">
              <a:lnSpc>
                <a:spcPct val="125000"/>
              </a:lnSpc>
              <a:buClr>
                <a:srgbClr val="808080"/>
              </a:buClr>
              <a:buSzPct val="60000"/>
              <a:buFont typeface="Wingdings" pitchFamily="2" charset="2"/>
              <a:buNone/>
            </a:pPr>
            <a:r>
              <a:rPr lang="zh-CN" altLang="en-US" sz="1200" dirty="0">
                <a:solidFill>
                  <a:srgbClr val="FFFFFF"/>
                </a:solidFill>
                <a:latin typeface="Arial" charset="0"/>
                <a:ea typeface="华文细黑" pitchFamily="2" charset="-122"/>
              </a:rPr>
              <a:t>英文正文</a:t>
            </a:r>
            <a:r>
              <a:rPr lang="en-US" altLang="zh-CN" sz="1200" dirty="0">
                <a:solidFill>
                  <a:srgbClr val="FFFFFF"/>
                </a:solidFill>
                <a:latin typeface="Arial" charset="0"/>
                <a:ea typeface="华文细黑" pitchFamily="2" charset="-122"/>
              </a:rPr>
              <a:t>:20-22pt</a:t>
            </a:r>
          </a:p>
          <a:p>
            <a:pPr algn="r" defTabSz="877398">
              <a:lnSpc>
                <a:spcPct val="125000"/>
              </a:lnSpc>
              <a:buClr>
                <a:srgbClr val="808080"/>
              </a:buClr>
              <a:buSzPct val="60000"/>
              <a:buFont typeface="Wingdings" pitchFamily="2" charset="2"/>
              <a:buNone/>
            </a:pPr>
            <a:r>
              <a:rPr lang="zh-CN" altLang="en-US" sz="1200" dirty="0">
                <a:solidFill>
                  <a:srgbClr val="FFFFFF"/>
                </a:solidFill>
                <a:latin typeface="Arial" charset="0"/>
                <a:ea typeface="华文细黑" pitchFamily="2" charset="-122"/>
              </a:rPr>
              <a:t>子目录 </a:t>
            </a:r>
            <a:r>
              <a:rPr lang="en-US" altLang="zh-CN" sz="1200" dirty="0">
                <a:solidFill>
                  <a:srgbClr val="FFFFFF"/>
                </a:solidFill>
                <a:latin typeface="Arial" charset="0"/>
                <a:ea typeface="华文细黑" pitchFamily="2" charset="-122"/>
              </a:rPr>
              <a:t>(2-5</a:t>
            </a:r>
            <a:r>
              <a:rPr lang="zh-CN" altLang="en-US" sz="1200" dirty="0">
                <a:solidFill>
                  <a:srgbClr val="FFFFFF"/>
                </a:solidFill>
                <a:latin typeface="Arial" charset="0"/>
                <a:ea typeface="华文细黑" pitchFamily="2" charset="-122"/>
              </a:rPr>
              <a:t>级</a:t>
            </a:r>
            <a:r>
              <a:rPr lang="en-US" altLang="zh-CN" sz="1200" dirty="0">
                <a:solidFill>
                  <a:srgbClr val="FFFFFF"/>
                </a:solidFill>
                <a:latin typeface="Arial" charset="0"/>
                <a:ea typeface="华文细黑" pitchFamily="2" charset="-122"/>
              </a:rPr>
              <a:t>) :18pt  </a:t>
            </a:r>
          </a:p>
          <a:p>
            <a:pPr algn="r" defTabSz="877398">
              <a:lnSpc>
                <a:spcPct val="125000"/>
              </a:lnSpc>
              <a:buClr>
                <a:srgbClr val="808080"/>
              </a:buClr>
              <a:buSzPct val="60000"/>
              <a:buFont typeface="Wingdings" pitchFamily="2" charset="2"/>
              <a:buNone/>
            </a:pPr>
            <a:r>
              <a:rPr lang="zh-CN" altLang="en-US" sz="1200" dirty="0">
                <a:solidFill>
                  <a:srgbClr val="FFFFFF"/>
                </a:solidFill>
                <a:latin typeface="Arial" charset="0"/>
                <a:ea typeface="华文细黑" pitchFamily="2" charset="-122"/>
              </a:rPr>
              <a:t>颜色</a:t>
            </a:r>
            <a:r>
              <a:rPr lang="en-US" altLang="zh-CN" sz="1200" dirty="0">
                <a:solidFill>
                  <a:srgbClr val="FFFFFF"/>
                </a:solidFill>
                <a:latin typeface="Arial" charset="0"/>
                <a:ea typeface="华文细黑" pitchFamily="2" charset="-122"/>
              </a:rPr>
              <a:t>:</a:t>
            </a:r>
            <a:r>
              <a:rPr lang="zh-CN" altLang="en-US" sz="1200" dirty="0">
                <a:solidFill>
                  <a:srgbClr val="FFFFFF"/>
                </a:solidFill>
                <a:latin typeface="Arial" charset="0"/>
                <a:ea typeface="华文细黑" pitchFamily="2" charset="-122"/>
              </a:rPr>
              <a:t>黑色</a:t>
            </a:r>
          </a:p>
          <a:p>
            <a:pPr algn="r" defTabSz="877398">
              <a:lnSpc>
                <a:spcPct val="125000"/>
              </a:lnSpc>
              <a:buClr>
                <a:srgbClr val="808080"/>
              </a:buClr>
              <a:buSzPct val="60000"/>
              <a:buFont typeface="Wingdings" pitchFamily="2" charset="2"/>
              <a:buNone/>
            </a:pPr>
            <a:r>
              <a:rPr lang="zh-CN" altLang="en-US" sz="1200" dirty="0">
                <a:solidFill>
                  <a:srgbClr val="FFFFFF"/>
                </a:solidFill>
                <a:latin typeface="FrutigerNext LT Regular" pitchFamily="34" charset="0"/>
                <a:ea typeface="华文细黑" pitchFamily="2" charset="-122"/>
              </a:rPr>
              <a:t>内部使用字体 </a:t>
            </a:r>
            <a:r>
              <a:rPr lang="en-US" altLang="zh-CN" sz="1200" dirty="0">
                <a:solidFill>
                  <a:srgbClr val="FFFFFF"/>
                </a:solidFill>
                <a:latin typeface="FrutigerNext LT Regular" pitchFamily="34" charset="0"/>
                <a:ea typeface="华文细黑" pitchFamily="2" charset="-122"/>
              </a:rPr>
              <a:t>:</a:t>
            </a:r>
          </a:p>
          <a:p>
            <a:pPr algn="r" defTabSz="877398">
              <a:lnSpc>
                <a:spcPct val="125000"/>
              </a:lnSpc>
              <a:buClr>
                <a:srgbClr val="808080"/>
              </a:buClr>
              <a:buSzPct val="60000"/>
              <a:buFont typeface="Wingdings" pitchFamily="2" charset="2"/>
              <a:buNone/>
            </a:pPr>
            <a:r>
              <a:rPr lang="en-US" altLang="zh-CN" sz="1200" dirty="0" err="1">
                <a:solidFill>
                  <a:srgbClr val="FFFFFF"/>
                </a:solidFill>
                <a:latin typeface="FrutigerNext LT Regular" pitchFamily="34" charset="0"/>
                <a:ea typeface="华文细黑" pitchFamily="2" charset="-122"/>
              </a:rPr>
              <a:t>FrutigerNext</a:t>
            </a:r>
            <a:r>
              <a:rPr lang="en-US" altLang="zh-CN" sz="1200" dirty="0">
                <a:solidFill>
                  <a:srgbClr val="FFFFFF"/>
                </a:solidFill>
                <a:latin typeface="FrutigerNext LT Regular" pitchFamily="34" charset="0"/>
                <a:ea typeface="华文细黑" pitchFamily="2" charset="-122"/>
              </a:rPr>
              <a:t> LT Regular</a:t>
            </a:r>
          </a:p>
          <a:p>
            <a:pPr algn="r" defTabSz="877398">
              <a:lnSpc>
                <a:spcPct val="125000"/>
              </a:lnSpc>
              <a:buClr>
                <a:srgbClr val="808080"/>
              </a:buClr>
              <a:buSzPct val="60000"/>
              <a:buFont typeface="Wingdings" pitchFamily="2" charset="2"/>
              <a:buNone/>
            </a:pPr>
            <a:r>
              <a:rPr lang="zh-CN" altLang="en-US" sz="1200" dirty="0">
                <a:solidFill>
                  <a:srgbClr val="FFFFFF"/>
                </a:solidFill>
                <a:latin typeface="FrutigerNext LT Regular" pitchFamily="34" charset="0"/>
                <a:ea typeface="华文细黑" pitchFamily="2" charset="-122"/>
              </a:rPr>
              <a:t>外部使用字体 </a:t>
            </a:r>
            <a:r>
              <a:rPr lang="en-US" altLang="zh-CN" sz="1200" dirty="0">
                <a:solidFill>
                  <a:srgbClr val="FFFFFF"/>
                </a:solidFill>
                <a:latin typeface="FrutigerNext LT Regular" pitchFamily="34" charset="0"/>
                <a:ea typeface="华文细黑" pitchFamily="2" charset="-122"/>
              </a:rPr>
              <a:t>: Arial</a:t>
            </a:r>
          </a:p>
          <a:p>
            <a:pPr algn="r" defTabSz="877398">
              <a:lnSpc>
                <a:spcPct val="75000"/>
              </a:lnSpc>
              <a:buClr>
                <a:srgbClr val="808080"/>
              </a:buClr>
              <a:buSzPct val="60000"/>
              <a:buFont typeface="Wingdings" pitchFamily="2" charset="2"/>
              <a:buNone/>
            </a:pPr>
            <a:endParaRPr lang="en-US" altLang="zh-CN" sz="1200" dirty="0">
              <a:solidFill>
                <a:srgbClr val="FFFFFF"/>
              </a:solidFill>
              <a:latin typeface="Arial" charset="0"/>
              <a:ea typeface="华文细黑" pitchFamily="2" charset="-122"/>
            </a:endParaRPr>
          </a:p>
          <a:p>
            <a:pPr algn="r" defTabSz="877398">
              <a:lnSpc>
                <a:spcPct val="125000"/>
              </a:lnSpc>
              <a:buClr>
                <a:srgbClr val="808080"/>
              </a:buClr>
              <a:buSzPct val="60000"/>
              <a:buFont typeface="Wingdings" pitchFamily="2" charset="2"/>
              <a:buNone/>
            </a:pPr>
            <a:r>
              <a:rPr lang="zh-CN" altLang="en-US" sz="1200" dirty="0">
                <a:solidFill>
                  <a:srgbClr val="FFFFFF"/>
                </a:solidFill>
                <a:latin typeface="Arial" charset="0"/>
                <a:ea typeface="华文细黑" pitchFamily="2" charset="-122"/>
              </a:rPr>
              <a:t>中文正文</a:t>
            </a:r>
            <a:r>
              <a:rPr lang="en-US" altLang="zh-CN" sz="1200" dirty="0">
                <a:solidFill>
                  <a:srgbClr val="FFFFFF"/>
                </a:solidFill>
                <a:latin typeface="Arial" charset="0"/>
                <a:ea typeface="华文细黑" pitchFamily="2" charset="-122"/>
              </a:rPr>
              <a:t>:18-20pt</a:t>
            </a:r>
          </a:p>
          <a:p>
            <a:pPr algn="r" defTabSz="877398">
              <a:lnSpc>
                <a:spcPct val="125000"/>
              </a:lnSpc>
              <a:buClr>
                <a:srgbClr val="808080"/>
              </a:buClr>
              <a:buSzPct val="60000"/>
              <a:buFont typeface="Wingdings" pitchFamily="2" charset="2"/>
              <a:buNone/>
            </a:pPr>
            <a:r>
              <a:rPr lang="zh-CN" altLang="en-US" sz="1200" dirty="0">
                <a:solidFill>
                  <a:srgbClr val="FFFFFF"/>
                </a:solidFill>
                <a:latin typeface="Arial" charset="0"/>
                <a:ea typeface="华文细黑" pitchFamily="2" charset="-122"/>
              </a:rPr>
              <a:t>子目录</a:t>
            </a:r>
            <a:r>
              <a:rPr lang="en-US" altLang="zh-CN" sz="1200" dirty="0">
                <a:solidFill>
                  <a:srgbClr val="FFFFFF"/>
                </a:solidFill>
                <a:latin typeface="Arial" charset="0"/>
                <a:ea typeface="华文细黑" pitchFamily="2" charset="-122"/>
              </a:rPr>
              <a:t>(2-5</a:t>
            </a:r>
            <a:r>
              <a:rPr lang="zh-CN" altLang="en-US" sz="1200" dirty="0">
                <a:solidFill>
                  <a:srgbClr val="FFFFFF"/>
                </a:solidFill>
                <a:latin typeface="Arial" charset="0"/>
                <a:ea typeface="华文细黑" pitchFamily="2" charset="-122"/>
              </a:rPr>
              <a:t>级</a:t>
            </a:r>
            <a:r>
              <a:rPr lang="en-US" altLang="zh-CN" sz="1200" dirty="0">
                <a:solidFill>
                  <a:srgbClr val="FFFFFF"/>
                </a:solidFill>
                <a:latin typeface="Arial" charset="0"/>
                <a:ea typeface="华文细黑" pitchFamily="2" charset="-122"/>
              </a:rPr>
              <a:t>):18pt </a:t>
            </a:r>
            <a:endParaRPr lang="zh-CN" altLang="en-US" sz="1200" dirty="0">
              <a:solidFill>
                <a:srgbClr val="FFFFFF"/>
              </a:solidFill>
              <a:latin typeface="Arial" charset="0"/>
              <a:ea typeface="华文细黑" pitchFamily="2" charset="-122"/>
            </a:endParaRPr>
          </a:p>
          <a:p>
            <a:pPr algn="r" defTabSz="877398">
              <a:lnSpc>
                <a:spcPct val="125000"/>
              </a:lnSpc>
              <a:buClr>
                <a:srgbClr val="808080"/>
              </a:buClr>
              <a:buSzPct val="60000"/>
              <a:buFont typeface="Wingdings" pitchFamily="2" charset="2"/>
              <a:buNone/>
            </a:pPr>
            <a:r>
              <a:rPr lang="zh-CN" altLang="en-US" sz="1200" dirty="0">
                <a:solidFill>
                  <a:srgbClr val="FFFFFF"/>
                </a:solidFill>
                <a:latin typeface="Arial" charset="0"/>
                <a:ea typeface="华文细黑" pitchFamily="2" charset="-122"/>
              </a:rPr>
              <a:t>颜色</a:t>
            </a:r>
            <a:r>
              <a:rPr lang="en-US" altLang="zh-CN" sz="1200" dirty="0">
                <a:solidFill>
                  <a:srgbClr val="FFFFFF"/>
                </a:solidFill>
                <a:latin typeface="Arial" charset="0"/>
                <a:ea typeface="华文细黑" pitchFamily="2" charset="-122"/>
              </a:rPr>
              <a:t>:</a:t>
            </a:r>
            <a:r>
              <a:rPr lang="zh-CN" altLang="en-US" sz="1200" dirty="0">
                <a:solidFill>
                  <a:srgbClr val="FFFFFF"/>
                </a:solidFill>
                <a:latin typeface="Arial" charset="0"/>
                <a:ea typeface="华文细黑" pitchFamily="2" charset="-122"/>
              </a:rPr>
              <a:t>黑色</a:t>
            </a:r>
          </a:p>
          <a:p>
            <a:pPr algn="r" defTabSz="877398">
              <a:lnSpc>
                <a:spcPct val="125000"/>
              </a:lnSpc>
              <a:buClr>
                <a:srgbClr val="808080"/>
              </a:buClr>
              <a:buSzPct val="60000"/>
              <a:buFont typeface="Wingdings" pitchFamily="2" charset="2"/>
              <a:buNone/>
            </a:pPr>
            <a:r>
              <a:rPr lang="zh-CN" altLang="en-US" sz="1200" dirty="0">
                <a:solidFill>
                  <a:srgbClr val="FFFFFF"/>
                </a:solidFill>
                <a:latin typeface="Arial" charset="0"/>
                <a:ea typeface="华文细黑" pitchFamily="2" charset="-122"/>
              </a:rPr>
              <a:t>字体</a:t>
            </a:r>
            <a:r>
              <a:rPr lang="en-US" altLang="zh-CN" sz="1200" dirty="0">
                <a:solidFill>
                  <a:srgbClr val="FFFFFF"/>
                </a:solidFill>
                <a:latin typeface="Arial" charset="0"/>
                <a:ea typeface="华文细黑" pitchFamily="2" charset="-122"/>
              </a:rPr>
              <a:t>:</a:t>
            </a:r>
            <a:r>
              <a:rPr lang="zh-CN" altLang="en-US" sz="1200" dirty="0">
                <a:solidFill>
                  <a:srgbClr val="FFFFFF"/>
                </a:solidFill>
                <a:latin typeface="Arial" charset="0"/>
                <a:ea typeface="华文细黑" pitchFamily="2" charset="-122"/>
              </a:rPr>
              <a:t>细黑体 </a:t>
            </a:r>
          </a:p>
          <a:p>
            <a:pPr algn="r" defTabSz="877398">
              <a:lnSpc>
                <a:spcPct val="125000"/>
              </a:lnSpc>
              <a:buClr>
                <a:srgbClr val="808080"/>
              </a:buClr>
              <a:buSzPct val="60000"/>
              <a:buFont typeface="Wingdings" pitchFamily="2" charset="2"/>
              <a:buNone/>
            </a:pPr>
            <a:endParaRPr lang="zh-CN" altLang="en-US" sz="1200" dirty="0">
              <a:solidFill>
                <a:srgbClr val="FFFFFF"/>
              </a:solidFill>
              <a:latin typeface="Arial" charset="0"/>
              <a:ea typeface="华文细黑" pitchFamily="2" charset="-122"/>
            </a:endParaRPr>
          </a:p>
          <a:p>
            <a:pPr algn="r" defTabSz="877398">
              <a:lnSpc>
                <a:spcPct val="125000"/>
              </a:lnSpc>
              <a:buClr>
                <a:srgbClr val="808080"/>
              </a:buClr>
              <a:buSzPct val="60000"/>
              <a:buFont typeface="Wingdings" pitchFamily="2" charset="2"/>
              <a:buNone/>
            </a:pPr>
            <a:endParaRPr lang="zh-CN" altLang="en-US" sz="1200" dirty="0">
              <a:solidFill>
                <a:srgbClr val="FFFFFF"/>
              </a:solidFill>
              <a:latin typeface="Arial" charset="0"/>
              <a:ea typeface="华文细黑" pitchFamily="2" charset="-122"/>
            </a:endParaRPr>
          </a:p>
          <a:p>
            <a:pPr algn="r" defTabSz="877398">
              <a:lnSpc>
                <a:spcPct val="125000"/>
              </a:lnSpc>
              <a:buClr>
                <a:srgbClr val="808080"/>
              </a:buClr>
              <a:buSzPct val="60000"/>
              <a:buFont typeface="Wingdings" pitchFamily="2" charset="2"/>
              <a:buNone/>
            </a:pPr>
            <a:endParaRPr lang="en-US" altLang="zh-CN" sz="1200" dirty="0">
              <a:solidFill>
                <a:srgbClr val="FFFFFF"/>
              </a:solidFill>
              <a:latin typeface="Arial" charset="0"/>
              <a:ea typeface="华文细黑" pitchFamily="2" charset="-122"/>
            </a:endParaRPr>
          </a:p>
          <a:p>
            <a:pPr algn="r" defTabSz="877398">
              <a:lnSpc>
                <a:spcPct val="125000"/>
              </a:lnSpc>
              <a:buClr>
                <a:srgbClr val="808080"/>
              </a:buClr>
              <a:buSzPct val="60000"/>
              <a:buFont typeface="Wingdings" pitchFamily="2" charset="2"/>
              <a:buNone/>
            </a:pPr>
            <a:endParaRPr lang="en-US" altLang="zh-CN" sz="1200" dirty="0">
              <a:solidFill>
                <a:srgbClr val="FFFFFF"/>
              </a:solidFill>
              <a:latin typeface="Arial" charset="0"/>
              <a:ea typeface="华文细黑" pitchFamily="2" charset="-122"/>
            </a:endParaRPr>
          </a:p>
          <a:p>
            <a:pPr algn="r" defTabSz="877398">
              <a:lnSpc>
                <a:spcPct val="125000"/>
              </a:lnSpc>
              <a:buClr>
                <a:srgbClr val="808080"/>
              </a:buClr>
              <a:buSzPct val="60000"/>
              <a:buFont typeface="Wingdings" pitchFamily="2" charset="2"/>
              <a:buNone/>
            </a:pPr>
            <a:endParaRPr lang="zh-CN" altLang="en-US" sz="1200" dirty="0">
              <a:solidFill>
                <a:srgbClr val="000000"/>
              </a:solidFill>
              <a:latin typeface="Arial" charset="0"/>
              <a:ea typeface="华文细黑" pitchFamily="2" charset="-122"/>
            </a:endParaRPr>
          </a:p>
        </p:txBody>
      </p:sp>
      <p:sp>
        <p:nvSpPr>
          <p:cNvPr id="28732" name="Rectangle 60"/>
          <p:cNvSpPr>
            <a:spLocks noChangeArrowheads="1"/>
          </p:cNvSpPr>
          <p:nvPr/>
        </p:nvSpPr>
        <p:spPr bwMode="auto">
          <a:xfrm>
            <a:off x="12358713" y="5445399"/>
            <a:ext cx="1225007" cy="323127"/>
          </a:xfrm>
          <a:prstGeom prst="rect">
            <a:avLst/>
          </a:prstGeom>
          <a:solidFill>
            <a:schemeClr val="bg1"/>
          </a:solidFill>
          <a:ln w="9525" algn="ctr">
            <a:noFill/>
            <a:miter lim="800000"/>
            <a:headEnd/>
            <a:tailEnd/>
          </a:ln>
          <a:effectLst/>
        </p:spPr>
        <p:txBody>
          <a:bodyPr lIns="91378" tIns="45689" rIns="91378" bIns="45689" anchor="ctr">
            <a:spAutoFit/>
          </a:bodyP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grpSp>
        <p:nvGrpSpPr>
          <p:cNvPr id="2" name="Group 75"/>
          <p:cNvGrpSpPr>
            <a:grpSpLocks/>
          </p:cNvGrpSpPr>
          <p:nvPr/>
        </p:nvGrpSpPr>
        <p:grpSpPr bwMode="auto">
          <a:xfrm>
            <a:off x="12469219" y="5279572"/>
            <a:ext cx="987122" cy="182941"/>
            <a:chOff x="6657" y="3492"/>
            <a:chExt cx="527" cy="121"/>
          </a:xfrm>
        </p:grpSpPr>
        <p:sp>
          <p:nvSpPr>
            <p:cNvPr id="28696" name="Rectangle 24"/>
            <p:cNvSpPr>
              <a:spLocks noChangeArrowheads="1"/>
            </p:cNvSpPr>
            <p:nvPr/>
          </p:nvSpPr>
          <p:spPr bwMode="auto">
            <a:xfrm flipV="1">
              <a:off x="6789" y="3492"/>
              <a:ext cx="132" cy="121"/>
            </a:xfrm>
            <a:prstGeom prst="rect">
              <a:avLst/>
            </a:prstGeom>
            <a:solidFill>
              <a:srgbClr val="FFCC66"/>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697" name="Rectangle 25"/>
            <p:cNvSpPr>
              <a:spLocks noChangeArrowheads="1"/>
            </p:cNvSpPr>
            <p:nvPr/>
          </p:nvSpPr>
          <p:spPr bwMode="auto">
            <a:xfrm flipV="1">
              <a:off x="6921" y="3492"/>
              <a:ext cx="131" cy="121"/>
            </a:xfrm>
            <a:prstGeom prst="rect">
              <a:avLst/>
            </a:prstGeom>
            <a:solidFill>
              <a:srgbClr val="FF9900"/>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698" name="Rectangle 26"/>
            <p:cNvSpPr>
              <a:spLocks noChangeArrowheads="1"/>
            </p:cNvSpPr>
            <p:nvPr/>
          </p:nvSpPr>
          <p:spPr bwMode="auto">
            <a:xfrm flipV="1">
              <a:off x="7052" y="3492"/>
              <a:ext cx="132" cy="121"/>
            </a:xfrm>
            <a:prstGeom prst="rect">
              <a:avLst/>
            </a:prstGeom>
            <a:solidFill>
              <a:srgbClr val="99660A"/>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699" name="Rectangle 27"/>
            <p:cNvSpPr>
              <a:spLocks noChangeArrowheads="1"/>
            </p:cNvSpPr>
            <p:nvPr/>
          </p:nvSpPr>
          <p:spPr bwMode="auto">
            <a:xfrm flipV="1">
              <a:off x="6657" y="3492"/>
              <a:ext cx="132" cy="121"/>
            </a:xfrm>
            <a:prstGeom prst="rect">
              <a:avLst/>
            </a:prstGeom>
            <a:solidFill>
              <a:srgbClr val="FFCC99"/>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grpSp>
      <p:grpSp>
        <p:nvGrpSpPr>
          <p:cNvPr id="3" name="Group 72"/>
          <p:cNvGrpSpPr>
            <a:grpSpLocks/>
          </p:cNvGrpSpPr>
          <p:nvPr/>
        </p:nvGrpSpPr>
        <p:grpSpPr bwMode="auto">
          <a:xfrm>
            <a:off x="12469219" y="6203346"/>
            <a:ext cx="987122" cy="182940"/>
            <a:chOff x="6657" y="4103"/>
            <a:chExt cx="527" cy="121"/>
          </a:xfrm>
        </p:grpSpPr>
        <p:sp>
          <p:nvSpPr>
            <p:cNvPr id="28700" name="Rectangle 28"/>
            <p:cNvSpPr>
              <a:spLocks noChangeArrowheads="1"/>
            </p:cNvSpPr>
            <p:nvPr/>
          </p:nvSpPr>
          <p:spPr bwMode="auto">
            <a:xfrm flipV="1">
              <a:off x="6789" y="4103"/>
              <a:ext cx="132" cy="121"/>
            </a:xfrm>
            <a:prstGeom prst="rect">
              <a:avLst/>
            </a:prstGeom>
            <a:solidFill>
              <a:srgbClr val="99CCFF"/>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01" name="Rectangle 29"/>
            <p:cNvSpPr>
              <a:spLocks noChangeArrowheads="1"/>
            </p:cNvSpPr>
            <p:nvPr/>
          </p:nvSpPr>
          <p:spPr bwMode="auto">
            <a:xfrm flipV="1">
              <a:off x="6921" y="4103"/>
              <a:ext cx="131" cy="121"/>
            </a:xfrm>
            <a:prstGeom prst="rect">
              <a:avLst/>
            </a:prstGeom>
            <a:solidFill>
              <a:srgbClr val="99CCCC"/>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02" name="Rectangle 30"/>
            <p:cNvSpPr>
              <a:spLocks noChangeArrowheads="1"/>
            </p:cNvSpPr>
            <p:nvPr/>
          </p:nvSpPr>
          <p:spPr bwMode="auto">
            <a:xfrm flipV="1">
              <a:off x="7052" y="4103"/>
              <a:ext cx="132" cy="121"/>
            </a:xfrm>
            <a:prstGeom prst="rect">
              <a:avLst/>
            </a:prstGeom>
            <a:solidFill>
              <a:srgbClr val="009999"/>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03" name="Rectangle 31"/>
            <p:cNvSpPr>
              <a:spLocks noChangeArrowheads="1"/>
            </p:cNvSpPr>
            <p:nvPr/>
          </p:nvSpPr>
          <p:spPr bwMode="auto">
            <a:xfrm flipV="1">
              <a:off x="6657" y="4103"/>
              <a:ext cx="132" cy="121"/>
            </a:xfrm>
            <a:prstGeom prst="rect">
              <a:avLst/>
            </a:prstGeom>
            <a:solidFill>
              <a:srgbClr val="CCCCFF"/>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grpSp>
      <p:grpSp>
        <p:nvGrpSpPr>
          <p:cNvPr id="4" name="Group 71"/>
          <p:cNvGrpSpPr>
            <a:grpSpLocks/>
          </p:cNvGrpSpPr>
          <p:nvPr/>
        </p:nvGrpSpPr>
        <p:grpSpPr bwMode="auto">
          <a:xfrm>
            <a:off x="12469219" y="6449791"/>
            <a:ext cx="987122" cy="182941"/>
            <a:chOff x="6657" y="4266"/>
            <a:chExt cx="527" cy="121"/>
          </a:xfrm>
        </p:grpSpPr>
        <p:sp>
          <p:nvSpPr>
            <p:cNvPr id="28704" name="Rectangle 32"/>
            <p:cNvSpPr>
              <a:spLocks noChangeArrowheads="1"/>
            </p:cNvSpPr>
            <p:nvPr/>
          </p:nvSpPr>
          <p:spPr bwMode="auto">
            <a:xfrm flipV="1">
              <a:off x="6789" y="4266"/>
              <a:ext cx="132" cy="121"/>
            </a:xfrm>
            <a:prstGeom prst="rect">
              <a:avLst/>
            </a:prstGeom>
            <a:solidFill>
              <a:srgbClr val="99CCCC"/>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05" name="Rectangle 33"/>
            <p:cNvSpPr>
              <a:spLocks noChangeArrowheads="1"/>
            </p:cNvSpPr>
            <p:nvPr/>
          </p:nvSpPr>
          <p:spPr bwMode="auto">
            <a:xfrm flipV="1">
              <a:off x="6921" y="4266"/>
              <a:ext cx="131" cy="121"/>
            </a:xfrm>
            <a:prstGeom prst="rect">
              <a:avLst/>
            </a:prstGeom>
            <a:solidFill>
              <a:srgbClr val="0099CC"/>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06" name="Rectangle 34"/>
            <p:cNvSpPr>
              <a:spLocks noChangeArrowheads="1"/>
            </p:cNvSpPr>
            <p:nvPr/>
          </p:nvSpPr>
          <p:spPr bwMode="auto">
            <a:xfrm flipV="1">
              <a:off x="7052" y="4266"/>
              <a:ext cx="132" cy="121"/>
            </a:xfrm>
            <a:prstGeom prst="rect">
              <a:avLst/>
            </a:prstGeom>
            <a:solidFill>
              <a:srgbClr val="006699"/>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07" name="Rectangle 35"/>
            <p:cNvSpPr>
              <a:spLocks noChangeArrowheads="1"/>
            </p:cNvSpPr>
            <p:nvPr/>
          </p:nvSpPr>
          <p:spPr bwMode="auto">
            <a:xfrm flipV="1">
              <a:off x="6657" y="4266"/>
              <a:ext cx="132" cy="121"/>
            </a:xfrm>
            <a:prstGeom prst="rect">
              <a:avLst/>
            </a:prstGeom>
            <a:solidFill>
              <a:srgbClr val="CCFF99"/>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grpSp>
      <p:grpSp>
        <p:nvGrpSpPr>
          <p:cNvPr id="5" name="Group 74"/>
          <p:cNvGrpSpPr>
            <a:grpSpLocks/>
          </p:cNvGrpSpPr>
          <p:nvPr/>
        </p:nvGrpSpPr>
        <p:grpSpPr bwMode="auto">
          <a:xfrm>
            <a:off x="12469219" y="5527531"/>
            <a:ext cx="987122" cy="182941"/>
            <a:chOff x="6657" y="3656"/>
            <a:chExt cx="527" cy="121"/>
          </a:xfrm>
        </p:grpSpPr>
        <p:sp>
          <p:nvSpPr>
            <p:cNvPr id="28708" name="Rectangle 36"/>
            <p:cNvSpPr>
              <a:spLocks noChangeArrowheads="1"/>
            </p:cNvSpPr>
            <p:nvPr/>
          </p:nvSpPr>
          <p:spPr bwMode="auto">
            <a:xfrm flipV="1">
              <a:off x="6657" y="3656"/>
              <a:ext cx="132" cy="121"/>
            </a:xfrm>
            <a:prstGeom prst="rect">
              <a:avLst/>
            </a:prstGeom>
            <a:solidFill>
              <a:srgbClr val="CCCCCC"/>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09" name="Rectangle 37"/>
            <p:cNvSpPr>
              <a:spLocks noChangeArrowheads="1"/>
            </p:cNvSpPr>
            <p:nvPr/>
          </p:nvSpPr>
          <p:spPr bwMode="auto">
            <a:xfrm flipV="1">
              <a:off x="6789" y="3656"/>
              <a:ext cx="132" cy="121"/>
            </a:xfrm>
            <a:prstGeom prst="rect">
              <a:avLst/>
            </a:prstGeom>
            <a:solidFill>
              <a:srgbClr val="FF9900"/>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10" name="Rectangle 38"/>
            <p:cNvSpPr>
              <a:spLocks noChangeArrowheads="1"/>
            </p:cNvSpPr>
            <p:nvPr/>
          </p:nvSpPr>
          <p:spPr bwMode="auto">
            <a:xfrm flipV="1">
              <a:off x="6921" y="3656"/>
              <a:ext cx="131" cy="121"/>
            </a:xfrm>
            <a:prstGeom prst="rect">
              <a:avLst/>
            </a:prstGeom>
            <a:solidFill>
              <a:srgbClr val="990000"/>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11" name="Rectangle 39"/>
            <p:cNvSpPr>
              <a:spLocks noChangeArrowheads="1"/>
            </p:cNvSpPr>
            <p:nvPr/>
          </p:nvSpPr>
          <p:spPr bwMode="auto">
            <a:xfrm flipV="1">
              <a:off x="7052" y="3656"/>
              <a:ext cx="132" cy="121"/>
            </a:xfrm>
            <a:prstGeom prst="rect">
              <a:avLst/>
            </a:prstGeom>
            <a:solidFill>
              <a:schemeClr val="tx1"/>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grpSp>
      <p:grpSp>
        <p:nvGrpSpPr>
          <p:cNvPr id="6" name="Group 73"/>
          <p:cNvGrpSpPr>
            <a:grpSpLocks/>
          </p:cNvGrpSpPr>
          <p:nvPr/>
        </p:nvGrpSpPr>
        <p:grpSpPr bwMode="auto">
          <a:xfrm>
            <a:off x="12469219" y="5958420"/>
            <a:ext cx="987122" cy="182940"/>
            <a:chOff x="6657" y="3941"/>
            <a:chExt cx="527" cy="121"/>
          </a:xfrm>
        </p:grpSpPr>
        <p:sp>
          <p:nvSpPr>
            <p:cNvPr id="28712" name="Rectangle 40"/>
            <p:cNvSpPr>
              <a:spLocks noChangeArrowheads="1"/>
            </p:cNvSpPr>
            <p:nvPr/>
          </p:nvSpPr>
          <p:spPr bwMode="auto">
            <a:xfrm flipV="1">
              <a:off x="6789" y="3941"/>
              <a:ext cx="132" cy="121"/>
            </a:xfrm>
            <a:prstGeom prst="rect">
              <a:avLst/>
            </a:prstGeom>
            <a:solidFill>
              <a:srgbClr val="CCFF99"/>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13" name="Rectangle 41"/>
            <p:cNvSpPr>
              <a:spLocks noChangeArrowheads="1"/>
            </p:cNvSpPr>
            <p:nvPr/>
          </p:nvSpPr>
          <p:spPr bwMode="auto">
            <a:xfrm flipV="1">
              <a:off x="6921" y="3941"/>
              <a:ext cx="131" cy="121"/>
            </a:xfrm>
            <a:prstGeom prst="rect">
              <a:avLst/>
            </a:prstGeom>
            <a:solidFill>
              <a:srgbClr val="669900"/>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14" name="Rectangle 42"/>
            <p:cNvSpPr>
              <a:spLocks noChangeArrowheads="1"/>
            </p:cNvSpPr>
            <p:nvPr/>
          </p:nvSpPr>
          <p:spPr bwMode="auto">
            <a:xfrm flipV="1">
              <a:off x="7052" y="3941"/>
              <a:ext cx="132" cy="121"/>
            </a:xfrm>
            <a:prstGeom prst="rect">
              <a:avLst/>
            </a:prstGeom>
            <a:solidFill>
              <a:schemeClr val="tx1"/>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15" name="Rectangle 43"/>
            <p:cNvSpPr>
              <a:spLocks noChangeArrowheads="1"/>
            </p:cNvSpPr>
            <p:nvPr/>
          </p:nvSpPr>
          <p:spPr bwMode="auto">
            <a:xfrm flipV="1">
              <a:off x="6657" y="3941"/>
              <a:ext cx="132" cy="121"/>
            </a:xfrm>
            <a:prstGeom prst="rect">
              <a:avLst/>
            </a:prstGeom>
            <a:solidFill>
              <a:srgbClr val="CCCCCC"/>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grpSp>
      <p:grpSp>
        <p:nvGrpSpPr>
          <p:cNvPr id="7" name="Group 70"/>
          <p:cNvGrpSpPr>
            <a:grpSpLocks/>
          </p:cNvGrpSpPr>
          <p:nvPr/>
        </p:nvGrpSpPr>
        <p:grpSpPr bwMode="auto">
          <a:xfrm>
            <a:off x="12469219" y="6697739"/>
            <a:ext cx="987122" cy="182941"/>
            <a:chOff x="6657" y="4430"/>
            <a:chExt cx="527" cy="121"/>
          </a:xfrm>
        </p:grpSpPr>
        <p:sp>
          <p:nvSpPr>
            <p:cNvPr id="28716" name="Rectangle 44"/>
            <p:cNvSpPr>
              <a:spLocks noChangeArrowheads="1"/>
            </p:cNvSpPr>
            <p:nvPr/>
          </p:nvSpPr>
          <p:spPr bwMode="auto">
            <a:xfrm flipV="1">
              <a:off x="6789" y="4430"/>
              <a:ext cx="132" cy="121"/>
            </a:xfrm>
            <a:prstGeom prst="rect">
              <a:avLst/>
            </a:prstGeom>
            <a:solidFill>
              <a:schemeClr val="hlink"/>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17" name="Rectangle 45"/>
            <p:cNvSpPr>
              <a:spLocks noChangeArrowheads="1"/>
            </p:cNvSpPr>
            <p:nvPr/>
          </p:nvSpPr>
          <p:spPr bwMode="auto">
            <a:xfrm flipV="1">
              <a:off x="6921" y="4430"/>
              <a:ext cx="131" cy="121"/>
            </a:xfrm>
            <a:prstGeom prst="rect">
              <a:avLst/>
            </a:prstGeom>
            <a:solidFill>
              <a:srgbClr val="006699"/>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18" name="Rectangle 46"/>
            <p:cNvSpPr>
              <a:spLocks noChangeArrowheads="1"/>
            </p:cNvSpPr>
            <p:nvPr/>
          </p:nvSpPr>
          <p:spPr bwMode="auto">
            <a:xfrm flipV="1">
              <a:off x="7052" y="4430"/>
              <a:ext cx="132" cy="121"/>
            </a:xfrm>
            <a:prstGeom prst="rect">
              <a:avLst/>
            </a:prstGeom>
            <a:solidFill>
              <a:schemeClr val="tx1"/>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19" name="Rectangle 47"/>
            <p:cNvSpPr>
              <a:spLocks noChangeArrowheads="1"/>
            </p:cNvSpPr>
            <p:nvPr/>
          </p:nvSpPr>
          <p:spPr bwMode="auto">
            <a:xfrm flipV="1">
              <a:off x="6657" y="4430"/>
              <a:ext cx="132" cy="121"/>
            </a:xfrm>
            <a:prstGeom prst="rect">
              <a:avLst/>
            </a:prstGeom>
            <a:solidFill>
              <a:srgbClr val="99CCFF"/>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grpSp>
      <p:grpSp>
        <p:nvGrpSpPr>
          <p:cNvPr id="8" name="Group 76"/>
          <p:cNvGrpSpPr>
            <a:grpSpLocks/>
          </p:cNvGrpSpPr>
          <p:nvPr/>
        </p:nvGrpSpPr>
        <p:grpSpPr bwMode="auto">
          <a:xfrm>
            <a:off x="12469219" y="5033132"/>
            <a:ext cx="987122" cy="184452"/>
            <a:chOff x="6657" y="3329"/>
            <a:chExt cx="527" cy="122"/>
          </a:xfrm>
        </p:grpSpPr>
        <p:sp>
          <p:nvSpPr>
            <p:cNvPr id="28720" name="Rectangle 48"/>
            <p:cNvSpPr>
              <a:spLocks noChangeArrowheads="1"/>
            </p:cNvSpPr>
            <p:nvPr/>
          </p:nvSpPr>
          <p:spPr bwMode="auto">
            <a:xfrm flipV="1">
              <a:off x="6789" y="3329"/>
              <a:ext cx="132" cy="122"/>
            </a:xfrm>
            <a:prstGeom prst="rect">
              <a:avLst/>
            </a:prstGeom>
            <a:solidFill>
              <a:srgbClr val="FF9900"/>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21" name="Rectangle 49"/>
            <p:cNvSpPr>
              <a:spLocks noChangeArrowheads="1"/>
            </p:cNvSpPr>
            <p:nvPr/>
          </p:nvSpPr>
          <p:spPr bwMode="auto">
            <a:xfrm flipV="1">
              <a:off x="6921" y="3329"/>
              <a:ext cx="131" cy="122"/>
            </a:xfrm>
            <a:prstGeom prst="rect">
              <a:avLst/>
            </a:prstGeom>
            <a:solidFill>
              <a:srgbClr val="99660A"/>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22" name="Rectangle 50"/>
            <p:cNvSpPr>
              <a:spLocks noChangeArrowheads="1"/>
            </p:cNvSpPr>
            <p:nvPr/>
          </p:nvSpPr>
          <p:spPr bwMode="auto">
            <a:xfrm flipV="1">
              <a:off x="7052" y="3329"/>
              <a:ext cx="132" cy="122"/>
            </a:xfrm>
            <a:prstGeom prst="rect">
              <a:avLst/>
            </a:prstGeom>
            <a:solidFill>
              <a:srgbClr val="990000"/>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23" name="Rectangle 51"/>
            <p:cNvSpPr>
              <a:spLocks noChangeArrowheads="1"/>
            </p:cNvSpPr>
            <p:nvPr/>
          </p:nvSpPr>
          <p:spPr bwMode="auto">
            <a:xfrm flipV="1">
              <a:off x="6657" y="3329"/>
              <a:ext cx="132" cy="122"/>
            </a:xfrm>
            <a:prstGeom prst="rect">
              <a:avLst/>
            </a:prstGeom>
            <a:solidFill>
              <a:srgbClr val="FFCC99"/>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grpSp>
      <p:grpSp>
        <p:nvGrpSpPr>
          <p:cNvPr id="9" name="Group 78"/>
          <p:cNvGrpSpPr>
            <a:grpSpLocks/>
          </p:cNvGrpSpPr>
          <p:nvPr/>
        </p:nvGrpSpPr>
        <p:grpSpPr bwMode="auto">
          <a:xfrm>
            <a:off x="12469219" y="4600727"/>
            <a:ext cx="987122" cy="182940"/>
            <a:chOff x="6657" y="3043"/>
            <a:chExt cx="527" cy="121"/>
          </a:xfrm>
        </p:grpSpPr>
        <p:sp>
          <p:nvSpPr>
            <p:cNvPr id="28724" name="Rectangle 52"/>
            <p:cNvSpPr>
              <a:spLocks noChangeArrowheads="1"/>
            </p:cNvSpPr>
            <p:nvPr/>
          </p:nvSpPr>
          <p:spPr bwMode="auto">
            <a:xfrm flipV="1">
              <a:off x="6921" y="3043"/>
              <a:ext cx="131" cy="121"/>
            </a:xfrm>
            <a:prstGeom prst="rect">
              <a:avLst/>
            </a:prstGeom>
            <a:solidFill>
              <a:srgbClr val="FF9900"/>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25" name="Rectangle 53"/>
            <p:cNvSpPr>
              <a:spLocks noChangeArrowheads="1"/>
            </p:cNvSpPr>
            <p:nvPr/>
          </p:nvSpPr>
          <p:spPr bwMode="auto">
            <a:xfrm flipV="1">
              <a:off x="7052" y="3043"/>
              <a:ext cx="132" cy="121"/>
            </a:xfrm>
            <a:prstGeom prst="rect">
              <a:avLst/>
            </a:prstGeom>
            <a:solidFill>
              <a:srgbClr val="CCCCCC"/>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26" name="Rectangle 54"/>
            <p:cNvSpPr>
              <a:spLocks noChangeArrowheads="1"/>
            </p:cNvSpPr>
            <p:nvPr/>
          </p:nvSpPr>
          <p:spPr bwMode="auto">
            <a:xfrm flipV="1">
              <a:off x="6657" y="3043"/>
              <a:ext cx="132" cy="121"/>
            </a:xfrm>
            <a:prstGeom prst="rect">
              <a:avLst/>
            </a:prstGeom>
            <a:solidFill>
              <a:srgbClr val="99CCFF"/>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27" name="Rectangle 55"/>
            <p:cNvSpPr>
              <a:spLocks noChangeArrowheads="1"/>
            </p:cNvSpPr>
            <p:nvPr/>
          </p:nvSpPr>
          <p:spPr bwMode="auto">
            <a:xfrm flipV="1">
              <a:off x="6789" y="3043"/>
              <a:ext cx="132" cy="121"/>
            </a:xfrm>
            <a:prstGeom prst="rect">
              <a:avLst/>
            </a:prstGeom>
            <a:solidFill>
              <a:srgbClr val="669900"/>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grpSp>
      <p:grpSp>
        <p:nvGrpSpPr>
          <p:cNvPr id="10" name="Group 77"/>
          <p:cNvGrpSpPr>
            <a:grpSpLocks/>
          </p:cNvGrpSpPr>
          <p:nvPr/>
        </p:nvGrpSpPr>
        <p:grpSpPr bwMode="auto">
          <a:xfrm>
            <a:off x="12469219" y="4355800"/>
            <a:ext cx="987122" cy="182940"/>
            <a:chOff x="6657" y="2881"/>
            <a:chExt cx="527" cy="121"/>
          </a:xfrm>
        </p:grpSpPr>
        <p:sp>
          <p:nvSpPr>
            <p:cNvPr id="28728" name="Rectangle 56"/>
            <p:cNvSpPr>
              <a:spLocks noChangeArrowheads="1"/>
            </p:cNvSpPr>
            <p:nvPr/>
          </p:nvSpPr>
          <p:spPr bwMode="auto">
            <a:xfrm flipV="1">
              <a:off x="6921" y="2881"/>
              <a:ext cx="131" cy="121"/>
            </a:xfrm>
            <a:prstGeom prst="rect">
              <a:avLst/>
            </a:prstGeom>
            <a:solidFill>
              <a:srgbClr val="B2B2B2"/>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29" name="Rectangle 57"/>
            <p:cNvSpPr>
              <a:spLocks noChangeArrowheads="1"/>
            </p:cNvSpPr>
            <p:nvPr/>
          </p:nvSpPr>
          <p:spPr bwMode="auto">
            <a:xfrm flipV="1">
              <a:off x="7052" y="2881"/>
              <a:ext cx="132" cy="121"/>
            </a:xfrm>
            <a:prstGeom prst="rect">
              <a:avLst/>
            </a:prstGeom>
            <a:solidFill>
              <a:srgbClr val="EAEAEA"/>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30" name="Rectangle 58"/>
            <p:cNvSpPr>
              <a:spLocks noChangeArrowheads="1"/>
            </p:cNvSpPr>
            <p:nvPr/>
          </p:nvSpPr>
          <p:spPr bwMode="auto">
            <a:xfrm flipV="1">
              <a:off x="6657" y="2881"/>
              <a:ext cx="132" cy="121"/>
            </a:xfrm>
            <a:prstGeom prst="rect">
              <a:avLst/>
            </a:prstGeom>
            <a:solidFill>
              <a:srgbClr val="990000"/>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31" name="Rectangle 59"/>
            <p:cNvSpPr>
              <a:spLocks noChangeArrowheads="1"/>
            </p:cNvSpPr>
            <p:nvPr/>
          </p:nvSpPr>
          <p:spPr bwMode="auto">
            <a:xfrm flipV="1">
              <a:off x="6789" y="2881"/>
              <a:ext cx="132" cy="121"/>
            </a:xfrm>
            <a:prstGeom prst="rect">
              <a:avLst/>
            </a:prstGeom>
            <a:solidFill>
              <a:schemeClr val="tx1"/>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grpSp>
      <p:sp>
        <p:nvSpPr>
          <p:cNvPr id="28734" name="Rectangle 62"/>
          <p:cNvSpPr>
            <a:spLocks noChangeArrowheads="1"/>
          </p:cNvSpPr>
          <p:nvPr/>
        </p:nvSpPr>
        <p:spPr bwMode="auto">
          <a:xfrm>
            <a:off x="12266929" y="2263329"/>
            <a:ext cx="1399205" cy="2654905"/>
          </a:xfrm>
          <a:prstGeom prst="rect">
            <a:avLst/>
          </a:prstGeom>
          <a:noFill/>
          <a:ln w="9525">
            <a:noFill/>
            <a:miter lim="800000"/>
            <a:headEnd/>
            <a:tailEnd/>
          </a:ln>
          <a:effectLst/>
        </p:spPr>
        <p:txBody>
          <a:bodyPr lIns="87752" tIns="43878" rIns="87752" bIns="43878"/>
          <a:lstStyle/>
          <a:p>
            <a:pPr defTabSz="877398">
              <a:lnSpc>
                <a:spcPct val="120000"/>
              </a:lnSpc>
              <a:buClr>
                <a:srgbClr val="808080"/>
              </a:buClr>
              <a:buSzPct val="60000"/>
              <a:buFont typeface="Wingdings" pitchFamily="2" charset="2"/>
              <a:buNone/>
            </a:pPr>
            <a:r>
              <a:rPr lang="zh-CN" altLang="en-US" sz="1200" dirty="0">
                <a:solidFill>
                  <a:srgbClr val="FFFFFF"/>
                </a:solidFill>
                <a:latin typeface="华文细黑" pitchFamily="2" charset="-122"/>
                <a:ea typeface="华文细黑" pitchFamily="2" charset="-122"/>
              </a:rPr>
              <a:t>配色参考方案：</a:t>
            </a:r>
          </a:p>
          <a:p>
            <a:pPr defTabSz="877398">
              <a:lnSpc>
                <a:spcPct val="120000"/>
              </a:lnSpc>
              <a:buClr>
                <a:srgbClr val="808080"/>
              </a:buClr>
              <a:buSzPct val="60000"/>
              <a:buFont typeface="Wingdings" pitchFamily="2" charset="2"/>
              <a:buNone/>
            </a:pPr>
            <a:r>
              <a:rPr lang="zh-CN" altLang="en-US" sz="1200" dirty="0">
                <a:solidFill>
                  <a:srgbClr val="FFFFFF"/>
                </a:solidFill>
                <a:latin typeface="华文细黑" pitchFamily="2" charset="-122"/>
                <a:ea typeface="华文细黑" pitchFamily="2" charset="-122"/>
              </a:rPr>
              <a:t>建议同一页面内不超过四</a:t>
            </a:r>
            <a:r>
              <a:rPr lang="zh-CN" altLang="en-US" sz="1200">
                <a:solidFill>
                  <a:srgbClr val="FFFFFF"/>
                </a:solidFill>
                <a:latin typeface="华文细黑" pitchFamily="2" charset="-122"/>
                <a:ea typeface="华文细黑" pitchFamily="2" charset="-122"/>
              </a:rPr>
              <a:t>种</a:t>
            </a:r>
            <a:r>
              <a:rPr lang="zh-CN" altLang="en-US" sz="1200" smtClean="0">
                <a:solidFill>
                  <a:srgbClr val="FFFFFF"/>
                </a:solidFill>
                <a:latin typeface="华文细黑" pitchFamily="2" charset="-122"/>
                <a:ea typeface="华文细黑" pitchFamily="2" charset="-122"/>
              </a:rPr>
              <a:t>颜色，以下</a:t>
            </a:r>
            <a:r>
              <a:rPr lang="zh-CN" altLang="en-US" sz="1200" dirty="0">
                <a:solidFill>
                  <a:srgbClr val="FFFFFF"/>
                </a:solidFill>
                <a:latin typeface="华文细黑" pitchFamily="2" charset="-122"/>
                <a:ea typeface="华文细黑" pitchFamily="2" charset="-122"/>
              </a:rPr>
              <a:t>是９组</a:t>
            </a:r>
            <a:r>
              <a:rPr lang="zh-CN" altLang="en-US" sz="1200">
                <a:solidFill>
                  <a:srgbClr val="FFFFFF"/>
                </a:solidFill>
                <a:latin typeface="华文细黑" pitchFamily="2" charset="-122"/>
                <a:ea typeface="华文细黑" pitchFamily="2" charset="-122"/>
              </a:rPr>
              <a:t>配色</a:t>
            </a:r>
            <a:r>
              <a:rPr lang="zh-CN" altLang="en-US" sz="1200" smtClean="0">
                <a:solidFill>
                  <a:srgbClr val="FFFFFF"/>
                </a:solidFill>
                <a:latin typeface="华文细黑" pitchFamily="2" charset="-122"/>
                <a:ea typeface="华文细黑" pitchFamily="2" charset="-122"/>
              </a:rPr>
              <a:t>方案，同</a:t>
            </a:r>
            <a:r>
              <a:rPr lang="zh-CN" altLang="en-US" sz="1200" dirty="0">
                <a:solidFill>
                  <a:srgbClr val="FFFFFF"/>
                </a:solidFill>
                <a:latin typeface="华文细黑" pitchFamily="2" charset="-122"/>
                <a:ea typeface="华文细黑" pitchFamily="2" charset="-122"/>
              </a:rPr>
              <a:t>一页面内只选择一组使用。</a:t>
            </a:r>
            <a:endParaRPr lang="en-US" altLang="zh-CN" sz="1200" dirty="0">
              <a:solidFill>
                <a:srgbClr val="FFFFFF"/>
              </a:solidFill>
              <a:latin typeface="华文细黑" pitchFamily="2" charset="-122"/>
              <a:ea typeface="华文细黑" pitchFamily="2" charset="-122"/>
            </a:endParaRPr>
          </a:p>
          <a:p>
            <a:pPr defTabSz="877398">
              <a:lnSpc>
                <a:spcPct val="120000"/>
              </a:lnSpc>
              <a:buClr>
                <a:srgbClr val="808080"/>
              </a:buClr>
              <a:buSzPct val="60000"/>
              <a:buFont typeface="Wingdings" pitchFamily="2" charset="2"/>
              <a:buNone/>
            </a:pPr>
            <a:r>
              <a:rPr lang="zh-CN" altLang="en-US" sz="1200" dirty="0">
                <a:solidFill>
                  <a:srgbClr val="FFFFFF"/>
                </a:solidFill>
                <a:latin typeface="华文细黑" pitchFamily="2" charset="-122"/>
                <a:ea typeface="华文细黑" pitchFamily="2" charset="-122"/>
              </a:rPr>
              <a:t>（仅供参考）</a:t>
            </a:r>
          </a:p>
          <a:p>
            <a:pPr defTabSz="877398">
              <a:lnSpc>
                <a:spcPct val="125000"/>
              </a:lnSpc>
              <a:buClr>
                <a:srgbClr val="808080"/>
              </a:buClr>
              <a:buSzPct val="60000"/>
              <a:buFont typeface="Wingdings" pitchFamily="2" charset="2"/>
              <a:buNone/>
            </a:pPr>
            <a:endParaRPr lang="en-US" altLang="zh-CN" sz="1200" dirty="0">
              <a:solidFill>
                <a:srgbClr val="FFFFFF"/>
              </a:solidFill>
              <a:latin typeface="华文细黑" pitchFamily="2" charset="-122"/>
              <a:ea typeface="华文细黑" pitchFamily="2" charset="-122"/>
            </a:endParaRPr>
          </a:p>
          <a:p>
            <a:pPr defTabSz="877398">
              <a:lnSpc>
                <a:spcPct val="125000"/>
              </a:lnSpc>
              <a:buClr>
                <a:srgbClr val="808080"/>
              </a:buClr>
              <a:buSzPct val="60000"/>
              <a:buFont typeface="Wingdings" pitchFamily="2" charset="2"/>
              <a:buChar char="l"/>
            </a:pPr>
            <a:endParaRPr lang="en-US" altLang="zh-CN" sz="1200" dirty="0">
              <a:solidFill>
                <a:srgbClr val="FFFFFF"/>
              </a:solidFill>
              <a:latin typeface="华文细黑" pitchFamily="2" charset="-122"/>
              <a:ea typeface="华文细黑" pitchFamily="2" charset="-122"/>
            </a:endParaRPr>
          </a:p>
          <a:p>
            <a:pPr defTabSz="877398">
              <a:lnSpc>
                <a:spcPct val="125000"/>
              </a:lnSpc>
              <a:buClr>
                <a:srgbClr val="808080"/>
              </a:buClr>
              <a:buSzPct val="60000"/>
              <a:buFont typeface="Wingdings" pitchFamily="2" charset="2"/>
              <a:buChar char="l"/>
            </a:pPr>
            <a:endParaRPr lang="zh-CN" altLang="en-US" sz="1200" dirty="0">
              <a:solidFill>
                <a:srgbClr val="FFFFFF"/>
              </a:solidFill>
              <a:latin typeface="华文细黑" pitchFamily="2" charset="-122"/>
              <a:ea typeface="华文细黑" pitchFamily="2" charset="-122"/>
            </a:endParaRPr>
          </a:p>
        </p:txBody>
      </p:sp>
      <p:sp>
        <p:nvSpPr>
          <p:cNvPr id="28737" name="Rectangle 65"/>
          <p:cNvSpPr>
            <a:spLocks noChangeArrowheads="1"/>
          </p:cNvSpPr>
          <p:nvPr/>
        </p:nvSpPr>
        <p:spPr bwMode="auto">
          <a:xfrm>
            <a:off x="12266929" y="-61988"/>
            <a:ext cx="1399205" cy="837596"/>
          </a:xfrm>
          <a:prstGeom prst="rect">
            <a:avLst/>
          </a:prstGeom>
          <a:noFill/>
          <a:ln w="9525">
            <a:noFill/>
            <a:miter lim="800000"/>
            <a:headEnd/>
            <a:tailEnd/>
          </a:ln>
          <a:effectLst/>
        </p:spPr>
        <p:txBody>
          <a:bodyPr lIns="87752" tIns="43878" rIns="87752" bIns="43878"/>
          <a:lstStyle/>
          <a:p>
            <a:pPr defTabSz="877398">
              <a:lnSpc>
                <a:spcPct val="120000"/>
              </a:lnSpc>
              <a:buClr>
                <a:srgbClr val="808080"/>
              </a:buClr>
              <a:buSzPct val="60000"/>
              <a:buFont typeface="Wingdings" pitchFamily="2" charset="2"/>
              <a:buNone/>
            </a:pPr>
            <a:r>
              <a:rPr lang="zh-CN" altLang="en-US" sz="1200" dirty="0">
                <a:solidFill>
                  <a:srgbClr val="FFFFFF"/>
                </a:solidFill>
                <a:latin typeface="华文细黑" pitchFamily="2" charset="-122"/>
                <a:ea typeface="华文细黑" pitchFamily="2" charset="-122"/>
              </a:rPr>
              <a:t>客户或者合作伙伴的标志放在右上角</a:t>
            </a:r>
            <a:r>
              <a:rPr lang="en-US" altLang="zh-CN" sz="1200" dirty="0">
                <a:solidFill>
                  <a:srgbClr val="FFFFFF"/>
                </a:solidFill>
                <a:latin typeface="华文细黑" pitchFamily="2" charset="-122"/>
                <a:ea typeface="华文细黑" pitchFamily="2" charset="-122"/>
              </a:rPr>
              <a:t>.</a:t>
            </a:r>
          </a:p>
          <a:p>
            <a:pPr defTabSz="877398">
              <a:lnSpc>
                <a:spcPct val="125000"/>
              </a:lnSpc>
              <a:buClr>
                <a:srgbClr val="808080"/>
              </a:buClr>
              <a:buSzPct val="60000"/>
              <a:buFont typeface="Wingdings" pitchFamily="2" charset="2"/>
              <a:buNone/>
            </a:pPr>
            <a:endParaRPr lang="en-US" altLang="zh-CN" sz="1200" dirty="0">
              <a:solidFill>
                <a:srgbClr val="FFFFFF"/>
              </a:solidFill>
              <a:latin typeface="华文细黑" pitchFamily="2" charset="-122"/>
              <a:ea typeface="华文细黑" pitchFamily="2" charset="-122"/>
            </a:endParaRPr>
          </a:p>
          <a:p>
            <a:pPr defTabSz="877398">
              <a:lnSpc>
                <a:spcPct val="125000"/>
              </a:lnSpc>
              <a:buClr>
                <a:srgbClr val="808080"/>
              </a:buClr>
              <a:buSzPct val="60000"/>
              <a:buFont typeface="Wingdings" pitchFamily="2" charset="2"/>
              <a:buChar char="l"/>
            </a:pPr>
            <a:endParaRPr lang="en-US" altLang="zh-CN" sz="1200" dirty="0">
              <a:solidFill>
                <a:srgbClr val="FFFFFF"/>
              </a:solidFill>
              <a:latin typeface="华文细黑" pitchFamily="2" charset="-122"/>
              <a:ea typeface="华文细黑" pitchFamily="2" charset="-122"/>
            </a:endParaRPr>
          </a:p>
          <a:p>
            <a:pPr defTabSz="877398">
              <a:lnSpc>
                <a:spcPct val="125000"/>
              </a:lnSpc>
              <a:buClr>
                <a:srgbClr val="808080"/>
              </a:buClr>
              <a:buSzPct val="60000"/>
              <a:buFont typeface="Wingdings" pitchFamily="2" charset="2"/>
              <a:buChar char="l"/>
            </a:pPr>
            <a:endParaRPr lang="zh-CN" altLang="en-US" sz="1200" dirty="0">
              <a:solidFill>
                <a:srgbClr val="FFFFFF"/>
              </a:solidFill>
              <a:latin typeface="华文细黑" pitchFamily="2" charset="-122"/>
              <a:ea typeface="华文细黑" pitchFamily="2" charset="-122"/>
            </a:endParaRPr>
          </a:p>
        </p:txBody>
      </p:sp>
      <p:sp>
        <p:nvSpPr>
          <p:cNvPr id="28740" name="Rectangle 68"/>
          <p:cNvSpPr>
            <a:spLocks noGrp="1" noChangeArrowheads="1"/>
          </p:cNvSpPr>
          <p:nvPr>
            <p:ph type="body" idx="1"/>
          </p:nvPr>
        </p:nvSpPr>
        <p:spPr bwMode="auto">
          <a:xfrm>
            <a:off x="402718" y="960061"/>
            <a:ext cx="11386567" cy="5211535"/>
          </a:xfrm>
          <a:prstGeom prst="rect">
            <a:avLst/>
          </a:prstGeom>
          <a:noFill/>
          <a:ln w="9525">
            <a:noFill/>
            <a:miter lim="800000"/>
            <a:headEnd/>
            <a:tailEnd/>
          </a:ln>
          <a:effectLst/>
        </p:spPr>
        <p:txBody>
          <a:bodyPr vert="horz" wrap="square" lIns="87806" tIns="43903" rIns="87806" bIns="43903"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28751" name="Line 79"/>
          <p:cNvSpPr>
            <a:spLocks noChangeShapeType="1"/>
          </p:cNvSpPr>
          <p:nvPr userDrawn="1"/>
        </p:nvSpPr>
        <p:spPr bwMode="auto">
          <a:xfrm>
            <a:off x="402718" y="822476"/>
            <a:ext cx="11386567" cy="0"/>
          </a:xfrm>
          <a:prstGeom prst="line">
            <a:avLst/>
          </a:prstGeom>
          <a:noFill/>
          <a:ln w="38100">
            <a:solidFill>
              <a:srgbClr val="990000"/>
            </a:solidFill>
            <a:round/>
            <a:headEnd/>
            <a:tailEnd/>
          </a:ln>
          <a:effectLst/>
        </p:spPr>
        <p:txBody>
          <a:bodyPr lIns="91378" tIns="45689" rIns="91378" bIns="45689">
            <a:spAutoFit/>
          </a:bodyP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Tree>
    <p:extLst>
      <p:ext uri="{BB962C8B-B14F-4D97-AF65-F5344CB8AC3E}">
        <p14:creationId xmlns:p14="http://schemas.microsoft.com/office/powerpoint/2010/main" val="1597495356"/>
      </p:ext>
    </p:extLst>
  </p:cSld>
  <p:clrMap bg1="lt1" tx1="dk1" bg2="lt2" tx2="dk2" accent1="accent1" accent2="accent2" accent3="accent3" accent4="accent4" accent5="accent5" accent6="accent6" hlink="hlink" folHlink="folHlink"/>
  <p:sldLayoutIdLst>
    <p:sldLayoutId id="2147483858" r:id="rId1"/>
    <p:sldLayoutId id="2147483859" r:id="rId2"/>
    <p:sldLayoutId id="2147483860" r:id="rId3"/>
    <p:sldLayoutId id="2147483861" r:id="rId4"/>
    <p:sldLayoutId id="2147483862" r:id="rId5"/>
    <p:sldLayoutId id="2147483863" r:id="rId6"/>
    <p:sldLayoutId id="2147483864" r:id="rId7"/>
    <p:sldLayoutId id="2147483865" r:id="rId8"/>
    <p:sldLayoutId id="2147483866" r:id="rId9"/>
    <p:sldLayoutId id="2147483867" r:id="rId10"/>
    <p:sldLayoutId id="2147483868" r:id="rId11"/>
    <p:sldLayoutId id="2147483869" r:id="rId12"/>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hf sldNum="0" hdr="0" ftr="0"/>
  <p:txStyles>
    <p:titleStyle>
      <a:lvl1pPr algn="l" defTabSz="877398" rtl="0" fontAlgn="base">
        <a:spcBef>
          <a:spcPct val="0"/>
        </a:spcBef>
        <a:spcAft>
          <a:spcPct val="0"/>
        </a:spcAft>
        <a:defRPr sz="2999">
          <a:solidFill>
            <a:srgbClr val="990000"/>
          </a:solidFill>
          <a:latin typeface="+mj-lt"/>
          <a:ea typeface="+mj-ea"/>
          <a:cs typeface="+mj-cs"/>
        </a:defRPr>
      </a:lvl1pPr>
      <a:lvl2pPr algn="l" defTabSz="877398" rtl="0" fontAlgn="base">
        <a:spcBef>
          <a:spcPct val="0"/>
        </a:spcBef>
        <a:spcAft>
          <a:spcPct val="0"/>
        </a:spcAft>
        <a:defRPr sz="2999">
          <a:solidFill>
            <a:srgbClr val="990000"/>
          </a:solidFill>
          <a:latin typeface="FrutigerNext LT Medium" pitchFamily="34" charset="0"/>
          <a:ea typeface="黑体" pitchFamily="2" charset="-122"/>
        </a:defRPr>
      </a:lvl2pPr>
      <a:lvl3pPr algn="l" defTabSz="877398" rtl="0" fontAlgn="base">
        <a:spcBef>
          <a:spcPct val="0"/>
        </a:spcBef>
        <a:spcAft>
          <a:spcPct val="0"/>
        </a:spcAft>
        <a:defRPr sz="2999">
          <a:solidFill>
            <a:srgbClr val="990000"/>
          </a:solidFill>
          <a:latin typeface="FrutigerNext LT Medium" pitchFamily="34" charset="0"/>
          <a:ea typeface="黑体" pitchFamily="2" charset="-122"/>
        </a:defRPr>
      </a:lvl3pPr>
      <a:lvl4pPr algn="l" defTabSz="877398" rtl="0" fontAlgn="base">
        <a:spcBef>
          <a:spcPct val="0"/>
        </a:spcBef>
        <a:spcAft>
          <a:spcPct val="0"/>
        </a:spcAft>
        <a:defRPr sz="2999">
          <a:solidFill>
            <a:srgbClr val="990000"/>
          </a:solidFill>
          <a:latin typeface="FrutigerNext LT Medium" pitchFamily="34" charset="0"/>
          <a:ea typeface="黑体" pitchFamily="2" charset="-122"/>
        </a:defRPr>
      </a:lvl4pPr>
      <a:lvl5pPr algn="l" defTabSz="877398" rtl="0" fontAlgn="base">
        <a:spcBef>
          <a:spcPct val="0"/>
        </a:spcBef>
        <a:spcAft>
          <a:spcPct val="0"/>
        </a:spcAft>
        <a:defRPr sz="2999">
          <a:solidFill>
            <a:srgbClr val="990000"/>
          </a:solidFill>
          <a:latin typeface="FrutigerNext LT Medium" pitchFamily="34" charset="0"/>
          <a:ea typeface="黑体" pitchFamily="2" charset="-122"/>
        </a:defRPr>
      </a:lvl5pPr>
      <a:lvl6pPr marL="456945" algn="l" defTabSz="877398" rtl="0" fontAlgn="base">
        <a:spcBef>
          <a:spcPct val="0"/>
        </a:spcBef>
        <a:spcAft>
          <a:spcPct val="0"/>
        </a:spcAft>
        <a:defRPr sz="2999">
          <a:solidFill>
            <a:srgbClr val="990000"/>
          </a:solidFill>
          <a:latin typeface="FrutigerNext LT Medium" pitchFamily="34" charset="0"/>
          <a:ea typeface="黑体" pitchFamily="2" charset="-122"/>
        </a:defRPr>
      </a:lvl6pPr>
      <a:lvl7pPr marL="913893" algn="l" defTabSz="877398" rtl="0" fontAlgn="base">
        <a:spcBef>
          <a:spcPct val="0"/>
        </a:spcBef>
        <a:spcAft>
          <a:spcPct val="0"/>
        </a:spcAft>
        <a:defRPr sz="2999">
          <a:solidFill>
            <a:srgbClr val="990000"/>
          </a:solidFill>
          <a:latin typeface="FrutigerNext LT Medium" pitchFamily="34" charset="0"/>
          <a:ea typeface="黑体" pitchFamily="2" charset="-122"/>
        </a:defRPr>
      </a:lvl7pPr>
      <a:lvl8pPr marL="1370837" algn="l" defTabSz="877398" rtl="0" fontAlgn="base">
        <a:spcBef>
          <a:spcPct val="0"/>
        </a:spcBef>
        <a:spcAft>
          <a:spcPct val="0"/>
        </a:spcAft>
        <a:defRPr sz="2999">
          <a:solidFill>
            <a:srgbClr val="990000"/>
          </a:solidFill>
          <a:latin typeface="FrutigerNext LT Medium" pitchFamily="34" charset="0"/>
          <a:ea typeface="黑体" pitchFamily="2" charset="-122"/>
        </a:defRPr>
      </a:lvl8pPr>
      <a:lvl9pPr marL="1827783" algn="l" defTabSz="877398" rtl="0" fontAlgn="base">
        <a:spcBef>
          <a:spcPct val="0"/>
        </a:spcBef>
        <a:spcAft>
          <a:spcPct val="0"/>
        </a:spcAft>
        <a:defRPr sz="2999">
          <a:solidFill>
            <a:srgbClr val="990000"/>
          </a:solidFill>
          <a:latin typeface="FrutigerNext LT Medium" pitchFamily="34" charset="0"/>
          <a:ea typeface="黑体" pitchFamily="2" charset="-122"/>
        </a:defRPr>
      </a:lvl9pPr>
    </p:titleStyle>
    <p:bodyStyle>
      <a:lvl1pPr marL="328430" indent="-328430" algn="l" defTabSz="877398" rtl="0" fontAlgn="base">
        <a:lnSpc>
          <a:spcPct val="140000"/>
        </a:lnSpc>
        <a:spcBef>
          <a:spcPct val="0"/>
        </a:spcBef>
        <a:spcAft>
          <a:spcPct val="0"/>
        </a:spcAft>
        <a:buClr>
          <a:schemeClr val="bg2"/>
        </a:buClr>
        <a:buSzPct val="60000"/>
        <a:buFont typeface="Wingdings" pitchFamily="2" charset="2"/>
        <a:buChar char="l"/>
        <a:defRPr sz="2099" b="1">
          <a:solidFill>
            <a:schemeClr val="tx1"/>
          </a:solidFill>
          <a:latin typeface="+mn-lt"/>
          <a:ea typeface="+mn-ea"/>
          <a:cs typeface="+mn-cs"/>
        </a:defRPr>
      </a:lvl1pPr>
      <a:lvl2pPr marL="713980" indent="-274486" algn="l" defTabSz="877398" rtl="0" fontAlgn="base">
        <a:lnSpc>
          <a:spcPct val="140000"/>
        </a:lnSpc>
        <a:spcBef>
          <a:spcPct val="0"/>
        </a:spcBef>
        <a:spcAft>
          <a:spcPct val="0"/>
        </a:spcAft>
        <a:buClr>
          <a:schemeClr val="tx1"/>
        </a:buClr>
        <a:buSzPct val="50000"/>
        <a:buFont typeface="Wingdings" pitchFamily="2" charset="2"/>
        <a:buChar char="p"/>
        <a:defRPr sz="1899">
          <a:solidFill>
            <a:schemeClr val="tx1"/>
          </a:solidFill>
          <a:latin typeface="+mn-lt"/>
          <a:ea typeface="+mn-ea"/>
        </a:defRPr>
      </a:lvl2pPr>
      <a:lvl3pPr marL="1097940" indent="-220541" algn="l" defTabSz="877398" rtl="0" fontAlgn="base">
        <a:lnSpc>
          <a:spcPct val="140000"/>
        </a:lnSpc>
        <a:spcBef>
          <a:spcPct val="0"/>
        </a:spcBef>
        <a:spcAft>
          <a:spcPct val="0"/>
        </a:spcAft>
        <a:buSzPct val="50000"/>
        <a:buFont typeface="Wingdings" pitchFamily="2" charset="2"/>
        <a:buChar char="n"/>
        <a:defRPr sz="1799">
          <a:solidFill>
            <a:schemeClr val="tx1"/>
          </a:solidFill>
          <a:latin typeface="FrutigerNext LT Light" pitchFamily="34" charset="0"/>
          <a:ea typeface="+mn-ea"/>
        </a:defRPr>
      </a:lvl3pPr>
      <a:lvl4pPr marL="1535844" indent="-220541" algn="l" defTabSz="877398" rtl="0" fontAlgn="base">
        <a:lnSpc>
          <a:spcPct val="140000"/>
        </a:lnSpc>
        <a:spcBef>
          <a:spcPct val="0"/>
        </a:spcBef>
        <a:spcAft>
          <a:spcPct val="0"/>
        </a:spcAft>
        <a:buChar char="–"/>
        <a:defRPr sz="1500">
          <a:solidFill>
            <a:schemeClr val="tx1"/>
          </a:solidFill>
          <a:latin typeface="+mj-lt"/>
          <a:ea typeface="+mn-ea"/>
        </a:defRPr>
      </a:lvl4pPr>
      <a:lvl5pPr marL="1975339" indent="-220541" algn="l" defTabSz="877398" rtl="0" fontAlgn="base">
        <a:lnSpc>
          <a:spcPct val="140000"/>
        </a:lnSpc>
        <a:spcBef>
          <a:spcPct val="0"/>
        </a:spcBef>
        <a:spcAft>
          <a:spcPct val="0"/>
        </a:spcAft>
        <a:buFont typeface="FrutigerNext LT Medium" pitchFamily="34" charset="0"/>
        <a:buChar char="~"/>
        <a:defRPr sz="1300">
          <a:solidFill>
            <a:schemeClr val="tx1"/>
          </a:solidFill>
          <a:latin typeface="+mj-lt"/>
          <a:ea typeface="+mn-ea"/>
        </a:defRPr>
      </a:lvl5pPr>
      <a:lvl6pPr marL="2432283" indent="-220541" algn="l" defTabSz="877398" rtl="0" fontAlgn="base">
        <a:lnSpc>
          <a:spcPct val="140000"/>
        </a:lnSpc>
        <a:spcBef>
          <a:spcPct val="0"/>
        </a:spcBef>
        <a:spcAft>
          <a:spcPct val="0"/>
        </a:spcAft>
        <a:buFont typeface="FrutigerNext LT Medium" pitchFamily="34" charset="0"/>
        <a:buChar char="~"/>
        <a:defRPr sz="1300">
          <a:solidFill>
            <a:schemeClr val="tx1"/>
          </a:solidFill>
          <a:latin typeface="+mj-lt"/>
          <a:ea typeface="+mn-ea"/>
        </a:defRPr>
      </a:lvl6pPr>
      <a:lvl7pPr marL="2889229" indent="-220541" algn="l" defTabSz="877398" rtl="0" fontAlgn="base">
        <a:lnSpc>
          <a:spcPct val="140000"/>
        </a:lnSpc>
        <a:spcBef>
          <a:spcPct val="0"/>
        </a:spcBef>
        <a:spcAft>
          <a:spcPct val="0"/>
        </a:spcAft>
        <a:buFont typeface="FrutigerNext LT Medium" pitchFamily="34" charset="0"/>
        <a:buChar char="~"/>
        <a:defRPr sz="1300">
          <a:solidFill>
            <a:schemeClr val="tx1"/>
          </a:solidFill>
          <a:latin typeface="+mj-lt"/>
          <a:ea typeface="+mn-ea"/>
        </a:defRPr>
      </a:lvl7pPr>
      <a:lvl8pPr marL="3346174" indent="-220541" algn="l" defTabSz="877398" rtl="0" fontAlgn="base">
        <a:lnSpc>
          <a:spcPct val="140000"/>
        </a:lnSpc>
        <a:spcBef>
          <a:spcPct val="0"/>
        </a:spcBef>
        <a:spcAft>
          <a:spcPct val="0"/>
        </a:spcAft>
        <a:buFont typeface="FrutigerNext LT Medium" pitchFamily="34" charset="0"/>
        <a:buChar char="~"/>
        <a:defRPr sz="1300">
          <a:solidFill>
            <a:schemeClr val="tx1"/>
          </a:solidFill>
          <a:latin typeface="+mj-lt"/>
          <a:ea typeface="+mn-ea"/>
        </a:defRPr>
      </a:lvl8pPr>
      <a:lvl9pPr marL="3803121" indent="-220541" algn="l" defTabSz="877398" rtl="0" fontAlgn="base">
        <a:lnSpc>
          <a:spcPct val="140000"/>
        </a:lnSpc>
        <a:spcBef>
          <a:spcPct val="0"/>
        </a:spcBef>
        <a:spcAft>
          <a:spcPct val="0"/>
        </a:spcAft>
        <a:buFont typeface="FrutigerNext LT Medium" pitchFamily="34" charset="0"/>
        <a:buChar char="~"/>
        <a:defRPr sz="1300">
          <a:solidFill>
            <a:schemeClr val="tx1"/>
          </a:solidFill>
          <a:latin typeface="+mj-lt"/>
          <a:ea typeface="+mn-ea"/>
        </a:defRPr>
      </a:lvl9pPr>
    </p:bodyStyle>
    <p:otherStyle>
      <a:defPPr>
        <a:defRPr lang="zh-CN"/>
      </a:defPPr>
      <a:lvl1pPr marL="0" algn="l" defTabSz="913893" rtl="0" eaLnBrk="1" latinLnBrk="0" hangingPunct="1">
        <a:defRPr sz="1799" kern="1200">
          <a:solidFill>
            <a:schemeClr val="tx1"/>
          </a:solidFill>
          <a:latin typeface="+mn-lt"/>
          <a:ea typeface="+mn-ea"/>
          <a:cs typeface="+mn-cs"/>
        </a:defRPr>
      </a:lvl1pPr>
      <a:lvl2pPr marL="456945" algn="l" defTabSz="913893" rtl="0" eaLnBrk="1" latinLnBrk="0" hangingPunct="1">
        <a:defRPr sz="1799" kern="1200">
          <a:solidFill>
            <a:schemeClr val="tx1"/>
          </a:solidFill>
          <a:latin typeface="+mn-lt"/>
          <a:ea typeface="+mn-ea"/>
          <a:cs typeface="+mn-cs"/>
        </a:defRPr>
      </a:lvl2pPr>
      <a:lvl3pPr marL="913893" algn="l" defTabSz="913893" rtl="0" eaLnBrk="1" latinLnBrk="0" hangingPunct="1">
        <a:defRPr sz="1799" kern="1200">
          <a:solidFill>
            <a:schemeClr val="tx1"/>
          </a:solidFill>
          <a:latin typeface="+mn-lt"/>
          <a:ea typeface="+mn-ea"/>
          <a:cs typeface="+mn-cs"/>
        </a:defRPr>
      </a:lvl3pPr>
      <a:lvl4pPr marL="1370837" algn="l" defTabSz="913893" rtl="0" eaLnBrk="1" latinLnBrk="0" hangingPunct="1">
        <a:defRPr sz="1799" kern="1200">
          <a:solidFill>
            <a:schemeClr val="tx1"/>
          </a:solidFill>
          <a:latin typeface="+mn-lt"/>
          <a:ea typeface="+mn-ea"/>
          <a:cs typeface="+mn-cs"/>
        </a:defRPr>
      </a:lvl4pPr>
      <a:lvl5pPr marL="1827783" algn="l" defTabSz="913893" rtl="0" eaLnBrk="1" latinLnBrk="0" hangingPunct="1">
        <a:defRPr sz="1799" kern="1200">
          <a:solidFill>
            <a:schemeClr val="tx1"/>
          </a:solidFill>
          <a:latin typeface="+mn-lt"/>
          <a:ea typeface="+mn-ea"/>
          <a:cs typeface="+mn-cs"/>
        </a:defRPr>
      </a:lvl5pPr>
      <a:lvl6pPr marL="2284727" algn="l" defTabSz="913893" rtl="0" eaLnBrk="1" latinLnBrk="0" hangingPunct="1">
        <a:defRPr sz="1799" kern="1200">
          <a:solidFill>
            <a:schemeClr val="tx1"/>
          </a:solidFill>
          <a:latin typeface="+mn-lt"/>
          <a:ea typeface="+mn-ea"/>
          <a:cs typeface="+mn-cs"/>
        </a:defRPr>
      </a:lvl6pPr>
      <a:lvl7pPr marL="2741672" algn="l" defTabSz="913893" rtl="0" eaLnBrk="1" latinLnBrk="0" hangingPunct="1">
        <a:defRPr sz="1799" kern="1200">
          <a:solidFill>
            <a:schemeClr val="tx1"/>
          </a:solidFill>
          <a:latin typeface="+mn-lt"/>
          <a:ea typeface="+mn-ea"/>
          <a:cs typeface="+mn-cs"/>
        </a:defRPr>
      </a:lvl7pPr>
      <a:lvl8pPr marL="3198620" algn="l" defTabSz="913893" rtl="0" eaLnBrk="1" latinLnBrk="0" hangingPunct="1">
        <a:defRPr sz="1799" kern="1200">
          <a:solidFill>
            <a:schemeClr val="tx1"/>
          </a:solidFill>
          <a:latin typeface="+mn-lt"/>
          <a:ea typeface="+mn-ea"/>
          <a:cs typeface="+mn-cs"/>
        </a:defRPr>
      </a:lvl8pPr>
      <a:lvl9pPr marL="3655565" algn="l" defTabSz="913893" rtl="0" eaLnBrk="1" latinLnBrk="0" hangingPunct="1">
        <a:defRPr sz="17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sz="quarter"/>
          </p:nvPr>
        </p:nvSpPr>
        <p:spPr>
          <a:xfrm>
            <a:off x="-4625" y="980728"/>
            <a:ext cx="10510190" cy="1728192"/>
          </a:xfrm>
        </p:spPr>
        <p:txBody>
          <a:bodyPr/>
          <a:lstStyle/>
          <a:p>
            <a:r>
              <a:rPr lang="en-US" dirty="0" smtClean="0"/>
              <a:t>Summary 28/08</a:t>
            </a:r>
            <a:br>
              <a:rPr lang="en-US" dirty="0" smtClean="0"/>
            </a:br>
            <a:r>
              <a:rPr lang="en-US" dirty="0" smtClean="0"/>
              <a:t/>
            </a:r>
            <a:br>
              <a:rPr lang="en-US" dirty="0" smtClean="0"/>
            </a:br>
            <a:r>
              <a:rPr lang="en-US" sz="2800" b="0" dirty="0" smtClean="0">
                <a:solidFill>
                  <a:schemeClr val="tx1"/>
                </a:solidFill>
              </a:rPr>
              <a:t>Filip Krasniqi, Jocelyne Elias and </a:t>
            </a:r>
            <a:r>
              <a:rPr lang="en-US" sz="2800" b="0" dirty="0" err="1" smtClean="0">
                <a:solidFill>
                  <a:schemeClr val="tx1"/>
                </a:solidFill>
              </a:rPr>
              <a:t>Jérémie</a:t>
            </a:r>
            <a:r>
              <a:rPr lang="en-US" sz="2800" b="0" dirty="0" smtClean="0">
                <a:solidFill>
                  <a:schemeClr val="tx1"/>
                </a:solidFill>
              </a:rPr>
              <a:t> </a:t>
            </a:r>
            <a:r>
              <a:rPr lang="en-US" sz="2800" b="0" dirty="0" err="1" smtClean="0">
                <a:solidFill>
                  <a:schemeClr val="tx1"/>
                </a:solidFill>
              </a:rPr>
              <a:t>Leguay</a:t>
            </a:r>
            <a:endParaRPr lang="en-US" dirty="0"/>
          </a:p>
        </p:txBody>
      </p:sp>
      <p:sp>
        <p:nvSpPr>
          <p:cNvPr id="3" name="Title 3"/>
          <p:cNvSpPr txBox="1">
            <a:spLocks/>
          </p:cNvSpPr>
          <p:nvPr/>
        </p:nvSpPr>
        <p:spPr bwMode="auto">
          <a:xfrm>
            <a:off x="47328" y="3635673"/>
            <a:ext cx="10510190" cy="13054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04471" tIns="52235" rIns="104471" bIns="52235" numCol="1" anchor="ctr" anchorCtr="0" compatLnSpc="1">
            <a:prstTxWarp prst="textNoShape">
              <a:avLst/>
            </a:prstTxWarp>
          </a:bodyPr>
          <a:lstStyle>
            <a:lvl1pPr algn="l" rtl="0" eaLnBrk="0" fontAlgn="base" hangingPunct="0">
              <a:spcBef>
                <a:spcPct val="0"/>
              </a:spcBef>
              <a:spcAft>
                <a:spcPct val="0"/>
              </a:spcAft>
              <a:defRPr sz="3199" b="1">
                <a:solidFill>
                  <a:srgbClr val="990000"/>
                </a:solidFill>
                <a:latin typeface="Arial" pitchFamily="34" charset="0"/>
                <a:ea typeface="黑体" pitchFamily="49" charset="-122"/>
                <a:cs typeface="Arial" pitchFamily="34" charset="0"/>
              </a:defRPr>
            </a:lvl1pPr>
            <a:lvl2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2pPr>
            <a:lvl3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3pPr>
            <a:lvl4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4pPr>
            <a:lvl5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5pPr>
            <a:lvl6pPr marL="457063"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6pPr>
            <a:lvl7pPr marL="914126"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7pPr>
            <a:lvl8pPr marL="1371189"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8pPr>
            <a:lvl9pPr marL="182825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9pPr>
          </a:lstStyle>
          <a:p>
            <a:pPr algn="ctr"/>
            <a:r>
              <a:rPr lang="en-US" b="0" kern="0" dirty="0" smtClean="0">
                <a:solidFill>
                  <a:schemeClr val="tx1"/>
                </a:solidFill>
              </a:rPr>
              <a:t>August 28, 2019</a:t>
            </a:r>
            <a:endParaRPr lang="en-US" kern="0" dirty="0"/>
          </a:p>
        </p:txBody>
      </p:sp>
    </p:spTree>
    <p:extLst>
      <p:ext uri="{BB962C8B-B14F-4D97-AF65-F5344CB8AC3E}">
        <p14:creationId xmlns:p14="http://schemas.microsoft.com/office/powerpoint/2010/main" val="1520771250"/>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9720" y="73371"/>
            <a:ext cx="11160124" cy="539749"/>
          </a:xfrm>
        </p:spPr>
        <p:txBody>
          <a:bodyPr/>
          <a:lstStyle/>
          <a:p>
            <a:pPr algn="ctr"/>
            <a:r>
              <a:rPr lang="en-US" sz="2800" dirty="0" smtClean="0"/>
              <a:t>Main points</a:t>
            </a:r>
            <a:endParaRPr lang="en-US" sz="2600" dirty="0"/>
          </a:p>
        </p:txBody>
      </p:sp>
      <p:sp>
        <p:nvSpPr>
          <p:cNvPr id="3" name="Text Placeholder 2"/>
          <p:cNvSpPr>
            <a:spLocks noGrp="1"/>
          </p:cNvSpPr>
          <p:nvPr>
            <p:ph type="body" sz="quarter" idx="11"/>
          </p:nvPr>
        </p:nvSpPr>
        <p:spPr>
          <a:xfrm>
            <a:off x="308310" y="476672"/>
            <a:ext cx="11562943" cy="5307931"/>
          </a:xfrm>
        </p:spPr>
        <p:txBody>
          <a:bodyPr numCol="2"/>
          <a:lstStyle/>
          <a:p>
            <a:r>
              <a:rPr lang="en-US" sz="1400" b="1" dirty="0" smtClean="0">
                <a:solidFill>
                  <a:schemeClr val="tx1">
                    <a:lumMod val="75000"/>
                    <a:lumOff val="25000"/>
                  </a:schemeClr>
                </a:solidFill>
                <a:latin typeface="Arial" panose="020B0604020202020204" pitchFamily="34" charset="0"/>
                <a:cs typeface="Arial" panose="020B0604020202020204" pitchFamily="34" charset="0"/>
              </a:rPr>
              <a:t>Building datasets…</a:t>
            </a:r>
          </a:p>
          <a:p>
            <a:pPr lvl="1"/>
            <a:r>
              <a:rPr lang="en-US" sz="1200" dirty="0" smtClean="0">
                <a:solidFill>
                  <a:schemeClr val="tx1">
                    <a:lumMod val="75000"/>
                    <a:lumOff val="25000"/>
                  </a:schemeClr>
                </a:solidFill>
                <a:latin typeface="Arial" panose="020B0604020202020204" pitchFamily="34" charset="0"/>
                <a:cs typeface="Arial" panose="020B0604020202020204" pitchFamily="34" charset="0"/>
              </a:rPr>
              <a:t>Network 10 nodes as 1) ok</a:t>
            </a:r>
          </a:p>
          <a:p>
            <a:pPr lvl="1"/>
            <a:r>
              <a:rPr lang="en-US" sz="1200" dirty="0" smtClean="0">
                <a:solidFill>
                  <a:schemeClr val="tx1">
                    <a:lumMod val="75000"/>
                    <a:lumOff val="25000"/>
                  </a:schemeClr>
                </a:solidFill>
                <a:latin typeface="Arial" panose="020B0604020202020204" pitchFamily="34" charset="0"/>
                <a:cs typeface="Arial" panose="020B0604020202020204" pitchFamily="34" charset="0"/>
              </a:rPr>
              <a:t>Abilene: entirely ready in 2 weeks</a:t>
            </a:r>
          </a:p>
          <a:p>
            <a:pPr lvl="1"/>
            <a:r>
              <a:rPr lang="en-US" sz="1200" dirty="0" smtClean="0">
                <a:solidFill>
                  <a:schemeClr val="tx1">
                    <a:lumMod val="75000"/>
                    <a:lumOff val="25000"/>
                  </a:schemeClr>
                </a:solidFill>
                <a:latin typeface="Arial" panose="020B0604020202020204" pitchFamily="34" charset="0"/>
                <a:cs typeface="Arial" panose="020B0604020202020204" pitchFamily="34" charset="0"/>
              </a:rPr>
              <a:t>NSF: start in next days</a:t>
            </a:r>
          </a:p>
          <a:p>
            <a:pPr lvl="1"/>
            <a:r>
              <a:rPr lang="en-US" sz="1200" dirty="0" smtClean="0">
                <a:solidFill>
                  <a:schemeClr val="tx1">
                    <a:lumMod val="75000"/>
                    <a:lumOff val="25000"/>
                  </a:schemeClr>
                </a:solidFill>
                <a:latin typeface="Arial" panose="020B0604020202020204" pitchFamily="34" charset="0"/>
                <a:cs typeface="Arial" panose="020B0604020202020204" pitchFamily="34" charset="0"/>
              </a:rPr>
              <a:t>Geant2?</a:t>
            </a:r>
          </a:p>
          <a:p>
            <a:r>
              <a:rPr lang="en-US" sz="1400" b="1" dirty="0" smtClean="0">
                <a:solidFill>
                  <a:schemeClr val="tx1">
                    <a:lumMod val="75000"/>
                    <a:lumOff val="25000"/>
                  </a:schemeClr>
                </a:solidFill>
                <a:latin typeface="Arial" panose="020B0604020202020204" pitchFamily="34" charset="0"/>
                <a:cs typeface="Arial" panose="020B0604020202020204" pitchFamily="34" charset="0"/>
              </a:rPr>
              <a:t>Updates on learning</a:t>
            </a:r>
          </a:p>
          <a:p>
            <a:pPr lvl="1"/>
            <a:r>
              <a:rPr lang="en-US" sz="1400" dirty="0">
                <a:solidFill>
                  <a:schemeClr val="tx1">
                    <a:lumMod val="75000"/>
                    <a:lumOff val="25000"/>
                  </a:schemeClr>
                </a:solidFill>
                <a:latin typeface="Arial" panose="020B0604020202020204" pitchFamily="34" charset="0"/>
                <a:cs typeface="Arial" panose="020B0604020202020204" pitchFamily="34" charset="0"/>
              </a:rPr>
              <a:t>Scenario: fixed topology, varying intensity</a:t>
            </a:r>
          </a:p>
          <a:p>
            <a:pPr lvl="2"/>
            <a:r>
              <a:rPr lang="en-US" sz="1400" dirty="0">
                <a:solidFill>
                  <a:schemeClr val="tx1">
                    <a:lumMod val="75000"/>
                    <a:lumOff val="25000"/>
                  </a:schemeClr>
                </a:solidFill>
                <a:latin typeface="Arial" panose="020B0604020202020204" pitchFamily="34" charset="0"/>
                <a:cs typeface="Arial" panose="020B0604020202020204" pitchFamily="34" charset="0"/>
              </a:rPr>
              <a:t>Dataset from 1): RF and DL ok</a:t>
            </a:r>
          </a:p>
          <a:p>
            <a:pPr lvl="2"/>
            <a:r>
              <a:rPr lang="en-US" sz="1400" dirty="0">
                <a:solidFill>
                  <a:schemeClr val="tx1">
                    <a:lumMod val="75000"/>
                    <a:lumOff val="25000"/>
                  </a:schemeClr>
                </a:solidFill>
                <a:latin typeface="Arial" panose="020B0604020202020204" pitchFamily="34" charset="0"/>
                <a:cs typeface="Arial" panose="020B0604020202020204" pitchFamily="34" charset="0"/>
              </a:rPr>
              <a:t>Dataset from 3): RF and DL ok</a:t>
            </a:r>
          </a:p>
          <a:p>
            <a:pPr lvl="2"/>
            <a:r>
              <a:rPr lang="en-US" sz="1400" dirty="0">
                <a:solidFill>
                  <a:schemeClr val="tx1">
                    <a:lumMod val="75000"/>
                    <a:lumOff val="25000"/>
                  </a:schemeClr>
                </a:solidFill>
                <a:latin typeface="Arial" panose="020B0604020202020204" pitchFamily="34" charset="0"/>
                <a:cs typeface="Arial" panose="020B0604020202020204" pitchFamily="34" charset="0"/>
              </a:rPr>
              <a:t>Our dataset: not good -&gt; comparison between datasets</a:t>
            </a:r>
          </a:p>
          <a:p>
            <a:pPr lvl="1"/>
            <a:r>
              <a:rPr lang="en-US" sz="1400" b="1" dirty="0">
                <a:solidFill>
                  <a:schemeClr val="tx1">
                    <a:lumMod val="75000"/>
                    <a:lumOff val="25000"/>
                  </a:schemeClr>
                </a:solidFill>
                <a:latin typeface="Arial" panose="020B0604020202020204" pitchFamily="34" charset="0"/>
                <a:cs typeface="Arial" panose="020B0604020202020204" pitchFamily="34" charset="0"/>
              </a:rPr>
              <a:t>Scenario: varying topology on 1)</a:t>
            </a:r>
          </a:p>
          <a:p>
            <a:pPr lvl="2"/>
            <a:r>
              <a:rPr lang="en-US" sz="1400" dirty="0">
                <a:solidFill>
                  <a:schemeClr val="tx1">
                    <a:lumMod val="75000"/>
                    <a:lumOff val="25000"/>
                  </a:schemeClr>
                </a:solidFill>
                <a:latin typeface="Arial" panose="020B0604020202020204" pitchFamily="34" charset="0"/>
                <a:cs typeface="Arial" panose="020B0604020202020204" pitchFamily="34" charset="0"/>
              </a:rPr>
              <a:t>Attention (lower level then GCN)</a:t>
            </a:r>
          </a:p>
          <a:p>
            <a:pPr lvl="2"/>
            <a:r>
              <a:rPr lang="en-US" sz="1400" dirty="0">
                <a:solidFill>
                  <a:schemeClr val="tx1">
                    <a:lumMod val="75000"/>
                    <a:lumOff val="25000"/>
                  </a:schemeClr>
                </a:solidFill>
                <a:latin typeface="Arial" panose="020B0604020202020204" pitchFamily="34" charset="0"/>
                <a:cs typeface="Arial" panose="020B0604020202020204" pitchFamily="34" charset="0"/>
              </a:rPr>
              <a:t>GCN: implemented to adapt to more topologies but not good results yet (tried on understanding dataset)</a:t>
            </a:r>
          </a:p>
          <a:p>
            <a:pPr lvl="3"/>
            <a:r>
              <a:rPr lang="en-US" dirty="0">
                <a:solidFill>
                  <a:schemeClr val="tx1">
                    <a:lumMod val="75000"/>
                    <a:lumOff val="25000"/>
                  </a:schemeClr>
                </a:solidFill>
                <a:latin typeface="Arial" panose="020B0604020202020204" pitchFamily="34" charset="0"/>
                <a:cs typeface="Arial" panose="020B0604020202020204" pitchFamily="34" charset="0"/>
              </a:rPr>
              <a:t>Capacity in input</a:t>
            </a:r>
          </a:p>
          <a:p>
            <a:pPr lvl="3"/>
            <a:r>
              <a:rPr lang="en-US" dirty="0">
                <a:solidFill>
                  <a:schemeClr val="tx1">
                    <a:lumMod val="75000"/>
                    <a:lumOff val="25000"/>
                  </a:schemeClr>
                </a:solidFill>
                <a:latin typeface="Arial" panose="020B0604020202020204" pitchFamily="34" charset="0"/>
                <a:cs typeface="Arial" panose="020B0604020202020204" pitchFamily="34" charset="0"/>
              </a:rPr>
              <a:t>Load in same way as adjacency?</a:t>
            </a:r>
          </a:p>
          <a:p>
            <a:pPr lvl="2"/>
            <a:r>
              <a:rPr lang="en-US" sz="1400" dirty="0">
                <a:solidFill>
                  <a:schemeClr val="tx1">
                    <a:lumMod val="75000"/>
                    <a:lumOff val="25000"/>
                  </a:schemeClr>
                </a:solidFill>
                <a:latin typeface="Arial" panose="020B0604020202020204" pitchFamily="34" charset="0"/>
                <a:cs typeface="Arial" panose="020B0604020202020204" pitchFamily="34" charset="0"/>
              </a:rPr>
              <a:t>Need for data from more topologies</a:t>
            </a:r>
          </a:p>
          <a:p>
            <a:pPr marL="457063" lvl="1" indent="0">
              <a:buNone/>
            </a:pPr>
            <a:endParaRPr lang="en-US" sz="1400" b="1" dirty="0">
              <a:solidFill>
                <a:schemeClr val="tx1">
                  <a:lumMod val="75000"/>
                  <a:lumOff val="25000"/>
                </a:schemeClr>
              </a:solidFill>
              <a:latin typeface="Arial" panose="020B0604020202020204" pitchFamily="34" charset="0"/>
              <a:cs typeface="Arial" panose="020B0604020202020204" pitchFamily="34" charset="0"/>
            </a:endParaRPr>
          </a:p>
          <a:p>
            <a:r>
              <a:rPr lang="en-US" sz="1400" b="1" dirty="0" smtClean="0">
                <a:solidFill>
                  <a:srgbClr val="0000FF"/>
                </a:solidFill>
                <a:latin typeface="Arial" panose="020B0604020202020204" pitchFamily="34" charset="0"/>
                <a:cs typeface="Arial" panose="020B0604020202020204" pitchFamily="34" charset="0"/>
              </a:rPr>
              <a:t>Next steps</a:t>
            </a:r>
          </a:p>
          <a:p>
            <a:pPr lvl="1"/>
            <a:r>
              <a:rPr lang="en-US" sz="1400" dirty="0" smtClean="0">
                <a:solidFill>
                  <a:schemeClr val="tx1">
                    <a:lumMod val="75000"/>
                    <a:lumOff val="25000"/>
                  </a:schemeClr>
                </a:solidFill>
                <a:latin typeface="Arial" panose="020B0604020202020204" pitchFamily="34" charset="0"/>
                <a:cs typeface="Arial" panose="020B0604020202020204" pitchFamily="34" charset="0"/>
              </a:rPr>
              <a:t>Continue generating datasets: </a:t>
            </a:r>
            <a:r>
              <a:rPr lang="en-US" sz="1400" dirty="0" err="1" smtClean="0">
                <a:solidFill>
                  <a:schemeClr val="tx1">
                    <a:lumMod val="75000"/>
                    <a:lumOff val="25000"/>
                  </a:schemeClr>
                </a:solidFill>
                <a:latin typeface="Arial" panose="020B0604020202020204" pitchFamily="34" charset="0"/>
                <a:cs typeface="Arial" panose="020B0604020202020204" pitchFamily="34" charset="0"/>
              </a:rPr>
              <a:t>nsf</a:t>
            </a:r>
            <a:r>
              <a:rPr lang="en-US" sz="1400" dirty="0" smtClean="0">
                <a:solidFill>
                  <a:schemeClr val="tx1">
                    <a:lumMod val="75000"/>
                    <a:lumOff val="25000"/>
                  </a:schemeClr>
                </a:solidFill>
                <a:latin typeface="Arial" panose="020B0604020202020204" pitchFamily="34" charset="0"/>
                <a:cs typeface="Arial" panose="020B0604020202020204" pitchFamily="34" charset="0"/>
              </a:rPr>
              <a:t>, geant2</a:t>
            </a:r>
          </a:p>
          <a:p>
            <a:pPr lvl="1"/>
            <a:r>
              <a:rPr lang="en-US" sz="1400" dirty="0" smtClean="0">
                <a:solidFill>
                  <a:schemeClr val="tx1">
                    <a:lumMod val="75000"/>
                    <a:lumOff val="25000"/>
                  </a:schemeClr>
                </a:solidFill>
                <a:latin typeface="Arial" panose="020B0604020202020204" pitchFamily="34" charset="0"/>
                <a:cs typeface="Arial" panose="020B0604020202020204" pitchFamily="34" charset="0"/>
              </a:rPr>
              <a:t>Solve issue on learning in our dataset</a:t>
            </a:r>
          </a:p>
          <a:p>
            <a:pPr lvl="2"/>
            <a:r>
              <a:rPr lang="en-US" sz="1400" dirty="0" smtClean="0">
                <a:solidFill>
                  <a:schemeClr val="tx1">
                    <a:lumMod val="75000"/>
                    <a:lumOff val="25000"/>
                  </a:schemeClr>
                </a:solidFill>
                <a:latin typeface="Arial" panose="020B0604020202020204" pitchFamily="34" charset="0"/>
                <a:cs typeface="Arial" panose="020B0604020202020204" pitchFamily="34" charset="0"/>
              </a:rPr>
              <a:t>Goal: generalize on unseen intensities obtained from different simulations</a:t>
            </a:r>
          </a:p>
          <a:p>
            <a:pPr lvl="1"/>
            <a:r>
              <a:rPr lang="en-US" sz="1400" dirty="0" smtClean="0">
                <a:solidFill>
                  <a:schemeClr val="tx1">
                    <a:lumMod val="75000"/>
                    <a:lumOff val="25000"/>
                  </a:schemeClr>
                </a:solidFill>
                <a:latin typeface="Arial" panose="020B0604020202020204" pitchFamily="34" charset="0"/>
                <a:cs typeface="Arial" panose="020B0604020202020204" pitchFamily="34" charset="0"/>
              </a:rPr>
              <a:t>Provide different features in input and compare results</a:t>
            </a:r>
          </a:p>
          <a:p>
            <a:pPr lvl="1"/>
            <a:r>
              <a:rPr lang="en-US" sz="1400" dirty="0" smtClean="0">
                <a:solidFill>
                  <a:schemeClr val="tx1">
                    <a:lumMod val="75000"/>
                    <a:lumOff val="25000"/>
                  </a:schemeClr>
                </a:solidFill>
                <a:latin typeface="Arial" panose="020B0604020202020204" pitchFamily="34" charset="0"/>
                <a:cs typeface="Arial" panose="020B0604020202020204" pitchFamily="34" charset="0"/>
              </a:rPr>
              <a:t>Modeling in varying topology</a:t>
            </a:r>
          </a:p>
          <a:p>
            <a:pPr lvl="1"/>
            <a:r>
              <a:rPr lang="en-US" sz="1400" b="1" dirty="0" smtClean="0">
                <a:solidFill>
                  <a:srgbClr val="0070C0"/>
                </a:solidFill>
                <a:latin typeface="Arial" panose="020B0604020202020204" pitchFamily="34" charset="0"/>
                <a:cs typeface="Arial" panose="020B0604020202020204" pitchFamily="34" charset="0"/>
              </a:rPr>
              <a:t>Custom routing during simulations?</a:t>
            </a:r>
          </a:p>
          <a:p>
            <a:pPr marL="1199893" lvl="2" indent="-342900">
              <a:buFont typeface="+mj-lt"/>
              <a:buAutoNum type="arabicPeriod"/>
            </a:pPr>
            <a:endParaRPr lang="en-US" sz="1400" b="1"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5" name="Text Placeholder 2"/>
          <p:cNvSpPr txBox="1">
            <a:spLocks/>
          </p:cNvSpPr>
          <p:nvPr/>
        </p:nvSpPr>
        <p:spPr>
          <a:xfrm>
            <a:off x="515938" y="2708920"/>
            <a:ext cx="10943167" cy="249684"/>
          </a:xfrm>
          <a:prstGeom prst="rect">
            <a:avLst/>
          </a:prstGeom>
        </p:spPr>
        <p:txBody>
          <a:bodyPr vert="horz" lIns="0" tIns="0" rIns="0" bIns="0" numCol="1" rtlCol="0">
            <a:spAutoFit/>
          </a:bodyPr>
          <a:lstStyle>
            <a:lvl1pPr marL="216000" indent="-216000" algn="l" defTabSz="914400" rtl="0" eaLnBrk="1" latinLnBrk="0" hangingPunct="1">
              <a:lnSpc>
                <a:spcPct val="140000"/>
              </a:lnSpc>
              <a:spcBef>
                <a:spcPct val="0"/>
              </a:spcBef>
              <a:spcAft>
                <a:spcPts val="400"/>
              </a:spcAft>
              <a:buClr>
                <a:schemeClr val="tx1">
                  <a:lumMod val="50000"/>
                  <a:lumOff val="50000"/>
                </a:schemeClr>
              </a:buClr>
              <a:buSzPct val="60000"/>
              <a:buFont typeface="Wingdings" panose="05000000000000000000" pitchFamily="2" charset="2"/>
              <a:buChar char="n"/>
              <a:defRPr sz="1800" kern="1200">
                <a:solidFill>
                  <a:schemeClr val="tx1">
                    <a:lumMod val="75000"/>
                    <a:lumOff val="25000"/>
                  </a:schemeClr>
                </a:solidFill>
                <a:latin typeface="微软雅黑" pitchFamily="34" charset="-122"/>
                <a:ea typeface="微软雅黑" pitchFamily="34" charset="-122"/>
                <a:cs typeface="+mn-cs"/>
              </a:defRPr>
            </a:lvl1pPr>
            <a:lvl2pPr marL="396000" indent="-180000" algn="l" defTabSz="914400" rtl="0" eaLnBrk="1" latinLnBrk="0" hangingPunct="1">
              <a:lnSpc>
                <a:spcPct val="140000"/>
              </a:lnSpc>
              <a:spcBef>
                <a:spcPct val="0"/>
              </a:spcBef>
              <a:spcAft>
                <a:spcPts val="400"/>
              </a:spcAft>
              <a:buClr>
                <a:schemeClr val="tx1">
                  <a:lumMod val="50000"/>
                  <a:lumOff val="50000"/>
                </a:schemeClr>
              </a:buClr>
              <a:buFont typeface="微软雅黑" panose="020B0503020204020204" pitchFamily="34" charset="-122"/>
              <a:buChar char="›"/>
              <a:defRPr sz="1600" kern="1200">
                <a:solidFill>
                  <a:schemeClr val="tx1">
                    <a:lumMod val="75000"/>
                    <a:lumOff val="25000"/>
                  </a:schemeClr>
                </a:solidFill>
                <a:latin typeface="微软雅黑" pitchFamily="34" charset="-122"/>
                <a:ea typeface="微软雅黑" pitchFamily="34" charset="-122"/>
                <a:cs typeface="+mn-cs"/>
              </a:defRPr>
            </a:lvl2pPr>
            <a:lvl3pPr marL="574675" indent="-180975" algn="l" defTabSz="914400" rtl="0" eaLnBrk="1" latinLnBrk="0" hangingPunct="1">
              <a:lnSpc>
                <a:spcPct val="140000"/>
              </a:lnSpc>
              <a:spcBef>
                <a:spcPct val="0"/>
              </a:spcBef>
              <a:spcAft>
                <a:spcPts val="400"/>
              </a:spcAft>
              <a:buClr>
                <a:schemeClr val="tx1">
                  <a:lumMod val="50000"/>
                  <a:lumOff val="50000"/>
                </a:schemeClr>
              </a:buClr>
              <a:buFont typeface="FrutigerNext LT Regular" panose="020B0503040504020204" pitchFamily="34" charset="0"/>
              <a:buChar char="»"/>
              <a:defRPr sz="1400" kern="1200">
                <a:solidFill>
                  <a:schemeClr val="tx1">
                    <a:lumMod val="75000"/>
                    <a:lumOff val="25000"/>
                  </a:schemeClr>
                </a:solidFill>
                <a:latin typeface="微软雅黑" pitchFamily="34" charset="-122"/>
                <a:ea typeface="微软雅黑" pitchFamily="34" charset="-122"/>
                <a:cs typeface="+mn-cs"/>
              </a:defRPr>
            </a:lvl3pPr>
            <a:lvl4pPr marL="1600200" indent="-228600" algn="l" defTabSz="914400" rtl="0" eaLnBrk="1" latinLnBrk="0" hangingPunct="1">
              <a:lnSpc>
                <a:spcPct val="130000"/>
              </a:lnSpc>
              <a:spcBef>
                <a:spcPts val="500"/>
              </a:spcBef>
              <a:spcAft>
                <a:spcPts val="300"/>
              </a:spcAft>
              <a:buFont typeface="Wingdings" panose="05000000000000000000" pitchFamily="2" charset="2"/>
              <a:buChar char="n"/>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130000"/>
              </a:lnSpc>
              <a:spcBef>
                <a:spcPts val="500"/>
              </a:spcBef>
              <a:spcAft>
                <a:spcPts val="300"/>
              </a:spcAft>
              <a:buFont typeface="Wingdings" panose="05000000000000000000" pitchFamily="2" charset="2"/>
              <a:buChar char="n"/>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300" dirty="0"/>
          </a:p>
        </p:txBody>
      </p:sp>
    </p:spTree>
    <p:extLst>
      <p:ext uri="{BB962C8B-B14F-4D97-AF65-F5344CB8AC3E}">
        <p14:creationId xmlns:p14="http://schemas.microsoft.com/office/powerpoint/2010/main" val="3122931055"/>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9720" y="73371"/>
            <a:ext cx="11160124" cy="539749"/>
          </a:xfrm>
        </p:spPr>
        <p:txBody>
          <a:bodyPr/>
          <a:lstStyle/>
          <a:p>
            <a:pPr algn="ctr"/>
            <a:r>
              <a:rPr lang="en-US" sz="2800" dirty="0" smtClean="0"/>
              <a:t>Main points</a:t>
            </a:r>
            <a:endParaRPr lang="en-US" sz="2600" dirty="0"/>
          </a:p>
        </p:txBody>
      </p:sp>
      <p:sp>
        <p:nvSpPr>
          <p:cNvPr id="3" name="Text Placeholder 2"/>
          <p:cNvSpPr>
            <a:spLocks noGrp="1"/>
          </p:cNvSpPr>
          <p:nvPr>
            <p:ph type="body" sz="quarter" idx="11"/>
          </p:nvPr>
        </p:nvSpPr>
        <p:spPr>
          <a:xfrm>
            <a:off x="308310" y="476672"/>
            <a:ext cx="11562943" cy="5307931"/>
          </a:xfrm>
        </p:spPr>
        <p:txBody>
          <a:bodyPr numCol="2"/>
          <a:lstStyle/>
          <a:p>
            <a:r>
              <a:rPr lang="en-US" sz="1400" b="1" dirty="0" smtClean="0">
                <a:solidFill>
                  <a:srgbClr val="0000FF"/>
                </a:solidFill>
                <a:latin typeface="Arial" panose="020B0604020202020204" pitchFamily="34" charset="0"/>
                <a:cs typeface="Arial" panose="020B0604020202020204" pitchFamily="34" charset="0"/>
              </a:rPr>
              <a:t>Building datasets…</a:t>
            </a:r>
          </a:p>
          <a:p>
            <a:pPr lvl="1"/>
            <a:r>
              <a:rPr lang="en-US" sz="1200" b="1" dirty="0" smtClean="0">
                <a:solidFill>
                  <a:srgbClr val="0070C0"/>
                </a:solidFill>
                <a:latin typeface="Arial" panose="020B0604020202020204" pitchFamily="34" charset="0"/>
                <a:cs typeface="Arial" panose="020B0604020202020204" pitchFamily="34" charset="0"/>
              </a:rPr>
              <a:t>Network 10 nodes as 1) ok</a:t>
            </a:r>
          </a:p>
          <a:p>
            <a:pPr lvl="1"/>
            <a:r>
              <a:rPr lang="en-US" sz="1200" b="1" dirty="0" smtClean="0">
                <a:solidFill>
                  <a:srgbClr val="0070C0"/>
                </a:solidFill>
                <a:latin typeface="Arial" panose="020B0604020202020204" pitchFamily="34" charset="0"/>
                <a:cs typeface="Arial" panose="020B0604020202020204" pitchFamily="34" charset="0"/>
              </a:rPr>
              <a:t>Abilene: entirely ready in 2 weeks</a:t>
            </a:r>
          </a:p>
          <a:p>
            <a:pPr lvl="1"/>
            <a:r>
              <a:rPr lang="en-US" sz="1200" b="1" dirty="0" smtClean="0">
                <a:solidFill>
                  <a:srgbClr val="0070C0"/>
                </a:solidFill>
                <a:latin typeface="Arial" panose="020B0604020202020204" pitchFamily="34" charset="0"/>
                <a:cs typeface="Arial" panose="020B0604020202020204" pitchFamily="34" charset="0"/>
              </a:rPr>
              <a:t>NSF: start in next days</a:t>
            </a:r>
          </a:p>
          <a:p>
            <a:pPr lvl="1"/>
            <a:r>
              <a:rPr lang="en-US" sz="1200" dirty="0" smtClean="0">
                <a:solidFill>
                  <a:schemeClr val="tx1">
                    <a:lumMod val="75000"/>
                    <a:lumOff val="25000"/>
                  </a:schemeClr>
                </a:solidFill>
                <a:latin typeface="Arial" panose="020B0604020202020204" pitchFamily="34" charset="0"/>
                <a:cs typeface="Arial" panose="020B0604020202020204" pitchFamily="34" charset="0"/>
              </a:rPr>
              <a:t>Geant2?</a:t>
            </a:r>
          </a:p>
          <a:p>
            <a:r>
              <a:rPr lang="en-US" sz="1400" b="1" dirty="0" smtClean="0">
                <a:solidFill>
                  <a:schemeClr val="tx1">
                    <a:lumMod val="75000"/>
                    <a:lumOff val="25000"/>
                  </a:schemeClr>
                </a:solidFill>
                <a:latin typeface="Arial" panose="020B0604020202020204" pitchFamily="34" charset="0"/>
                <a:cs typeface="Arial" panose="020B0604020202020204" pitchFamily="34" charset="0"/>
              </a:rPr>
              <a:t>Updates on learning</a:t>
            </a:r>
          </a:p>
          <a:p>
            <a:pPr lvl="1"/>
            <a:r>
              <a:rPr lang="en-US" sz="1400" dirty="0" smtClean="0">
                <a:solidFill>
                  <a:schemeClr val="tx1">
                    <a:lumMod val="75000"/>
                    <a:lumOff val="25000"/>
                  </a:schemeClr>
                </a:solidFill>
                <a:latin typeface="Arial" panose="020B0604020202020204" pitchFamily="34" charset="0"/>
                <a:cs typeface="Arial" panose="020B0604020202020204" pitchFamily="34" charset="0"/>
              </a:rPr>
              <a:t>Scenario: fixed topology, varying intensity</a:t>
            </a:r>
          </a:p>
          <a:p>
            <a:pPr lvl="2"/>
            <a:r>
              <a:rPr lang="en-US" sz="1400" dirty="0" smtClean="0">
                <a:solidFill>
                  <a:schemeClr val="tx1">
                    <a:lumMod val="75000"/>
                    <a:lumOff val="25000"/>
                  </a:schemeClr>
                </a:solidFill>
                <a:latin typeface="Arial" panose="020B0604020202020204" pitchFamily="34" charset="0"/>
                <a:cs typeface="Arial" panose="020B0604020202020204" pitchFamily="34" charset="0"/>
              </a:rPr>
              <a:t>Dataset from 1): RF and DL ok</a:t>
            </a:r>
          </a:p>
          <a:p>
            <a:pPr lvl="2"/>
            <a:r>
              <a:rPr lang="en-US" sz="1400" dirty="0" smtClean="0">
                <a:solidFill>
                  <a:schemeClr val="tx1">
                    <a:lumMod val="75000"/>
                    <a:lumOff val="25000"/>
                  </a:schemeClr>
                </a:solidFill>
                <a:latin typeface="Arial" panose="020B0604020202020204" pitchFamily="34" charset="0"/>
                <a:cs typeface="Arial" panose="020B0604020202020204" pitchFamily="34" charset="0"/>
              </a:rPr>
              <a:t>Dataset from 3): RF and DL ok</a:t>
            </a:r>
          </a:p>
          <a:p>
            <a:pPr lvl="2"/>
            <a:r>
              <a:rPr lang="en-US" sz="1400" dirty="0" smtClean="0">
                <a:solidFill>
                  <a:schemeClr val="tx1">
                    <a:lumMod val="75000"/>
                    <a:lumOff val="25000"/>
                  </a:schemeClr>
                </a:solidFill>
                <a:latin typeface="Arial" panose="020B0604020202020204" pitchFamily="34" charset="0"/>
                <a:cs typeface="Arial" panose="020B0604020202020204" pitchFamily="34" charset="0"/>
              </a:rPr>
              <a:t>Our dataset: not good -&gt; comparison between datasets</a:t>
            </a:r>
          </a:p>
          <a:p>
            <a:pPr lvl="1"/>
            <a:r>
              <a:rPr lang="en-US" sz="1400" dirty="0" smtClean="0">
                <a:solidFill>
                  <a:schemeClr val="tx1">
                    <a:lumMod val="75000"/>
                    <a:lumOff val="25000"/>
                  </a:schemeClr>
                </a:solidFill>
                <a:latin typeface="Arial" panose="020B0604020202020204" pitchFamily="34" charset="0"/>
                <a:cs typeface="Arial" panose="020B0604020202020204" pitchFamily="34" charset="0"/>
              </a:rPr>
              <a:t>Scenario: varying topology on 1)</a:t>
            </a:r>
          </a:p>
          <a:p>
            <a:pPr lvl="2"/>
            <a:r>
              <a:rPr lang="en-US" sz="1400" dirty="0" smtClean="0">
                <a:solidFill>
                  <a:schemeClr val="tx1">
                    <a:lumMod val="75000"/>
                    <a:lumOff val="25000"/>
                  </a:schemeClr>
                </a:solidFill>
                <a:latin typeface="Arial" panose="020B0604020202020204" pitchFamily="34" charset="0"/>
                <a:cs typeface="Arial" panose="020B0604020202020204" pitchFamily="34" charset="0"/>
              </a:rPr>
              <a:t>Attention (lower level then GCN)</a:t>
            </a:r>
          </a:p>
          <a:p>
            <a:pPr lvl="2"/>
            <a:r>
              <a:rPr lang="en-US" sz="1400" dirty="0" smtClean="0">
                <a:solidFill>
                  <a:schemeClr val="tx1">
                    <a:lumMod val="75000"/>
                    <a:lumOff val="25000"/>
                  </a:schemeClr>
                </a:solidFill>
                <a:latin typeface="Arial" panose="020B0604020202020204" pitchFamily="34" charset="0"/>
                <a:cs typeface="Arial" panose="020B0604020202020204" pitchFamily="34" charset="0"/>
              </a:rPr>
              <a:t>GCN: implemented to adapt to more topologies but not good results yet (tried on understanding dataset)</a:t>
            </a:r>
          </a:p>
          <a:p>
            <a:pPr lvl="3"/>
            <a:r>
              <a:rPr lang="en-US" dirty="0" smtClean="0">
                <a:solidFill>
                  <a:schemeClr val="tx1">
                    <a:lumMod val="75000"/>
                    <a:lumOff val="25000"/>
                  </a:schemeClr>
                </a:solidFill>
                <a:latin typeface="Arial" panose="020B0604020202020204" pitchFamily="34" charset="0"/>
                <a:cs typeface="Arial" panose="020B0604020202020204" pitchFamily="34" charset="0"/>
              </a:rPr>
              <a:t>Capacity in input</a:t>
            </a:r>
          </a:p>
          <a:p>
            <a:pPr lvl="3"/>
            <a:r>
              <a:rPr lang="en-US" dirty="0" smtClean="0">
                <a:solidFill>
                  <a:schemeClr val="tx1">
                    <a:lumMod val="75000"/>
                    <a:lumOff val="25000"/>
                  </a:schemeClr>
                </a:solidFill>
                <a:latin typeface="Arial" panose="020B0604020202020204" pitchFamily="34" charset="0"/>
                <a:cs typeface="Arial" panose="020B0604020202020204" pitchFamily="34" charset="0"/>
              </a:rPr>
              <a:t>Load in same way as adjacency?</a:t>
            </a:r>
          </a:p>
          <a:p>
            <a:pPr lvl="2"/>
            <a:r>
              <a:rPr lang="en-US" sz="1400" dirty="0" smtClean="0">
                <a:solidFill>
                  <a:schemeClr val="tx1">
                    <a:lumMod val="75000"/>
                    <a:lumOff val="25000"/>
                  </a:schemeClr>
                </a:solidFill>
                <a:latin typeface="Arial" panose="020B0604020202020204" pitchFamily="34" charset="0"/>
                <a:cs typeface="Arial" panose="020B0604020202020204" pitchFamily="34" charset="0"/>
              </a:rPr>
              <a:t>Need for data from more topologies</a:t>
            </a:r>
          </a:p>
          <a:p>
            <a:pPr marL="457063" lvl="1" indent="0">
              <a:buNone/>
            </a:pPr>
            <a:endParaRPr lang="en-US" sz="1400" b="1" dirty="0">
              <a:solidFill>
                <a:schemeClr val="tx1">
                  <a:lumMod val="75000"/>
                  <a:lumOff val="25000"/>
                </a:schemeClr>
              </a:solidFill>
              <a:latin typeface="Arial" panose="020B0604020202020204" pitchFamily="34" charset="0"/>
              <a:cs typeface="Arial" panose="020B0604020202020204" pitchFamily="34" charset="0"/>
            </a:endParaRPr>
          </a:p>
          <a:p>
            <a:r>
              <a:rPr lang="en-US" sz="1400" b="1" dirty="0" smtClean="0">
                <a:solidFill>
                  <a:schemeClr val="tx1">
                    <a:lumMod val="75000"/>
                    <a:lumOff val="25000"/>
                  </a:schemeClr>
                </a:solidFill>
                <a:latin typeface="Arial" panose="020B0604020202020204" pitchFamily="34" charset="0"/>
                <a:cs typeface="Arial" panose="020B0604020202020204" pitchFamily="34" charset="0"/>
              </a:rPr>
              <a:t>Next steps</a:t>
            </a:r>
          </a:p>
          <a:p>
            <a:pPr lvl="1"/>
            <a:r>
              <a:rPr lang="en-US" sz="1400" dirty="0" smtClean="0">
                <a:solidFill>
                  <a:schemeClr val="tx1">
                    <a:lumMod val="75000"/>
                    <a:lumOff val="25000"/>
                  </a:schemeClr>
                </a:solidFill>
                <a:latin typeface="Arial" panose="020B0604020202020204" pitchFamily="34" charset="0"/>
                <a:cs typeface="Arial" panose="020B0604020202020204" pitchFamily="34" charset="0"/>
              </a:rPr>
              <a:t>Continue generating datasets: </a:t>
            </a:r>
            <a:r>
              <a:rPr lang="en-US" sz="1400" dirty="0" err="1" smtClean="0">
                <a:solidFill>
                  <a:schemeClr val="tx1">
                    <a:lumMod val="75000"/>
                    <a:lumOff val="25000"/>
                  </a:schemeClr>
                </a:solidFill>
                <a:latin typeface="Arial" panose="020B0604020202020204" pitchFamily="34" charset="0"/>
                <a:cs typeface="Arial" panose="020B0604020202020204" pitchFamily="34" charset="0"/>
              </a:rPr>
              <a:t>nsf</a:t>
            </a:r>
            <a:r>
              <a:rPr lang="en-US" sz="1400" dirty="0" smtClean="0">
                <a:solidFill>
                  <a:schemeClr val="tx1">
                    <a:lumMod val="75000"/>
                    <a:lumOff val="25000"/>
                  </a:schemeClr>
                </a:solidFill>
                <a:latin typeface="Arial" panose="020B0604020202020204" pitchFamily="34" charset="0"/>
                <a:cs typeface="Arial" panose="020B0604020202020204" pitchFamily="34" charset="0"/>
              </a:rPr>
              <a:t>, geant2</a:t>
            </a:r>
          </a:p>
          <a:p>
            <a:pPr lvl="1"/>
            <a:r>
              <a:rPr lang="en-US" sz="1400" dirty="0" smtClean="0">
                <a:solidFill>
                  <a:schemeClr val="tx1">
                    <a:lumMod val="75000"/>
                    <a:lumOff val="25000"/>
                  </a:schemeClr>
                </a:solidFill>
                <a:latin typeface="Arial" panose="020B0604020202020204" pitchFamily="34" charset="0"/>
                <a:cs typeface="Arial" panose="020B0604020202020204" pitchFamily="34" charset="0"/>
              </a:rPr>
              <a:t>Solve issue on learning in our dataset</a:t>
            </a:r>
          </a:p>
          <a:p>
            <a:pPr lvl="2"/>
            <a:r>
              <a:rPr lang="en-US" sz="1400" dirty="0" smtClean="0">
                <a:solidFill>
                  <a:schemeClr val="tx1">
                    <a:lumMod val="75000"/>
                    <a:lumOff val="25000"/>
                  </a:schemeClr>
                </a:solidFill>
                <a:latin typeface="Arial" panose="020B0604020202020204" pitchFamily="34" charset="0"/>
                <a:cs typeface="Arial" panose="020B0604020202020204" pitchFamily="34" charset="0"/>
              </a:rPr>
              <a:t>Goal: generalize on unseen intensities obtained from different simulations</a:t>
            </a:r>
          </a:p>
          <a:p>
            <a:pPr lvl="1"/>
            <a:r>
              <a:rPr lang="en-US" sz="1400" dirty="0" smtClean="0">
                <a:solidFill>
                  <a:schemeClr val="tx1">
                    <a:lumMod val="75000"/>
                    <a:lumOff val="25000"/>
                  </a:schemeClr>
                </a:solidFill>
                <a:latin typeface="Arial" panose="020B0604020202020204" pitchFamily="34" charset="0"/>
                <a:cs typeface="Arial" panose="020B0604020202020204" pitchFamily="34" charset="0"/>
              </a:rPr>
              <a:t>Provide different features in input and compare results</a:t>
            </a:r>
          </a:p>
          <a:p>
            <a:pPr lvl="1"/>
            <a:r>
              <a:rPr lang="en-US" sz="1400" dirty="0" smtClean="0">
                <a:solidFill>
                  <a:schemeClr val="tx1">
                    <a:lumMod val="75000"/>
                    <a:lumOff val="25000"/>
                  </a:schemeClr>
                </a:solidFill>
                <a:latin typeface="Arial" panose="020B0604020202020204" pitchFamily="34" charset="0"/>
                <a:cs typeface="Arial" panose="020B0604020202020204" pitchFamily="34" charset="0"/>
              </a:rPr>
              <a:t>Modeling in varying topology</a:t>
            </a:r>
          </a:p>
          <a:p>
            <a:pPr lvl="1"/>
            <a:r>
              <a:rPr lang="en-US" sz="1400" dirty="0" smtClean="0">
                <a:solidFill>
                  <a:schemeClr val="tx1">
                    <a:lumMod val="75000"/>
                    <a:lumOff val="25000"/>
                  </a:schemeClr>
                </a:solidFill>
                <a:latin typeface="Arial" panose="020B0604020202020204" pitchFamily="34" charset="0"/>
                <a:cs typeface="Arial" panose="020B0604020202020204" pitchFamily="34" charset="0"/>
              </a:rPr>
              <a:t>Custom routing during simulations?</a:t>
            </a:r>
          </a:p>
          <a:p>
            <a:pPr marL="1199893" lvl="2" indent="-342900">
              <a:buFont typeface="+mj-lt"/>
              <a:buAutoNum type="arabicPeriod"/>
            </a:pPr>
            <a:endParaRPr lang="en-US" sz="1400" b="1"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5" name="Text Placeholder 2"/>
          <p:cNvSpPr txBox="1">
            <a:spLocks/>
          </p:cNvSpPr>
          <p:nvPr/>
        </p:nvSpPr>
        <p:spPr>
          <a:xfrm>
            <a:off x="515938" y="2708920"/>
            <a:ext cx="10943167" cy="249684"/>
          </a:xfrm>
          <a:prstGeom prst="rect">
            <a:avLst/>
          </a:prstGeom>
        </p:spPr>
        <p:txBody>
          <a:bodyPr vert="horz" lIns="0" tIns="0" rIns="0" bIns="0" numCol="1" rtlCol="0">
            <a:spAutoFit/>
          </a:bodyPr>
          <a:lstStyle>
            <a:lvl1pPr marL="216000" indent="-216000" algn="l" defTabSz="914400" rtl="0" eaLnBrk="1" latinLnBrk="0" hangingPunct="1">
              <a:lnSpc>
                <a:spcPct val="140000"/>
              </a:lnSpc>
              <a:spcBef>
                <a:spcPct val="0"/>
              </a:spcBef>
              <a:spcAft>
                <a:spcPts val="400"/>
              </a:spcAft>
              <a:buClr>
                <a:schemeClr val="tx1">
                  <a:lumMod val="50000"/>
                  <a:lumOff val="50000"/>
                </a:schemeClr>
              </a:buClr>
              <a:buSzPct val="60000"/>
              <a:buFont typeface="Wingdings" panose="05000000000000000000" pitchFamily="2" charset="2"/>
              <a:buChar char="n"/>
              <a:defRPr sz="1800" kern="1200">
                <a:solidFill>
                  <a:schemeClr val="tx1">
                    <a:lumMod val="75000"/>
                    <a:lumOff val="25000"/>
                  </a:schemeClr>
                </a:solidFill>
                <a:latin typeface="微软雅黑" pitchFamily="34" charset="-122"/>
                <a:ea typeface="微软雅黑" pitchFamily="34" charset="-122"/>
                <a:cs typeface="+mn-cs"/>
              </a:defRPr>
            </a:lvl1pPr>
            <a:lvl2pPr marL="396000" indent="-180000" algn="l" defTabSz="914400" rtl="0" eaLnBrk="1" latinLnBrk="0" hangingPunct="1">
              <a:lnSpc>
                <a:spcPct val="140000"/>
              </a:lnSpc>
              <a:spcBef>
                <a:spcPct val="0"/>
              </a:spcBef>
              <a:spcAft>
                <a:spcPts val="400"/>
              </a:spcAft>
              <a:buClr>
                <a:schemeClr val="tx1">
                  <a:lumMod val="50000"/>
                  <a:lumOff val="50000"/>
                </a:schemeClr>
              </a:buClr>
              <a:buFont typeface="微软雅黑" panose="020B0503020204020204" pitchFamily="34" charset="-122"/>
              <a:buChar char="›"/>
              <a:defRPr sz="1600" kern="1200">
                <a:solidFill>
                  <a:schemeClr val="tx1">
                    <a:lumMod val="75000"/>
                    <a:lumOff val="25000"/>
                  </a:schemeClr>
                </a:solidFill>
                <a:latin typeface="微软雅黑" pitchFamily="34" charset="-122"/>
                <a:ea typeface="微软雅黑" pitchFamily="34" charset="-122"/>
                <a:cs typeface="+mn-cs"/>
              </a:defRPr>
            </a:lvl2pPr>
            <a:lvl3pPr marL="574675" indent="-180975" algn="l" defTabSz="914400" rtl="0" eaLnBrk="1" latinLnBrk="0" hangingPunct="1">
              <a:lnSpc>
                <a:spcPct val="140000"/>
              </a:lnSpc>
              <a:spcBef>
                <a:spcPct val="0"/>
              </a:spcBef>
              <a:spcAft>
                <a:spcPts val="400"/>
              </a:spcAft>
              <a:buClr>
                <a:schemeClr val="tx1">
                  <a:lumMod val="50000"/>
                  <a:lumOff val="50000"/>
                </a:schemeClr>
              </a:buClr>
              <a:buFont typeface="FrutigerNext LT Regular" panose="020B0503040504020204" pitchFamily="34" charset="0"/>
              <a:buChar char="»"/>
              <a:defRPr sz="1400" kern="1200">
                <a:solidFill>
                  <a:schemeClr val="tx1">
                    <a:lumMod val="75000"/>
                    <a:lumOff val="25000"/>
                  </a:schemeClr>
                </a:solidFill>
                <a:latin typeface="微软雅黑" pitchFamily="34" charset="-122"/>
                <a:ea typeface="微软雅黑" pitchFamily="34" charset="-122"/>
                <a:cs typeface="+mn-cs"/>
              </a:defRPr>
            </a:lvl3pPr>
            <a:lvl4pPr marL="1600200" indent="-228600" algn="l" defTabSz="914400" rtl="0" eaLnBrk="1" latinLnBrk="0" hangingPunct="1">
              <a:lnSpc>
                <a:spcPct val="130000"/>
              </a:lnSpc>
              <a:spcBef>
                <a:spcPts val="500"/>
              </a:spcBef>
              <a:spcAft>
                <a:spcPts val="300"/>
              </a:spcAft>
              <a:buFont typeface="Wingdings" panose="05000000000000000000" pitchFamily="2" charset="2"/>
              <a:buChar char="n"/>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130000"/>
              </a:lnSpc>
              <a:spcBef>
                <a:spcPts val="500"/>
              </a:spcBef>
              <a:spcAft>
                <a:spcPts val="300"/>
              </a:spcAft>
              <a:buFont typeface="Wingdings" panose="05000000000000000000" pitchFamily="2" charset="2"/>
              <a:buChar char="n"/>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300" dirty="0"/>
          </a:p>
        </p:txBody>
      </p:sp>
    </p:spTree>
    <p:extLst>
      <p:ext uri="{BB962C8B-B14F-4D97-AF65-F5344CB8AC3E}">
        <p14:creationId xmlns:p14="http://schemas.microsoft.com/office/powerpoint/2010/main" val="2503010299"/>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9720" y="73371"/>
            <a:ext cx="11160124" cy="539749"/>
          </a:xfrm>
        </p:spPr>
        <p:txBody>
          <a:bodyPr/>
          <a:lstStyle/>
          <a:p>
            <a:pPr algn="ctr"/>
            <a:r>
              <a:rPr lang="en-US" sz="2800" dirty="0" smtClean="0"/>
              <a:t>Main points</a:t>
            </a:r>
            <a:endParaRPr lang="en-US" sz="2600" dirty="0"/>
          </a:p>
        </p:txBody>
      </p:sp>
      <p:sp>
        <p:nvSpPr>
          <p:cNvPr id="3" name="Text Placeholder 2"/>
          <p:cNvSpPr>
            <a:spLocks noGrp="1"/>
          </p:cNvSpPr>
          <p:nvPr>
            <p:ph type="body" sz="quarter" idx="11"/>
          </p:nvPr>
        </p:nvSpPr>
        <p:spPr>
          <a:xfrm>
            <a:off x="308310" y="476672"/>
            <a:ext cx="11562943" cy="5307931"/>
          </a:xfrm>
        </p:spPr>
        <p:txBody>
          <a:bodyPr numCol="2"/>
          <a:lstStyle/>
          <a:p>
            <a:r>
              <a:rPr lang="en-US" sz="1400" b="1" dirty="0" smtClean="0">
                <a:solidFill>
                  <a:srgbClr val="0000FF"/>
                </a:solidFill>
                <a:latin typeface="Arial" panose="020B0604020202020204" pitchFamily="34" charset="0"/>
                <a:cs typeface="Arial" panose="020B0604020202020204" pitchFamily="34" charset="0"/>
              </a:rPr>
              <a:t>Building datasets…</a:t>
            </a:r>
          </a:p>
          <a:p>
            <a:pPr lvl="1"/>
            <a:r>
              <a:rPr lang="en-US" sz="1200" dirty="0" smtClean="0">
                <a:solidFill>
                  <a:schemeClr val="tx1">
                    <a:lumMod val="75000"/>
                    <a:lumOff val="25000"/>
                  </a:schemeClr>
                </a:solidFill>
                <a:latin typeface="Arial" panose="020B0604020202020204" pitchFamily="34" charset="0"/>
                <a:cs typeface="Arial" panose="020B0604020202020204" pitchFamily="34" charset="0"/>
              </a:rPr>
              <a:t>Network 10 nodes as 1) ok</a:t>
            </a:r>
          </a:p>
          <a:p>
            <a:pPr lvl="1"/>
            <a:r>
              <a:rPr lang="en-US" sz="1200" dirty="0" smtClean="0">
                <a:solidFill>
                  <a:schemeClr val="tx1">
                    <a:lumMod val="75000"/>
                    <a:lumOff val="25000"/>
                  </a:schemeClr>
                </a:solidFill>
                <a:latin typeface="Arial" panose="020B0604020202020204" pitchFamily="34" charset="0"/>
                <a:cs typeface="Arial" panose="020B0604020202020204" pitchFamily="34" charset="0"/>
              </a:rPr>
              <a:t>Abilene: entirely ready in 2 weeks</a:t>
            </a:r>
          </a:p>
          <a:p>
            <a:pPr lvl="1"/>
            <a:r>
              <a:rPr lang="en-US" sz="1200" dirty="0" smtClean="0">
                <a:solidFill>
                  <a:schemeClr val="tx1">
                    <a:lumMod val="75000"/>
                    <a:lumOff val="25000"/>
                  </a:schemeClr>
                </a:solidFill>
                <a:latin typeface="Arial" panose="020B0604020202020204" pitchFamily="34" charset="0"/>
                <a:cs typeface="Arial" panose="020B0604020202020204" pitchFamily="34" charset="0"/>
              </a:rPr>
              <a:t>NSF: start in next days</a:t>
            </a:r>
          </a:p>
          <a:p>
            <a:pPr lvl="1"/>
            <a:r>
              <a:rPr lang="en-US" sz="1200" b="1" dirty="0" smtClean="0">
                <a:solidFill>
                  <a:srgbClr val="0070C0"/>
                </a:solidFill>
                <a:latin typeface="Arial" panose="020B0604020202020204" pitchFamily="34" charset="0"/>
                <a:cs typeface="Arial" panose="020B0604020202020204" pitchFamily="34" charset="0"/>
              </a:rPr>
              <a:t>Geant2?</a:t>
            </a:r>
          </a:p>
          <a:p>
            <a:r>
              <a:rPr lang="en-US" sz="1400" b="1" dirty="0" smtClean="0">
                <a:solidFill>
                  <a:schemeClr val="tx1">
                    <a:lumMod val="75000"/>
                    <a:lumOff val="25000"/>
                  </a:schemeClr>
                </a:solidFill>
                <a:latin typeface="Arial" panose="020B0604020202020204" pitchFamily="34" charset="0"/>
                <a:cs typeface="Arial" panose="020B0604020202020204" pitchFamily="34" charset="0"/>
              </a:rPr>
              <a:t>Updates on learning</a:t>
            </a:r>
          </a:p>
          <a:p>
            <a:pPr lvl="1"/>
            <a:r>
              <a:rPr lang="en-US" sz="1400" dirty="0" smtClean="0">
                <a:solidFill>
                  <a:schemeClr val="tx1">
                    <a:lumMod val="75000"/>
                    <a:lumOff val="25000"/>
                  </a:schemeClr>
                </a:solidFill>
                <a:latin typeface="Arial" panose="020B0604020202020204" pitchFamily="34" charset="0"/>
                <a:cs typeface="Arial" panose="020B0604020202020204" pitchFamily="34" charset="0"/>
              </a:rPr>
              <a:t>Scenario: fixed topology, varying intensity</a:t>
            </a:r>
          </a:p>
          <a:p>
            <a:pPr lvl="2"/>
            <a:r>
              <a:rPr lang="en-US" sz="1400" dirty="0" smtClean="0">
                <a:solidFill>
                  <a:schemeClr val="tx1">
                    <a:lumMod val="75000"/>
                    <a:lumOff val="25000"/>
                  </a:schemeClr>
                </a:solidFill>
                <a:latin typeface="Arial" panose="020B0604020202020204" pitchFamily="34" charset="0"/>
                <a:cs typeface="Arial" panose="020B0604020202020204" pitchFamily="34" charset="0"/>
              </a:rPr>
              <a:t>Dataset from 1): RF and DL ok</a:t>
            </a:r>
          </a:p>
          <a:p>
            <a:pPr lvl="2"/>
            <a:r>
              <a:rPr lang="en-US" sz="1400" dirty="0" smtClean="0">
                <a:solidFill>
                  <a:schemeClr val="tx1">
                    <a:lumMod val="75000"/>
                    <a:lumOff val="25000"/>
                  </a:schemeClr>
                </a:solidFill>
                <a:latin typeface="Arial" panose="020B0604020202020204" pitchFamily="34" charset="0"/>
                <a:cs typeface="Arial" panose="020B0604020202020204" pitchFamily="34" charset="0"/>
              </a:rPr>
              <a:t>Dataset from 3): RF and DL ok</a:t>
            </a:r>
          </a:p>
          <a:p>
            <a:pPr lvl="2"/>
            <a:r>
              <a:rPr lang="en-US" sz="1400" dirty="0" smtClean="0">
                <a:solidFill>
                  <a:schemeClr val="tx1">
                    <a:lumMod val="75000"/>
                    <a:lumOff val="25000"/>
                  </a:schemeClr>
                </a:solidFill>
                <a:latin typeface="Arial" panose="020B0604020202020204" pitchFamily="34" charset="0"/>
                <a:cs typeface="Arial" panose="020B0604020202020204" pitchFamily="34" charset="0"/>
              </a:rPr>
              <a:t>Our dataset: not good -&gt; comparison between datasets</a:t>
            </a:r>
          </a:p>
          <a:p>
            <a:pPr lvl="1"/>
            <a:r>
              <a:rPr lang="en-US" sz="1400" dirty="0" smtClean="0">
                <a:solidFill>
                  <a:schemeClr val="tx1">
                    <a:lumMod val="75000"/>
                    <a:lumOff val="25000"/>
                  </a:schemeClr>
                </a:solidFill>
                <a:latin typeface="Arial" panose="020B0604020202020204" pitchFamily="34" charset="0"/>
                <a:cs typeface="Arial" panose="020B0604020202020204" pitchFamily="34" charset="0"/>
              </a:rPr>
              <a:t>Scenario: varying topology on 1)</a:t>
            </a:r>
          </a:p>
          <a:p>
            <a:pPr lvl="2"/>
            <a:r>
              <a:rPr lang="en-US" sz="1400" dirty="0" smtClean="0">
                <a:solidFill>
                  <a:schemeClr val="tx1">
                    <a:lumMod val="75000"/>
                    <a:lumOff val="25000"/>
                  </a:schemeClr>
                </a:solidFill>
                <a:latin typeface="Arial" panose="020B0604020202020204" pitchFamily="34" charset="0"/>
                <a:cs typeface="Arial" panose="020B0604020202020204" pitchFamily="34" charset="0"/>
              </a:rPr>
              <a:t>Attention (lower level then GCN)</a:t>
            </a:r>
          </a:p>
          <a:p>
            <a:pPr lvl="2"/>
            <a:r>
              <a:rPr lang="en-US" sz="1400" dirty="0" smtClean="0">
                <a:solidFill>
                  <a:schemeClr val="tx1">
                    <a:lumMod val="75000"/>
                    <a:lumOff val="25000"/>
                  </a:schemeClr>
                </a:solidFill>
                <a:latin typeface="Arial" panose="020B0604020202020204" pitchFamily="34" charset="0"/>
                <a:cs typeface="Arial" panose="020B0604020202020204" pitchFamily="34" charset="0"/>
              </a:rPr>
              <a:t>GCN: implemented to adapt to more topologies but not good results yet (tried on understanding dataset)</a:t>
            </a:r>
          </a:p>
          <a:p>
            <a:pPr lvl="3"/>
            <a:r>
              <a:rPr lang="en-US" dirty="0" smtClean="0">
                <a:solidFill>
                  <a:schemeClr val="tx1">
                    <a:lumMod val="75000"/>
                    <a:lumOff val="25000"/>
                  </a:schemeClr>
                </a:solidFill>
                <a:latin typeface="Arial" panose="020B0604020202020204" pitchFamily="34" charset="0"/>
                <a:cs typeface="Arial" panose="020B0604020202020204" pitchFamily="34" charset="0"/>
              </a:rPr>
              <a:t>Capacity in input</a:t>
            </a:r>
          </a:p>
          <a:p>
            <a:pPr lvl="3"/>
            <a:r>
              <a:rPr lang="en-US" dirty="0" smtClean="0">
                <a:solidFill>
                  <a:schemeClr val="tx1">
                    <a:lumMod val="75000"/>
                    <a:lumOff val="25000"/>
                  </a:schemeClr>
                </a:solidFill>
                <a:latin typeface="Arial" panose="020B0604020202020204" pitchFamily="34" charset="0"/>
                <a:cs typeface="Arial" panose="020B0604020202020204" pitchFamily="34" charset="0"/>
              </a:rPr>
              <a:t>Load in same way as adjacency?</a:t>
            </a:r>
          </a:p>
          <a:p>
            <a:pPr lvl="2"/>
            <a:r>
              <a:rPr lang="en-US" sz="1400" dirty="0" smtClean="0">
                <a:solidFill>
                  <a:schemeClr val="tx1">
                    <a:lumMod val="75000"/>
                    <a:lumOff val="25000"/>
                  </a:schemeClr>
                </a:solidFill>
                <a:latin typeface="Arial" panose="020B0604020202020204" pitchFamily="34" charset="0"/>
                <a:cs typeface="Arial" panose="020B0604020202020204" pitchFamily="34" charset="0"/>
              </a:rPr>
              <a:t>Need for data from more topologies</a:t>
            </a:r>
          </a:p>
          <a:p>
            <a:pPr marL="457063" lvl="1" indent="0">
              <a:buNone/>
            </a:pPr>
            <a:endParaRPr lang="en-US" sz="1400" b="1" dirty="0">
              <a:solidFill>
                <a:schemeClr val="tx1">
                  <a:lumMod val="75000"/>
                  <a:lumOff val="25000"/>
                </a:schemeClr>
              </a:solidFill>
              <a:latin typeface="Arial" panose="020B0604020202020204" pitchFamily="34" charset="0"/>
              <a:cs typeface="Arial" panose="020B0604020202020204" pitchFamily="34" charset="0"/>
            </a:endParaRPr>
          </a:p>
          <a:p>
            <a:r>
              <a:rPr lang="en-US" sz="1400" b="1" dirty="0" smtClean="0">
                <a:solidFill>
                  <a:schemeClr val="tx1">
                    <a:lumMod val="75000"/>
                    <a:lumOff val="25000"/>
                  </a:schemeClr>
                </a:solidFill>
                <a:latin typeface="Arial" panose="020B0604020202020204" pitchFamily="34" charset="0"/>
                <a:cs typeface="Arial" panose="020B0604020202020204" pitchFamily="34" charset="0"/>
              </a:rPr>
              <a:t>Next steps</a:t>
            </a:r>
          </a:p>
          <a:p>
            <a:pPr lvl="1"/>
            <a:r>
              <a:rPr lang="en-US" sz="1400" dirty="0" smtClean="0">
                <a:solidFill>
                  <a:schemeClr val="tx1">
                    <a:lumMod val="75000"/>
                    <a:lumOff val="25000"/>
                  </a:schemeClr>
                </a:solidFill>
                <a:latin typeface="Arial" panose="020B0604020202020204" pitchFamily="34" charset="0"/>
                <a:cs typeface="Arial" panose="020B0604020202020204" pitchFamily="34" charset="0"/>
              </a:rPr>
              <a:t>Continue generating datasets: </a:t>
            </a:r>
            <a:r>
              <a:rPr lang="en-US" sz="1400" dirty="0" err="1" smtClean="0">
                <a:solidFill>
                  <a:schemeClr val="tx1">
                    <a:lumMod val="75000"/>
                    <a:lumOff val="25000"/>
                  </a:schemeClr>
                </a:solidFill>
                <a:latin typeface="Arial" panose="020B0604020202020204" pitchFamily="34" charset="0"/>
                <a:cs typeface="Arial" panose="020B0604020202020204" pitchFamily="34" charset="0"/>
              </a:rPr>
              <a:t>nsf</a:t>
            </a:r>
            <a:r>
              <a:rPr lang="en-US" sz="1400" dirty="0" smtClean="0">
                <a:solidFill>
                  <a:schemeClr val="tx1">
                    <a:lumMod val="75000"/>
                    <a:lumOff val="25000"/>
                  </a:schemeClr>
                </a:solidFill>
                <a:latin typeface="Arial" panose="020B0604020202020204" pitchFamily="34" charset="0"/>
                <a:cs typeface="Arial" panose="020B0604020202020204" pitchFamily="34" charset="0"/>
              </a:rPr>
              <a:t>, geant2</a:t>
            </a:r>
          </a:p>
          <a:p>
            <a:pPr lvl="1"/>
            <a:r>
              <a:rPr lang="en-US" sz="1400" dirty="0" smtClean="0">
                <a:solidFill>
                  <a:schemeClr val="tx1">
                    <a:lumMod val="75000"/>
                    <a:lumOff val="25000"/>
                  </a:schemeClr>
                </a:solidFill>
                <a:latin typeface="Arial" panose="020B0604020202020204" pitchFamily="34" charset="0"/>
                <a:cs typeface="Arial" panose="020B0604020202020204" pitchFamily="34" charset="0"/>
              </a:rPr>
              <a:t>Solve issue on learning in our dataset</a:t>
            </a:r>
          </a:p>
          <a:p>
            <a:pPr lvl="2"/>
            <a:r>
              <a:rPr lang="en-US" sz="1400" dirty="0" smtClean="0">
                <a:solidFill>
                  <a:schemeClr val="tx1">
                    <a:lumMod val="75000"/>
                    <a:lumOff val="25000"/>
                  </a:schemeClr>
                </a:solidFill>
                <a:latin typeface="Arial" panose="020B0604020202020204" pitchFamily="34" charset="0"/>
                <a:cs typeface="Arial" panose="020B0604020202020204" pitchFamily="34" charset="0"/>
              </a:rPr>
              <a:t>Goal: generalize on unseen intensities obtained from different simulations</a:t>
            </a:r>
          </a:p>
          <a:p>
            <a:pPr lvl="1"/>
            <a:r>
              <a:rPr lang="en-US" sz="1400" dirty="0" smtClean="0">
                <a:solidFill>
                  <a:schemeClr val="tx1">
                    <a:lumMod val="75000"/>
                    <a:lumOff val="25000"/>
                  </a:schemeClr>
                </a:solidFill>
                <a:latin typeface="Arial" panose="020B0604020202020204" pitchFamily="34" charset="0"/>
                <a:cs typeface="Arial" panose="020B0604020202020204" pitchFamily="34" charset="0"/>
              </a:rPr>
              <a:t>Provide different features in input and compare results</a:t>
            </a:r>
          </a:p>
          <a:p>
            <a:pPr lvl="1"/>
            <a:r>
              <a:rPr lang="en-US" sz="1400" dirty="0" smtClean="0">
                <a:solidFill>
                  <a:schemeClr val="tx1">
                    <a:lumMod val="75000"/>
                    <a:lumOff val="25000"/>
                  </a:schemeClr>
                </a:solidFill>
                <a:latin typeface="Arial" panose="020B0604020202020204" pitchFamily="34" charset="0"/>
                <a:cs typeface="Arial" panose="020B0604020202020204" pitchFamily="34" charset="0"/>
              </a:rPr>
              <a:t>Modeling in varying topology</a:t>
            </a:r>
          </a:p>
          <a:p>
            <a:pPr lvl="1"/>
            <a:r>
              <a:rPr lang="en-US" sz="1400" dirty="0" smtClean="0">
                <a:solidFill>
                  <a:schemeClr val="tx1">
                    <a:lumMod val="75000"/>
                    <a:lumOff val="25000"/>
                  </a:schemeClr>
                </a:solidFill>
                <a:latin typeface="Arial" panose="020B0604020202020204" pitchFamily="34" charset="0"/>
                <a:cs typeface="Arial" panose="020B0604020202020204" pitchFamily="34" charset="0"/>
              </a:rPr>
              <a:t>Custom routing during simulations?</a:t>
            </a:r>
          </a:p>
          <a:p>
            <a:pPr marL="1199893" lvl="2" indent="-342900">
              <a:buFont typeface="+mj-lt"/>
              <a:buAutoNum type="arabicPeriod"/>
            </a:pPr>
            <a:endParaRPr lang="en-US" sz="1400" b="1"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5" name="Text Placeholder 2"/>
          <p:cNvSpPr txBox="1">
            <a:spLocks/>
          </p:cNvSpPr>
          <p:nvPr/>
        </p:nvSpPr>
        <p:spPr>
          <a:xfrm>
            <a:off x="515938" y="2708920"/>
            <a:ext cx="10943167" cy="249684"/>
          </a:xfrm>
          <a:prstGeom prst="rect">
            <a:avLst/>
          </a:prstGeom>
        </p:spPr>
        <p:txBody>
          <a:bodyPr vert="horz" lIns="0" tIns="0" rIns="0" bIns="0" numCol="1" rtlCol="0">
            <a:spAutoFit/>
          </a:bodyPr>
          <a:lstStyle>
            <a:lvl1pPr marL="216000" indent="-216000" algn="l" defTabSz="914400" rtl="0" eaLnBrk="1" latinLnBrk="0" hangingPunct="1">
              <a:lnSpc>
                <a:spcPct val="140000"/>
              </a:lnSpc>
              <a:spcBef>
                <a:spcPct val="0"/>
              </a:spcBef>
              <a:spcAft>
                <a:spcPts val="400"/>
              </a:spcAft>
              <a:buClr>
                <a:schemeClr val="tx1">
                  <a:lumMod val="50000"/>
                  <a:lumOff val="50000"/>
                </a:schemeClr>
              </a:buClr>
              <a:buSzPct val="60000"/>
              <a:buFont typeface="Wingdings" panose="05000000000000000000" pitchFamily="2" charset="2"/>
              <a:buChar char="n"/>
              <a:defRPr sz="1800" kern="1200">
                <a:solidFill>
                  <a:schemeClr val="tx1">
                    <a:lumMod val="75000"/>
                    <a:lumOff val="25000"/>
                  </a:schemeClr>
                </a:solidFill>
                <a:latin typeface="微软雅黑" pitchFamily="34" charset="-122"/>
                <a:ea typeface="微软雅黑" pitchFamily="34" charset="-122"/>
                <a:cs typeface="+mn-cs"/>
              </a:defRPr>
            </a:lvl1pPr>
            <a:lvl2pPr marL="396000" indent="-180000" algn="l" defTabSz="914400" rtl="0" eaLnBrk="1" latinLnBrk="0" hangingPunct="1">
              <a:lnSpc>
                <a:spcPct val="140000"/>
              </a:lnSpc>
              <a:spcBef>
                <a:spcPct val="0"/>
              </a:spcBef>
              <a:spcAft>
                <a:spcPts val="400"/>
              </a:spcAft>
              <a:buClr>
                <a:schemeClr val="tx1">
                  <a:lumMod val="50000"/>
                  <a:lumOff val="50000"/>
                </a:schemeClr>
              </a:buClr>
              <a:buFont typeface="微软雅黑" panose="020B0503020204020204" pitchFamily="34" charset="-122"/>
              <a:buChar char="›"/>
              <a:defRPr sz="1600" kern="1200">
                <a:solidFill>
                  <a:schemeClr val="tx1">
                    <a:lumMod val="75000"/>
                    <a:lumOff val="25000"/>
                  </a:schemeClr>
                </a:solidFill>
                <a:latin typeface="微软雅黑" pitchFamily="34" charset="-122"/>
                <a:ea typeface="微软雅黑" pitchFamily="34" charset="-122"/>
                <a:cs typeface="+mn-cs"/>
              </a:defRPr>
            </a:lvl2pPr>
            <a:lvl3pPr marL="574675" indent="-180975" algn="l" defTabSz="914400" rtl="0" eaLnBrk="1" latinLnBrk="0" hangingPunct="1">
              <a:lnSpc>
                <a:spcPct val="140000"/>
              </a:lnSpc>
              <a:spcBef>
                <a:spcPct val="0"/>
              </a:spcBef>
              <a:spcAft>
                <a:spcPts val="400"/>
              </a:spcAft>
              <a:buClr>
                <a:schemeClr val="tx1">
                  <a:lumMod val="50000"/>
                  <a:lumOff val="50000"/>
                </a:schemeClr>
              </a:buClr>
              <a:buFont typeface="FrutigerNext LT Regular" panose="020B0503040504020204" pitchFamily="34" charset="0"/>
              <a:buChar char="»"/>
              <a:defRPr sz="1400" kern="1200">
                <a:solidFill>
                  <a:schemeClr val="tx1">
                    <a:lumMod val="75000"/>
                    <a:lumOff val="25000"/>
                  </a:schemeClr>
                </a:solidFill>
                <a:latin typeface="微软雅黑" pitchFamily="34" charset="-122"/>
                <a:ea typeface="微软雅黑" pitchFamily="34" charset="-122"/>
                <a:cs typeface="+mn-cs"/>
              </a:defRPr>
            </a:lvl3pPr>
            <a:lvl4pPr marL="1600200" indent="-228600" algn="l" defTabSz="914400" rtl="0" eaLnBrk="1" latinLnBrk="0" hangingPunct="1">
              <a:lnSpc>
                <a:spcPct val="130000"/>
              </a:lnSpc>
              <a:spcBef>
                <a:spcPts val="500"/>
              </a:spcBef>
              <a:spcAft>
                <a:spcPts val="300"/>
              </a:spcAft>
              <a:buFont typeface="Wingdings" panose="05000000000000000000" pitchFamily="2" charset="2"/>
              <a:buChar char="n"/>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130000"/>
              </a:lnSpc>
              <a:spcBef>
                <a:spcPts val="500"/>
              </a:spcBef>
              <a:spcAft>
                <a:spcPts val="300"/>
              </a:spcAft>
              <a:buFont typeface="Wingdings" panose="05000000000000000000" pitchFamily="2" charset="2"/>
              <a:buChar char="n"/>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300" dirty="0"/>
          </a:p>
        </p:txBody>
      </p:sp>
    </p:spTree>
    <p:extLst>
      <p:ext uri="{BB962C8B-B14F-4D97-AF65-F5344CB8AC3E}">
        <p14:creationId xmlns:p14="http://schemas.microsoft.com/office/powerpoint/2010/main" val="2319600045"/>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9720" y="73371"/>
            <a:ext cx="11160124" cy="539749"/>
          </a:xfrm>
        </p:spPr>
        <p:txBody>
          <a:bodyPr/>
          <a:lstStyle/>
          <a:p>
            <a:pPr algn="ctr"/>
            <a:r>
              <a:rPr lang="en-US" sz="2800" dirty="0" smtClean="0"/>
              <a:t>Main points</a:t>
            </a:r>
            <a:endParaRPr lang="en-US" sz="2600" dirty="0"/>
          </a:p>
        </p:txBody>
      </p:sp>
      <p:sp>
        <p:nvSpPr>
          <p:cNvPr id="3" name="Text Placeholder 2"/>
          <p:cNvSpPr>
            <a:spLocks noGrp="1"/>
          </p:cNvSpPr>
          <p:nvPr>
            <p:ph type="body" sz="quarter" idx="11"/>
          </p:nvPr>
        </p:nvSpPr>
        <p:spPr>
          <a:xfrm>
            <a:off x="308310" y="476672"/>
            <a:ext cx="11562943" cy="5307931"/>
          </a:xfrm>
        </p:spPr>
        <p:txBody>
          <a:bodyPr numCol="2"/>
          <a:lstStyle/>
          <a:p>
            <a:r>
              <a:rPr lang="en-US" sz="1400" b="1" dirty="0" smtClean="0">
                <a:solidFill>
                  <a:schemeClr val="tx1">
                    <a:lumMod val="75000"/>
                    <a:lumOff val="25000"/>
                  </a:schemeClr>
                </a:solidFill>
                <a:latin typeface="Arial" panose="020B0604020202020204" pitchFamily="34" charset="0"/>
                <a:cs typeface="Arial" panose="020B0604020202020204" pitchFamily="34" charset="0"/>
              </a:rPr>
              <a:t>Building datasets…</a:t>
            </a:r>
          </a:p>
          <a:p>
            <a:pPr lvl="1"/>
            <a:r>
              <a:rPr lang="en-US" sz="1200" dirty="0" smtClean="0">
                <a:solidFill>
                  <a:schemeClr val="tx1">
                    <a:lumMod val="75000"/>
                    <a:lumOff val="25000"/>
                  </a:schemeClr>
                </a:solidFill>
                <a:latin typeface="Arial" panose="020B0604020202020204" pitchFamily="34" charset="0"/>
                <a:cs typeface="Arial" panose="020B0604020202020204" pitchFamily="34" charset="0"/>
              </a:rPr>
              <a:t>Network 10 nodes as 1) ok</a:t>
            </a:r>
          </a:p>
          <a:p>
            <a:pPr lvl="1"/>
            <a:r>
              <a:rPr lang="en-US" sz="1200" dirty="0" smtClean="0">
                <a:solidFill>
                  <a:schemeClr val="tx1">
                    <a:lumMod val="75000"/>
                    <a:lumOff val="25000"/>
                  </a:schemeClr>
                </a:solidFill>
                <a:latin typeface="Arial" panose="020B0604020202020204" pitchFamily="34" charset="0"/>
                <a:cs typeface="Arial" panose="020B0604020202020204" pitchFamily="34" charset="0"/>
              </a:rPr>
              <a:t>Abilene: entirely ready in 2 weeks</a:t>
            </a:r>
          </a:p>
          <a:p>
            <a:pPr lvl="1"/>
            <a:r>
              <a:rPr lang="en-US" sz="1200" dirty="0" smtClean="0">
                <a:solidFill>
                  <a:schemeClr val="tx1">
                    <a:lumMod val="75000"/>
                    <a:lumOff val="25000"/>
                  </a:schemeClr>
                </a:solidFill>
                <a:latin typeface="Arial" panose="020B0604020202020204" pitchFamily="34" charset="0"/>
                <a:cs typeface="Arial" panose="020B0604020202020204" pitchFamily="34" charset="0"/>
              </a:rPr>
              <a:t>NSF: start in next days</a:t>
            </a:r>
          </a:p>
          <a:p>
            <a:pPr lvl="1"/>
            <a:r>
              <a:rPr lang="en-US" sz="1200" dirty="0" smtClean="0">
                <a:solidFill>
                  <a:schemeClr val="tx1">
                    <a:lumMod val="75000"/>
                    <a:lumOff val="25000"/>
                  </a:schemeClr>
                </a:solidFill>
                <a:latin typeface="Arial" panose="020B0604020202020204" pitchFamily="34" charset="0"/>
                <a:cs typeface="Arial" panose="020B0604020202020204" pitchFamily="34" charset="0"/>
              </a:rPr>
              <a:t>Geant2?</a:t>
            </a:r>
          </a:p>
          <a:p>
            <a:r>
              <a:rPr lang="en-US" sz="1400" b="1" dirty="0" smtClean="0">
                <a:solidFill>
                  <a:srgbClr val="0000FF"/>
                </a:solidFill>
                <a:latin typeface="Arial" panose="020B0604020202020204" pitchFamily="34" charset="0"/>
                <a:cs typeface="Arial" panose="020B0604020202020204" pitchFamily="34" charset="0"/>
              </a:rPr>
              <a:t>Updates on learning</a:t>
            </a:r>
          </a:p>
          <a:p>
            <a:pPr lvl="1"/>
            <a:r>
              <a:rPr lang="en-US" sz="1400" b="1" dirty="0">
                <a:solidFill>
                  <a:srgbClr val="0070C0"/>
                </a:solidFill>
                <a:latin typeface="Arial" panose="020B0604020202020204" pitchFamily="34" charset="0"/>
                <a:cs typeface="Arial" panose="020B0604020202020204" pitchFamily="34" charset="0"/>
              </a:rPr>
              <a:t>Scenario: fixed topology, varying intensity</a:t>
            </a:r>
          </a:p>
          <a:p>
            <a:pPr lvl="2"/>
            <a:r>
              <a:rPr lang="en-US" sz="1400" dirty="0">
                <a:solidFill>
                  <a:srgbClr val="0070C0"/>
                </a:solidFill>
                <a:latin typeface="Arial" panose="020B0604020202020204" pitchFamily="34" charset="0"/>
                <a:cs typeface="Arial" panose="020B0604020202020204" pitchFamily="34" charset="0"/>
              </a:rPr>
              <a:t>Dataset from 1): RF and DL ok</a:t>
            </a:r>
          </a:p>
          <a:p>
            <a:pPr lvl="2"/>
            <a:r>
              <a:rPr lang="en-US" sz="1400" dirty="0">
                <a:solidFill>
                  <a:srgbClr val="0070C0"/>
                </a:solidFill>
                <a:latin typeface="Arial" panose="020B0604020202020204" pitchFamily="34" charset="0"/>
                <a:cs typeface="Arial" panose="020B0604020202020204" pitchFamily="34" charset="0"/>
              </a:rPr>
              <a:t>Dataset from 3): RF and DL ok</a:t>
            </a:r>
          </a:p>
          <a:p>
            <a:pPr lvl="2"/>
            <a:r>
              <a:rPr lang="en-US" sz="1400" dirty="0">
                <a:solidFill>
                  <a:schemeClr val="tx1">
                    <a:lumMod val="75000"/>
                    <a:lumOff val="25000"/>
                  </a:schemeClr>
                </a:solidFill>
                <a:latin typeface="Arial" panose="020B0604020202020204" pitchFamily="34" charset="0"/>
                <a:cs typeface="Arial" panose="020B0604020202020204" pitchFamily="34" charset="0"/>
              </a:rPr>
              <a:t>Our dataset: not good -&gt; comparison between datasets</a:t>
            </a:r>
          </a:p>
          <a:p>
            <a:pPr lvl="1"/>
            <a:r>
              <a:rPr lang="en-US" sz="1400" dirty="0">
                <a:solidFill>
                  <a:schemeClr val="tx1">
                    <a:lumMod val="75000"/>
                    <a:lumOff val="25000"/>
                  </a:schemeClr>
                </a:solidFill>
                <a:latin typeface="Arial" panose="020B0604020202020204" pitchFamily="34" charset="0"/>
                <a:cs typeface="Arial" panose="020B0604020202020204" pitchFamily="34" charset="0"/>
              </a:rPr>
              <a:t>Scenario: varying topology on 1)</a:t>
            </a:r>
          </a:p>
          <a:p>
            <a:pPr lvl="2"/>
            <a:r>
              <a:rPr lang="en-US" sz="1400" dirty="0">
                <a:solidFill>
                  <a:schemeClr val="tx1">
                    <a:lumMod val="75000"/>
                    <a:lumOff val="25000"/>
                  </a:schemeClr>
                </a:solidFill>
                <a:latin typeface="Arial" panose="020B0604020202020204" pitchFamily="34" charset="0"/>
                <a:cs typeface="Arial" panose="020B0604020202020204" pitchFamily="34" charset="0"/>
              </a:rPr>
              <a:t>Attention (lower level then GCN)</a:t>
            </a:r>
          </a:p>
          <a:p>
            <a:pPr lvl="2"/>
            <a:r>
              <a:rPr lang="en-US" sz="1400" dirty="0">
                <a:solidFill>
                  <a:schemeClr val="tx1">
                    <a:lumMod val="75000"/>
                    <a:lumOff val="25000"/>
                  </a:schemeClr>
                </a:solidFill>
                <a:latin typeface="Arial" panose="020B0604020202020204" pitchFamily="34" charset="0"/>
                <a:cs typeface="Arial" panose="020B0604020202020204" pitchFamily="34" charset="0"/>
              </a:rPr>
              <a:t>GCN: implemented to adapt to more topologies but not good results yet (tried on understanding dataset)</a:t>
            </a:r>
          </a:p>
          <a:p>
            <a:pPr lvl="3"/>
            <a:r>
              <a:rPr lang="en-US" dirty="0">
                <a:solidFill>
                  <a:schemeClr val="tx1">
                    <a:lumMod val="75000"/>
                    <a:lumOff val="25000"/>
                  </a:schemeClr>
                </a:solidFill>
                <a:latin typeface="Arial" panose="020B0604020202020204" pitchFamily="34" charset="0"/>
                <a:cs typeface="Arial" panose="020B0604020202020204" pitchFamily="34" charset="0"/>
              </a:rPr>
              <a:t>Capacity in input</a:t>
            </a:r>
          </a:p>
          <a:p>
            <a:pPr lvl="3"/>
            <a:r>
              <a:rPr lang="en-US" dirty="0">
                <a:solidFill>
                  <a:schemeClr val="tx1">
                    <a:lumMod val="75000"/>
                    <a:lumOff val="25000"/>
                  </a:schemeClr>
                </a:solidFill>
                <a:latin typeface="Arial" panose="020B0604020202020204" pitchFamily="34" charset="0"/>
                <a:cs typeface="Arial" panose="020B0604020202020204" pitchFamily="34" charset="0"/>
              </a:rPr>
              <a:t>Load in same way as adjacency?</a:t>
            </a:r>
          </a:p>
          <a:p>
            <a:pPr lvl="2"/>
            <a:r>
              <a:rPr lang="en-US" sz="1400" dirty="0">
                <a:solidFill>
                  <a:schemeClr val="tx1">
                    <a:lumMod val="75000"/>
                    <a:lumOff val="25000"/>
                  </a:schemeClr>
                </a:solidFill>
                <a:latin typeface="Arial" panose="020B0604020202020204" pitchFamily="34" charset="0"/>
                <a:cs typeface="Arial" panose="020B0604020202020204" pitchFamily="34" charset="0"/>
              </a:rPr>
              <a:t>Need for data from more topologies</a:t>
            </a:r>
          </a:p>
          <a:p>
            <a:pPr marL="457063" lvl="1" indent="0">
              <a:buNone/>
            </a:pPr>
            <a:endParaRPr lang="en-US" sz="1400" b="1" dirty="0">
              <a:solidFill>
                <a:schemeClr val="tx1">
                  <a:lumMod val="75000"/>
                  <a:lumOff val="25000"/>
                </a:schemeClr>
              </a:solidFill>
              <a:latin typeface="Arial" panose="020B0604020202020204" pitchFamily="34" charset="0"/>
              <a:cs typeface="Arial" panose="020B0604020202020204" pitchFamily="34" charset="0"/>
            </a:endParaRPr>
          </a:p>
          <a:p>
            <a:r>
              <a:rPr lang="en-US" sz="1400" b="1" dirty="0" smtClean="0">
                <a:solidFill>
                  <a:schemeClr val="tx1">
                    <a:lumMod val="75000"/>
                    <a:lumOff val="25000"/>
                  </a:schemeClr>
                </a:solidFill>
                <a:latin typeface="Arial" panose="020B0604020202020204" pitchFamily="34" charset="0"/>
                <a:cs typeface="Arial" panose="020B0604020202020204" pitchFamily="34" charset="0"/>
              </a:rPr>
              <a:t>Next steps</a:t>
            </a:r>
          </a:p>
          <a:p>
            <a:pPr lvl="1"/>
            <a:r>
              <a:rPr lang="en-US" sz="1400" dirty="0" smtClean="0">
                <a:solidFill>
                  <a:schemeClr val="tx1">
                    <a:lumMod val="75000"/>
                    <a:lumOff val="25000"/>
                  </a:schemeClr>
                </a:solidFill>
                <a:latin typeface="Arial" panose="020B0604020202020204" pitchFamily="34" charset="0"/>
                <a:cs typeface="Arial" panose="020B0604020202020204" pitchFamily="34" charset="0"/>
              </a:rPr>
              <a:t>Continue generating datasets: </a:t>
            </a:r>
            <a:r>
              <a:rPr lang="en-US" sz="1400" dirty="0" err="1" smtClean="0">
                <a:solidFill>
                  <a:schemeClr val="tx1">
                    <a:lumMod val="75000"/>
                    <a:lumOff val="25000"/>
                  </a:schemeClr>
                </a:solidFill>
                <a:latin typeface="Arial" panose="020B0604020202020204" pitchFamily="34" charset="0"/>
                <a:cs typeface="Arial" panose="020B0604020202020204" pitchFamily="34" charset="0"/>
              </a:rPr>
              <a:t>nsf</a:t>
            </a:r>
            <a:r>
              <a:rPr lang="en-US" sz="1400" dirty="0" smtClean="0">
                <a:solidFill>
                  <a:schemeClr val="tx1">
                    <a:lumMod val="75000"/>
                    <a:lumOff val="25000"/>
                  </a:schemeClr>
                </a:solidFill>
                <a:latin typeface="Arial" panose="020B0604020202020204" pitchFamily="34" charset="0"/>
                <a:cs typeface="Arial" panose="020B0604020202020204" pitchFamily="34" charset="0"/>
              </a:rPr>
              <a:t>, geant2</a:t>
            </a:r>
          </a:p>
          <a:p>
            <a:pPr lvl="1"/>
            <a:r>
              <a:rPr lang="en-US" sz="1400" dirty="0" smtClean="0">
                <a:solidFill>
                  <a:schemeClr val="tx1">
                    <a:lumMod val="75000"/>
                    <a:lumOff val="25000"/>
                  </a:schemeClr>
                </a:solidFill>
                <a:latin typeface="Arial" panose="020B0604020202020204" pitchFamily="34" charset="0"/>
                <a:cs typeface="Arial" panose="020B0604020202020204" pitchFamily="34" charset="0"/>
              </a:rPr>
              <a:t>Solve issue on learning in our dataset</a:t>
            </a:r>
          </a:p>
          <a:p>
            <a:pPr lvl="2"/>
            <a:r>
              <a:rPr lang="en-US" sz="1400" dirty="0" smtClean="0">
                <a:solidFill>
                  <a:schemeClr val="tx1">
                    <a:lumMod val="75000"/>
                    <a:lumOff val="25000"/>
                  </a:schemeClr>
                </a:solidFill>
                <a:latin typeface="Arial" panose="020B0604020202020204" pitchFamily="34" charset="0"/>
                <a:cs typeface="Arial" panose="020B0604020202020204" pitchFamily="34" charset="0"/>
              </a:rPr>
              <a:t>Goal: generalize on unseen intensities obtained from different simulations</a:t>
            </a:r>
          </a:p>
          <a:p>
            <a:pPr lvl="1"/>
            <a:r>
              <a:rPr lang="en-US" sz="1400" dirty="0" smtClean="0">
                <a:solidFill>
                  <a:schemeClr val="tx1">
                    <a:lumMod val="75000"/>
                    <a:lumOff val="25000"/>
                  </a:schemeClr>
                </a:solidFill>
                <a:latin typeface="Arial" panose="020B0604020202020204" pitchFamily="34" charset="0"/>
                <a:cs typeface="Arial" panose="020B0604020202020204" pitchFamily="34" charset="0"/>
              </a:rPr>
              <a:t>Provide different features in input and compare results</a:t>
            </a:r>
          </a:p>
          <a:p>
            <a:pPr lvl="1"/>
            <a:r>
              <a:rPr lang="en-US" sz="1400" dirty="0" smtClean="0">
                <a:solidFill>
                  <a:schemeClr val="tx1">
                    <a:lumMod val="75000"/>
                    <a:lumOff val="25000"/>
                  </a:schemeClr>
                </a:solidFill>
                <a:latin typeface="Arial" panose="020B0604020202020204" pitchFamily="34" charset="0"/>
                <a:cs typeface="Arial" panose="020B0604020202020204" pitchFamily="34" charset="0"/>
              </a:rPr>
              <a:t>Modeling in varying topology</a:t>
            </a:r>
          </a:p>
          <a:p>
            <a:pPr lvl="1"/>
            <a:r>
              <a:rPr lang="en-US" sz="1400" dirty="0" smtClean="0">
                <a:solidFill>
                  <a:schemeClr val="tx1">
                    <a:lumMod val="75000"/>
                    <a:lumOff val="25000"/>
                  </a:schemeClr>
                </a:solidFill>
                <a:latin typeface="Arial" panose="020B0604020202020204" pitchFamily="34" charset="0"/>
                <a:cs typeface="Arial" panose="020B0604020202020204" pitchFamily="34" charset="0"/>
              </a:rPr>
              <a:t>Custom routing during simulations?</a:t>
            </a:r>
          </a:p>
          <a:p>
            <a:pPr marL="1199893" lvl="2" indent="-342900">
              <a:buFont typeface="+mj-lt"/>
              <a:buAutoNum type="arabicPeriod"/>
            </a:pPr>
            <a:endParaRPr lang="en-US" sz="1400" b="1"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5" name="Text Placeholder 2"/>
          <p:cNvSpPr txBox="1">
            <a:spLocks/>
          </p:cNvSpPr>
          <p:nvPr/>
        </p:nvSpPr>
        <p:spPr>
          <a:xfrm>
            <a:off x="515938" y="2708920"/>
            <a:ext cx="10943167" cy="249684"/>
          </a:xfrm>
          <a:prstGeom prst="rect">
            <a:avLst/>
          </a:prstGeom>
        </p:spPr>
        <p:txBody>
          <a:bodyPr vert="horz" lIns="0" tIns="0" rIns="0" bIns="0" numCol="1" rtlCol="0">
            <a:spAutoFit/>
          </a:bodyPr>
          <a:lstStyle>
            <a:lvl1pPr marL="216000" indent="-216000" algn="l" defTabSz="914400" rtl="0" eaLnBrk="1" latinLnBrk="0" hangingPunct="1">
              <a:lnSpc>
                <a:spcPct val="140000"/>
              </a:lnSpc>
              <a:spcBef>
                <a:spcPct val="0"/>
              </a:spcBef>
              <a:spcAft>
                <a:spcPts val="400"/>
              </a:spcAft>
              <a:buClr>
                <a:schemeClr val="tx1">
                  <a:lumMod val="50000"/>
                  <a:lumOff val="50000"/>
                </a:schemeClr>
              </a:buClr>
              <a:buSzPct val="60000"/>
              <a:buFont typeface="Wingdings" panose="05000000000000000000" pitchFamily="2" charset="2"/>
              <a:buChar char="n"/>
              <a:defRPr sz="1800" kern="1200">
                <a:solidFill>
                  <a:schemeClr val="tx1">
                    <a:lumMod val="75000"/>
                    <a:lumOff val="25000"/>
                  </a:schemeClr>
                </a:solidFill>
                <a:latin typeface="微软雅黑" pitchFamily="34" charset="-122"/>
                <a:ea typeface="微软雅黑" pitchFamily="34" charset="-122"/>
                <a:cs typeface="+mn-cs"/>
              </a:defRPr>
            </a:lvl1pPr>
            <a:lvl2pPr marL="396000" indent="-180000" algn="l" defTabSz="914400" rtl="0" eaLnBrk="1" latinLnBrk="0" hangingPunct="1">
              <a:lnSpc>
                <a:spcPct val="140000"/>
              </a:lnSpc>
              <a:spcBef>
                <a:spcPct val="0"/>
              </a:spcBef>
              <a:spcAft>
                <a:spcPts val="400"/>
              </a:spcAft>
              <a:buClr>
                <a:schemeClr val="tx1">
                  <a:lumMod val="50000"/>
                  <a:lumOff val="50000"/>
                </a:schemeClr>
              </a:buClr>
              <a:buFont typeface="微软雅黑" panose="020B0503020204020204" pitchFamily="34" charset="-122"/>
              <a:buChar char="›"/>
              <a:defRPr sz="1600" kern="1200">
                <a:solidFill>
                  <a:schemeClr val="tx1">
                    <a:lumMod val="75000"/>
                    <a:lumOff val="25000"/>
                  </a:schemeClr>
                </a:solidFill>
                <a:latin typeface="微软雅黑" pitchFamily="34" charset="-122"/>
                <a:ea typeface="微软雅黑" pitchFamily="34" charset="-122"/>
                <a:cs typeface="+mn-cs"/>
              </a:defRPr>
            </a:lvl2pPr>
            <a:lvl3pPr marL="574675" indent="-180975" algn="l" defTabSz="914400" rtl="0" eaLnBrk="1" latinLnBrk="0" hangingPunct="1">
              <a:lnSpc>
                <a:spcPct val="140000"/>
              </a:lnSpc>
              <a:spcBef>
                <a:spcPct val="0"/>
              </a:spcBef>
              <a:spcAft>
                <a:spcPts val="400"/>
              </a:spcAft>
              <a:buClr>
                <a:schemeClr val="tx1">
                  <a:lumMod val="50000"/>
                  <a:lumOff val="50000"/>
                </a:schemeClr>
              </a:buClr>
              <a:buFont typeface="FrutigerNext LT Regular" panose="020B0503040504020204" pitchFamily="34" charset="0"/>
              <a:buChar char="»"/>
              <a:defRPr sz="1400" kern="1200">
                <a:solidFill>
                  <a:schemeClr val="tx1">
                    <a:lumMod val="75000"/>
                    <a:lumOff val="25000"/>
                  </a:schemeClr>
                </a:solidFill>
                <a:latin typeface="微软雅黑" pitchFamily="34" charset="-122"/>
                <a:ea typeface="微软雅黑" pitchFamily="34" charset="-122"/>
                <a:cs typeface="+mn-cs"/>
              </a:defRPr>
            </a:lvl3pPr>
            <a:lvl4pPr marL="1600200" indent="-228600" algn="l" defTabSz="914400" rtl="0" eaLnBrk="1" latinLnBrk="0" hangingPunct="1">
              <a:lnSpc>
                <a:spcPct val="130000"/>
              </a:lnSpc>
              <a:spcBef>
                <a:spcPts val="500"/>
              </a:spcBef>
              <a:spcAft>
                <a:spcPts val="300"/>
              </a:spcAft>
              <a:buFont typeface="Wingdings" panose="05000000000000000000" pitchFamily="2" charset="2"/>
              <a:buChar char="n"/>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130000"/>
              </a:lnSpc>
              <a:spcBef>
                <a:spcPts val="500"/>
              </a:spcBef>
              <a:spcAft>
                <a:spcPts val="300"/>
              </a:spcAft>
              <a:buFont typeface="Wingdings" panose="05000000000000000000" pitchFamily="2" charset="2"/>
              <a:buChar char="n"/>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300" dirty="0"/>
          </a:p>
        </p:txBody>
      </p:sp>
    </p:spTree>
    <p:extLst>
      <p:ext uri="{BB962C8B-B14F-4D97-AF65-F5344CB8AC3E}">
        <p14:creationId xmlns:p14="http://schemas.microsoft.com/office/powerpoint/2010/main" val="1491254388"/>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9720" y="73371"/>
            <a:ext cx="11160124" cy="539749"/>
          </a:xfrm>
        </p:spPr>
        <p:txBody>
          <a:bodyPr/>
          <a:lstStyle/>
          <a:p>
            <a:pPr algn="ctr"/>
            <a:r>
              <a:rPr lang="en-US" sz="2800" dirty="0" smtClean="0"/>
              <a:t>Main points</a:t>
            </a:r>
            <a:endParaRPr lang="en-US" sz="2600" dirty="0"/>
          </a:p>
        </p:txBody>
      </p:sp>
      <p:sp>
        <p:nvSpPr>
          <p:cNvPr id="3" name="Text Placeholder 2"/>
          <p:cNvSpPr>
            <a:spLocks noGrp="1"/>
          </p:cNvSpPr>
          <p:nvPr>
            <p:ph type="body" sz="quarter" idx="11"/>
          </p:nvPr>
        </p:nvSpPr>
        <p:spPr>
          <a:xfrm>
            <a:off x="308310" y="476672"/>
            <a:ext cx="11562943" cy="5307931"/>
          </a:xfrm>
        </p:spPr>
        <p:txBody>
          <a:bodyPr numCol="2"/>
          <a:lstStyle/>
          <a:p>
            <a:r>
              <a:rPr lang="en-US" sz="1400" b="1" dirty="0" smtClean="0">
                <a:solidFill>
                  <a:schemeClr val="tx1">
                    <a:lumMod val="75000"/>
                    <a:lumOff val="25000"/>
                  </a:schemeClr>
                </a:solidFill>
                <a:latin typeface="Arial" panose="020B0604020202020204" pitchFamily="34" charset="0"/>
                <a:cs typeface="Arial" panose="020B0604020202020204" pitchFamily="34" charset="0"/>
              </a:rPr>
              <a:t>Building datasets…</a:t>
            </a:r>
          </a:p>
          <a:p>
            <a:pPr lvl="1"/>
            <a:r>
              <a:rPr lang="en-US" sz="1200" dirty="0" smtClean="0">
                <a:solidFill>
                  <a:schemeClr val="tx1">
                    <a:lumMod val="75000"/>
                    <a:lumOff val="25000"/>
                  </a:schemeClr>
                </a:solidFill>
                <a:latin typeface="Arial" panose="020B0604020202020204" pitchFamily="34" charset="0"/>
                <a:cs typeface="Arial" panose="020B0604020202020204" pitchFamily="34" charset="0"/>
              </a:rPr>
              <a:t>Network 10 nodes as 1) ok</a:t>
            </a:r>
          </a:p>
          <a:p>
            <a:pPr lvl="1"/>
            <a:r>
              <a:rPr lang="en-US" sz="1200" dirty="0" smtClean="0">
                <a:solidFill>
                  <a:schemeClr val="tx1">
                    <a:lumMod val="75000"/>
                    <a:lumOff val="25000"/>
                  </a:schemeClr>
                </a:solidFill>
                <a:latin typeface="Arial" panose="020B0604020202020204" pitchFamily="34" charset="0"/>
                <a:cs typeface="Arial" panose="020B0604020202020204" pitchFamily="34" charset="0"/>
              </a:rPr>
              <a:t>Abilene: entirely ready in 2 weeks</a:t>
            </a:r>
          </a:p>
          <a:p>
            <a:pPr lvl="1"/>
            <a:r>
              <a:rPr lang="en-US" sz="1200" dirty="0" smtClean="0">
                <a:solidFill>
                  <a:schemeClr val="tx1">
                    <a:lumMod val="75000"/>
                    <a:lumOff val="25000"/>
                  </a:schemeClr>
                </a:solidFill>
                <a:latin typeface="Arial" panose="020B0604020202020204" pitchFamily="34" charset="0"/>
                <a:cs typeface="Arial" panose="020B0604020202020204" pitchFamily="34" charset="0"/>
              </a:rPr>
              <a:t>NSF: start in next days</a:t>
            </a:r>
          </a:p>
          <a:p>
            <a:pPr lvl="1"/>
            <a:r>
              <a:rPr lang="en-US" sz="1200" dirty="0" smtClean="0">
                <a:solidFill>
                  <a:schemeClr val="tx1">
                    <a:lumMod val="75000"/>
                    <a:lumOff val="25000"/>
                  </a:schemeClr>
                </a:solidFill>
                <a:latin typeface="Arial" panose="020B0604020202020204" pitchFamily="34" charset="0"/>
                <a:cs typeface="Arial" panose="020B0604020202020204" pitchFamily="34" charset="0"/>
              </a:rPr>
              <a:t>Geant2?</a:t>
            </a:r>
          </a:p>
          <a:p>
            <a:r>
              <a:rPr lang="en-US" sz="1400" b="1" dirty="0" smtClean="0">
                <a:solidFill>
                  <a:srgbClr val="0000FF"/>
                </a:solidFill>
                <a:latin typeface="Arial" panose="020B0604020202020204" pitchFamily="34" charset="0"/>
                <a:cs typeface="Arial" panose="020B0604020202020204" pitchFamily="34" charset="0"/>
              </a:rPr>
              <a:t>Updates on learning</a:t>
            </a:r>
          </a:p>
          <a:p>
            <a:pPr lvl="1"/>
            <a:r>
              <a:rPr lang="en-US" sz="1400" b="1" dirty="0">
                <a:solidFill>
                  <a:srgbClr val="0070C0"/>
                </a:solidFill>
                <a:latin typeface="Arial" panose="020B0604020202020204" pitchFamily="34" charset="0"/>
                <a:cs typeface="Arial" panose="020B0604020202020204" pitchFamily="34" charset="0"/>
              </a:rPr>
              <a:t>Scenario: fixed topology, varying intensity</a:t>
            </a:r>
          </a:p>
          <a:p>
            <a:pPr lvl="2"/>
            <a:r>
              <a:rPr lang="en-US" sz="1400" dirty="0">
                <a:solidFill>
                  <a:schemeClr val="tx1">
                    <a:lumMod val="75000"/>
                    <a:lumOff val="25000"/>
                  </a:schemeClr>
                </a:solidFill>
                <a:latin typeface="Arial" panose="020B0604020202020204" pitchFamily="34" charset="0"/>
                <a:cs typeface="Arial" panose="020B0604020202020204" pitchFamily="34" charset="0"/>
              </a:rPr>
              <a:t>Dataset from 1): RF and DL ok</a:t>
            </a:r>
          </a:p>
          <a:p>
            <a:pPr lvl="2"/>
            <a:r>
              <a:rPr lang="en-US" sz="1400" dirty="0">
                <a:solidFill>
                  <a:schemeClr val="tx1">
                    <a:lumMod val="75000"/>
                    <a:lumOff val="25000"/>
                  </a:schemeClr>
                </a:solidFill>
                <a:latin typeface="Arial" panose="020B0604020202020204" pitchFamily="34" charset="0"/>
                <a:cs typeface="Arial" panose="020B0604020202020204" pitchFamily="34" charset="0"/>
              </a:rPr>
              <a:t>Dataset from 3): RF and DL ok</a:t>
            </a:r>
          </a:p>
          <a:p>
            <a:pPr lvl="2"/>
            <a:r>
              <a:rPr lang="en-US" sz="1400" dirty="0">
                <a:solidFill>
                  <a:srgbClr val="0070C0"/>
                </a:solidFill>
                <a:latin typeface="Arial" panose="020B0604020202020204" pitchFamily="34" charset="0"/>
                <a:cs typeface="Arial" panose="020B0604020202020204" pitchFamily="34" charset="0"/>
              </a:rPr>
              <a:t>Our dataset: not good -&gt; comparison between datasets</a:t>
            </a:r>
          </a:p>
          <a:p>
            <a:pPr lvl="1"/>
            <a:r>
              <a:rPr lang="en-US" sz="1400" dirty="0">
                <a:solidFill>
                  <a:schemeClr val="tx1">
                    <a:lumMod val="75000"/>
                    <a:lumOff val="25000"/>
                  </a:schemeClr>
                </a:solidFill>
                <a:latin typeface="Arial" panose="020B0604020202020204" pitchFamily="34" charset="0"/>
                <a:cs typeface="Arial" panose="020B0604020202020204" pitchFamily="34" charset="0"/>
              </a:rPr>
              <a:t>Scenario: varying topology on 1)</a:t>
            </a:r>
          </a:p>
          <a:p>
            <a:pPr lvl="2"/>
            <a:r>
              <a:rPr lang="en-US" sz="1400" dirty="0">
                <a:solidFill>
                  <a:schemeClr val="tx1">
                    <a:lumMod val="75000"/>
                    <a:lumOff val="25000"/>
                  </a:schemeClr>
                </a:solidFill>
                <a:latin typeface="Arial" panose="020B0604020202020204" pitchFamily="34" charset="0"/>
                <a:cs typeface="Arial" panose="020B0604020202020204" pitchFamily="34" charset="0"/>
              </a:rPr>
              <a:t>Attention (lower level then GCN)</a:t>
            </a:r>
          </a:p>
          <a:p>
            <a:pPr lvl="2"/>
            <a:r>
              <a:rPr lang="en-US" sz="1400" dirty="0">
                <a:solidFill>
                  <a:schemeClr val="tx1">
                    <a:lumMod val="75000"/>
                    <a:lumOff val="25000"/>
                  </a:schemeClr>
                </a:solidFill>
                <a:latin typeface="Arial" panose="020B0604020202020204" pitchFamily="34" charset="0"/>
                <a:cs typeface="Arial" panose="020B0604020202020204" pitchFamily="34" charset="0"/>
              </a:rPr>
              <a:t>GCN: implemented to adapt to more topologies but not good results yet (tried on understanding dataset)</a:t>
            </a:r>
          </a:p>
          <a:p>
            <a:pPr lvl="3"/>
            <a:r>
              <a:rPr lang="en-US" dirty="0">
                <a:solidFill>
                  <a:schemeClr val="tx1">
                    <a:lumMod val="75000"/>
                    <a:lumOff val="25000"/>
                  </a:schemeClr>
                </a:solidFill>
                <a:latin typeface="Arial" panose="020B0604020202020204" pitchFamily="34" charset="0"/>
                <a:cs typeface="Arial" panose="020B0604020202020204" pitchFamily="34" charset="0"/>
              </a:rPr>
              <a:t>Capacity in input</a:t>
            </a:r>
          </a:p>
          <a:p>
            <a:pPr lvl="3"/>
            <a:r>
              <a:rPr lang="en-US" dirty="0">
                <a:solidFill>
                  <a:schemeClr val="tx1">
                    <a:lumMod val="75000"/>
                    <a:lumOff val="25000"/>
                  </a:schemeClr>
                </a:solidFill>
                <a:latin typeface="Arial" panose="020B0604020202020204" pitchFamily="34" charset="0"/>
                <a:cs typeface="Arial" panose="020B0604020202020204" pitchFamily="34" charset="0"/>
              </a:rPr>
              <a:t>Load in same way as adjacency?</a:t>
            </a:r>
          </a:p>
          <a:p>
            <a:pPr lvl="2"/>
            <a:r>
              <a:rPr lang="en-US" sz="1400" dirty="0">
                <a:solidFill>
                  <a:schemeClr val="tx1">
                    <a:lumMod val="75000"/>
                    <a:lumOff val="25000"/>
                  </a:schemeClr>
                </a:solidFill>
                <a:latin typeface="Arial" panose="020B0604020202020204" pitchFamily="34" charset="0"/>
                <a:cs typeface="Arial" panose="020B0604020202020204" pitchFamily="34" charset="0"/>
              </a:rPr>
              <a:t>Need for data from more topologies</a:t>
            </a:r>
          </a:p>
          <a:p>
            <a:pPr marL="457063" lvl="1" indent="0">
              <a:buNone/>
            </a:pPr>
            <a:endParaRPr lang="en-US" sz="1400" b="1" dirty="0">
              <a:solidFill>
                <a:schemeClr val="tx1">
                  <a:lumMod val="75000"/>
                  <a:lumOff val="25000"/>
                </a:schemeClr>
              </a:solidFill>
              <a:latin typeface="Arial" panose="020B0604020202020204" pitchFamily="34" charset="0"/>
              <a:cs typeface="Arial" panose="020B0604020202020204" pitchFamily="34" charset="0"/>
            </a:endParaRPr>
          </a:p>
          <a:p>
            <a:r>
              <a:rPr lang="en-US" sz="1400" b="1" dirty="0" smtClean="0">
                <a:solidFill>
                  <a:schemeClr val="tx1">
                    <a:lumMod val="75000"/>
                    <a:lumOff val="25000"/>
                  </a:schemeClr>
                </a:solidFill>
                <a:latin typeface="Arial" panose="020B0604020202020204" pitchFamily="34" charset="0"/>
                <a:cs typeface="Arial" panose="020B0604020202020204" pitchFamily="34" charset="0"/>
              </a:rPr>
              <a:t>Next steps</a:t>
            </a:r>
          </a:p>
          <a:p>
            <a:pPr lvl="1"/>
            <a:r>
              <a:rPr lang="en-US" sz="1400" dirty="0" smtClean="0">
                <a:solidFill>
                  <a:schemeClr val="tx1">
                    <a:lumMod val="75000"/>
                    <a:lumOff val="25000"/>
                  </a:schemeClr>
                </a:solidFill>
                <a:latin typeface="Arial" panose="020B0604020202020204" pitchFamily="34" charset="0"/>
                <a:cs typeface="Arial" panose="020B0604020202020204" pitchFamily="34" charset="0"/>
              </a:rPr>
              <a:t>Continue generating datasets: </a:t>
            </a:r>
            <a:r>
              <a:rPr lang="en-US" sz="1400" dirty="0" err="1" smtClean="0">
                <a:solidFill>
                  <a:schemeClr val="tx1">
                    <a:lumMod val="75000"/>
                    <a:lumOff val="25000"/>
                  </a:schemeClr>
                </a:solidFill>
                <a:latin typeface="Arial" panose="020B0604020202020204" pitchFamily="34" charset="0"/>
                <a:cs typeface="Arial" panose="020B0604020202020204" pitchFamily="34" charset="0"/>
              </a:rPr>
              <a:t>nsf</a:t>
            </a:r>
            <a:r>
              <a:rPr lang="en-US" sz="1400" dirty="0" smtClean="0">
                <a:solidFill>
                  <a:schemeClr val="tx1">
                    <a:lumMod val="75000"/>
                    <a:lumOff val="25000"/>
                  </a:schemeClr>
                </a:solidFill>
                <a:latin typeface="Arial" panose="020B0604020202020204" pitchFamily="34" charset="0"/>
                <a:cs typeface="Arial" panose="020B0604020202020204" pitchFamily="34" charset="0"/>
              </a:rPr>
              <a:t>, geant2</a:t>
            </a:r>
          </a:p>
          <a:p>
            <a:pPr lvl="1"/>
            <a:r>
              <a:rPr lang="en-US" sz="1400" dirty="0" smtClean="0">
                <a:solidFill>
                  <a:schemeClr val="tx1">
                    <a:lumMod val="75000"/>
                    <a:lumOff val="25000"/>
                  </a:schemeClr>
                </a:solidFill>
                <a:latin typeface="Arial" panose="020B0604020202020204" pitchFamily="34" charset="0"/>
                <a:cs typeface="Arial" panose="020B0604020202020204" pitchFamily="34" charset="0"/>
              </a:rPr>
              <a:t>Solve issue on learning in our dataset</a:t>
            </a:r>
          </a:p>
          <a:p>
            <a:pPr lvl="2"/>
            <a:r>
              <a:rPr lang="en-US" sz="1400" dirty="0" smtClean="0">
                <a:solidFill>
                  <a:schemeClr val="tx1">
                    <a:lumMod val="75000"/>
                    <a:lumOff val="25000"/>
                  </a:schemeClr>
                </a:solidFill>
                <a:latin typeface="Arial" panose="020B0604020202020204" pitchFamily="34" charset="0"/>
                <a:cs typeface="Arial" panose="020B0604020202020204" pitchFamily="34" charset="0"/>
              </a:rPr>
              <a:t>Goal: generalize on unseen intensities obtained from different simulations</a:t>
            </a:r>
          </a:p>
          <a:p>
            <a:pPr lvl="1"/>
            <a:r>
              <a:rPr lang="en-US" sz="1400" dirty="0" smtClean="0">
                <a:solidFill>
                  <a:schemeClr val="tx1">
                    <a:lumMod val="75000"/>
                    <a:lumOff val="25000"/>
                  </a:schemeClr>
                </a:solidFill>
                <a:latin typeface="Arial" panose="020B0604020202020204" pitchFamily="34" charset="0"/>
                <a:cs typeface="Arial" panose="020B0604020202020204" pitchFamily="34" charset="0"/>
              </a:rPr>
              <a:t>Provide different features in input and compare results</a:t>
            </a:r>
          </a:p>
          <a:p>
            <a:pPr lvl="1"/>
            <a:r>
              <a:rPr lang="en-US" sz="1400" dirty="0" smtClean="0">
                <a:solidFill>
                  <a:schemeClr val="tx1">
                    <a:lumMod val="75000"/>
                    <a:lumOff val="25000"/>
                  </a:schemeClr>
                </a:solidFill>
                <a:latin typeface="Arial" panose="020B0604020202020204" pitchFamily="34" charset="0"/>
                <a:cs typeface="Arial" panose="020B0604020202020204" pitchFamily="34" charset="0"/>
              </a:rPr>
              <a:t>Modeling in varying topology</a:t>
            </a:r>
          </a:p>
          <a:p>
            <a:pPr lvl="1"/>
            <a:r>
              <a:rPr lang="en-US" sz="1400" dirty="0" smtClean="0">
                <a:solidFill>
                  <a:schemeClr val="tx1">
                    <a:lumMod val="75000"/>
                    <a:lumOff val="25000"/>
                  </a:schemeClr>
                </a:solidFill>
                <a:latin typeface="Arial" panose="020B0604020202020204" pitchFamily="34" charset="0"/>
                <a:cs typeface="Arial" panose="020B0604020202020204" pitchFamily="34" charset="0"/>
              </a:rPr>
              <a:t>Custom routing during simulations?</a:t>
            </a:r>
          </a:p>
          <a:p>
            <a:pPr marL="1199893" lvl="2" indent="-342900">
              <a:buFont typeface="+mj-lt"/>
              <a:buAutoNum type="arabicPeriod"/>
            </a:pPr>
            <a:endParaRPr lang="en-US" sz="1400" b="1"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5" name="Text Placeholder 2"/>
          <p:cNvSpPr txBox="1">
            <a:spLocks/>
          </p:cNvSpPr>
          <p:nvPr/>
        </p:nvSpPr>
        <p:spPr>
          <a:xfrm>
            <a:off x="515938" y="2708920"/>
            <a:ext cx="10943167" cy="249684"/>
          </a:xfrm>
          <a:prstGeom prst="rect">
            <a:avLst/>
          </a:prstGeom>
        </p:spPr>
        <p:txBody>
          <a:bodyPr vert="horz" lIns="0" tIns="0" rIns="0" bIns="0" numCol="1" rtlCol="0">
            <a:spAutoFit/>
          </a:bodyPr>
          <a:lstStyle>
            <a:lvl1pPr marL="216000" indent="-216000" algn="l" defTabSz="914400" rtl="0" eaLnBrk="1" latinLnBrk="0" hangingPunct="1">
              <a:lnSpc>
                <a:spcPct val="140000"/>
              </a:lnSpc>
              <a:spcBef>
                <a:spcPct val="0"/>
              </a:spcBef>
              <a:spcAft>
                <a:spcPts val="400"/>
              </a:spcAft>
              <a:buClr>
                <a:schemeClr val="tx1">
                  <a:lumMod val="50000"/>
                  <a:lumOff val="50000"/>
                </a:schemeClr>
              </a:buClr>
              <a:buSzPct val="60000"/>
              <a:buFont typeface="Wingdings" panose="05000000000000000000" pitchFamily="2" charset="2"/>
              <a:buChar char="n"/>
              <a:defRPr sz="1800" kern="1200">
                <a:solidFill>
                  <a:schemeClr val="tx1">
                    <a:lumMod val="75000"/>
                    <a:lumOff val="25000"/>
                  </a:schemeClr>
                </a:solidFill>
                <a:latin typeface="微软雅黑" pitchFamily="34" charset="-122"/>
                <a:ea typeface="微软雅黑" pitchFamily="34" charset="-122"/>
                <a:cs typeface="+mn-cs"/>
              </a:defRPr>
            </a:lvl1pPr>
            <a:lvl2pPr marL="396000" indent="-180000" algn="l" defTabSz="914400" rtl="0" eaLnBrk="1" latinLnBrk="0" hangingPunct="1">
              <a:lnSpc>
                <a:spcPct val="140000"/>
              </a:lnSpc>
              <a:spcBef>
                <a:spcPct val="0"/>
              </a:spcBef>
              <a:spcAft>
                <a:spcPts val="400"/>
              </a:spcAft>
              <a:buClr>
                <a:schemeClr val="tx1">
                  <a:lumMod val="50000"/>
                  <a:lumOff val="50000"/>
                </a:schemeClr>
              </a:buClr>
              <a:buFont typeface="微软雅黑" panose="020B0503020204020204" pitchFamily="34" charset="-122"/>
              <a:buChar char="›"/>
              <a:defRPr sz="1600" kern="1200">
                <a:solidFill>
                  <a:schemeClr val="tx1">
                    <a:lumMod val="75000"/>
                    <a:lumOff val="25000"/>
                  </a:schemeClr>
                </a:solidFill>
                <a:latin typeface="微软雅黑" pitchFamily="34" charset="-122"/>
                <a:ea typeface="微软雅黑" pitchFamily="34" charset="-122"/>
                <a:cs typeface="+mn-cs"/>
              </a:defRPr>
            </a:lvl2pPr>
            <a:lvl3pPr marL="574675" indent="-180975" algn="l" defTabSz="914400" rtl="0" eaLnBrk="1" latinLnBrk="0" hangingPunct="1">
              <a:lnSpc>
                <a:spcPct val="140000"/>
              </a:lnSpc>
              <a:spcBef>
                <a:spcPct val="0"/>
              </a:spcBef>
              <a:spcAft>
                <a:spcPts val="400"/>
              </a:spcAft>
              <a:buClr>
                <a:schemeClr val="tx1">
                  <a:lumMod val="50000"/>
                  <a:lumOff val="50000"/>
                </a:schemeClr>
              </a:buClr>
              <a:buFont typeface="FrutigerNext LT Regular" panose="020B0503040504020204" pitchFamily="34" charset="0"/>
              <a:buChar char="»"/>
              <a:defRPr sz="1400" kern="1200">
                <a:solidFill>
                  <a:schemeClr val="tx1">
                    <a:lumMod val="75000"/>
                    <a:lumOff val="25000"/>
                  </a:schemeClr>
                </a:solidFill>
                <a:latin typeface="微软雅黑" pitchFamily="34" charset="-122"/>
                <a:ea typeface="微软雅黑" pitchFamily="34" charset="-122"/>
                <a:cs typeface="+mn-cs"/>
              </a:defRPr>
            </a:lvl3pPr>
            <a:lvl4pPr marL="1600200" indent="-228600" algn="l" defTabSz="914400" rtl="0" eaLnBrk="1" latinLnBrk="0" hangingPunct="1">
              <a:lnSpc>
                <a:spcPct val="130000"/>
              </a:lnSpc>
              <a:spcBef>
                <a:spcPts val="500"/>
              </a:spcBef>
              <a:spcAft>
                <a:spcPts val="300"/>
              </a:spcAft>
              <a:buFont typeface="Wingdings" panose="05000000000000000000" pitchFamily="2" charset="2"/>
              <a:buChar char="n"/>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130000"/>
              </a:lnSpc>
              <a:spcBef>
                <a:spcPts val="500"/>
              </a:spcBef>
              <a:spcAft>
                <a:spcPts val="300"/>
              </a:spcAft>
              <a:buFont typeface="Wingdings" panose="05000000000000000000" pitchFamily="2" charset="2"/>
              <a:buChar char="n"/>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300" dirty="0"/>
          </a:p>
        </p:txBody>
      </p:sp>
    </p:spTree>
    <p:extLst>
      <p:ext uri="{BB962C8B-B14F-4D97-AF65-F5344CB8AC3E}">
        <p14:creationId xmlns:p14="http://schemas.microsoft.com/office/powerpoint/2010/main" val="3343434532"/>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9720" y="73371"/>
            <a:ext cx="11160124" cy="539749"/>
          </a:xfrm>
        </p:spPr>
        <p:txBody>
          <a:bodyPr/>
          <a:lstStyle/>
          <a:p>
            <a:pPr algn="ctr"/>
            <a:r>
              <a:rPr lang="en-US" sz="2800" dirty="0" smtClean="0"/>
              <a:t>Main points</a:t>
            </a:r>
            <a:endParaRPr lang="en-US" sz="2600" dirty="0"/>
          </a:p>
        </p:txBody>
      </p:sp>
      <p:sp>
        <p:nvSpPr>
          <p:cNvPr id="3" name="Text Placeholder 2"/>
          <p:cNvSpPr>
            <a:spLocks noGrp="1"/>
          </p:cNvSpPr>
          <p:nvPr>
            <p:ph type="body" sz="quarter" idx="11"/>
          </p:nvPr>
        </p:nvSpPr>
        <p:spPr>
          <a:xfrm>
            <a:off x="308310" y="476672"/>
            <a:ext cx="11562943" cy="5307931"/>
          </a:xfrm>
        </p:spPr>
        <p:txBody>
          <a:bodyPr numCol="2"/>
          <a:lstStyle/>
          <a:p>
            <a:r>
              <a:rPr lang="en-US" sz="1400" b="1" dirty="0" smtClean="0">
                <a:solidFill>
                  <a:schemeClr val="tx1">
                    <a:lumMod val="75000"/>
                    <a:lumOff val="25000"/>
                  </a:schemeClr>
                </a:solidFill>
                <a:latin typeface="Arial" panose="020B0604020202020204" pitchFamily="34" charset="0"/>
                <a:cs typeface="Arial" panose="020B0604020202020204" pitchFamily="34" charset="0"/>
              </a:rPr>
              <a:t>Building datasets…</a:t>
            </a:r>
          </a:p>
          <a:p>
            <a:pPr lvl="1"/>
            <a:r>
              <a:rPr lang="en-US" sz="1200" dirty="0" smtClean="0">
                <a:solidFill>
                  <a:schemeClr val="tx1">
                    <a:lumMod val="75000"/>
                    <a:lumOff val="25000"/>
                  </a:schemeClr>
                </a:solidFill>
                <a:latin typeface="Arial" panose="020B0604020202020204" pitchFamily="34" charset="0"/>
                <a:cs typeface="Arial" panose="020B0604020202020204" pitchFamily="34" charset="0"/>
              </a:rPr>
              <a:t>Network 10 nodes as 1) ok</a:t>
            </a:r>
          </a:p>
          <a:p>
            <a:pPr lvl="1"/>
            <a:r>
              <a:rPr lang="en-US" sz="1200" dirty="0" smtClean="0">
                <a:solidFill>
                  <a:schemeClr val="tx1">
                    <a:lumMod val="75000"/>
                    <a:lumOff val="25000"/>
                  </a:schemeClr>
                </a:solidFill>
                <a:latin typeface="Arial" panose="020B0604020202020204" pitchFamily="34" charset="0"/>
                <a:cs typeface="Arial" panose="020B0604020202020204" pitchFamily="34" charset="0"/>
              </a:rPr>
              <a:t>Abilene: entirely ready in 2 weeks</a:t>
            </a:r>
          </a:p>
          <a:p>
            <a:pPr lvl="1"/>
            <a:r>
              <a:rPr lang="en-US" sz="1200" dirty="0" smtClean="0">
                <a:solidFill>
                  <a:schemeClr val="tx1">
                    <a:lumMod val="75000"/>
                    <a:lumOff val="25000"/>
                  </a:schemeClr>
                </a:solidFill>
                <a:latin typeface="Arial" panose="020B0604020202020204" pitchFamily="34" charset="0"/>
                <a:cs typeface="Arial" panose="020B0604020202020204" pitchFamily="34" charset="0"/>
              </a:rPr>
              <a:t>NSF: start in next days</a:t>
            </a:r>
          </a:p>
          <a:p>
            <a:pPr lvl="1"/>
            <a:r>
              <a:rPr lang="en-US" sz="1200" dirty="0" smtClean="0">
                <a:solidFill>
                  <a:schemeClr val="tx1">
                    <a:lumMod val="75000"/>
                    <a:lumOff val="25000"/>
                  </a:schemeClr>
                </a:solidFill>
                <a:latin typeface="Arial" panose="020B0604020202020204" pitchFamily="34" charset="0"/>
                <a:cs typeface="Arial" panose="020B0604020202020204" pitchFamily="34" charset="0"/>
              </a:rPr>
              <a:t>Geant2?</a:t>
            </a:r>
          </a:p>
          <a:p>
            <a:r>
              <a:rPr lang="en-US" sz="1400" b="1" dirty="0" smtClean="0">
                <a:solidFill>
                  <a:srgbClr val="0000FF"/>
                </a:solidFill>
                <a:latin typeface="Arial" panose="020B0604020202020204" pitchFamily="34" charset="0"/>
                <a:cs typeface="Arial" panose="020B0604020202020204" pitchFamily="34" charset="0"/>
              </a:rPr>
              <a:t>Updates on learning</a:t>
            </a:r>
          </a:p>
          <a:p>
            <a:pPr lvl="1"/>
            <a:r>
              <a:rPr lang="en-US" sz="1400" dirty="0">
                <a:solidFill>
                  <a:schemeClr val="tx1">
                    <a:lumMod val="75000"/>
                    <a:lumOff val="25000"/>
                  </a:schemeClr>
                </a:solidFill>
                <a:latin typeface="Arial" panose="020B0604020202020204" pitchFamily="34" charset="0"/>
                <a:cs typeface="Arial" panose="020B0604020202020204" pitchFamily="34" charset="0"/>
              </a:rPr>
              <a:t>Scenario: fixed topology, varying intensity</a:t>
            </a:r>
          </a:p>
          <a:p>
            <a:pPr lvl="2"/>
            <a:r>
              <a:rPr lang="en-US" sz="1400" dirty="0">
                <a:solidFill>
                  <a:schemeClr val="tx1">
                    <a:lumMod val="75000"/>
                    <a:lumOff val="25000"/>
                  </a:schemeClr>
                </a:solidFill>
                <a:latin typeface="Arial" panose="020B0604020202020204" pitchFamily="34" charset="0"/>
                <a:cs typeface="Arial" panose="020B0604020202020204" pitchFamily="34" charset="0"/>
              </a:rPr>
              <a:t>Dataset from 1): RF and DL ok</a:t>
            </a:r>
          </a:p>
          <a:p>
            <a:pPr lvl="2"/>
            <a:r>
              <a:rPr lang="en-US" sz="1400" dirty="0">
                <a:solidFill>
                  <a:schemeClr val="tx1">
                    <a:lumMod val="75000"/>
                    <a:lumOff val="25000"/>
                  </a:schemeClr>
                </a:solidFill>
                <a:latin typeface="Arial" panose="020B0604020202020204" pitchFamily="34" charset="0"/>
                <a:cs typeface="Arial" panose="020B0604020202020204" pitchFamily="34" charset="0"/>
              </a:rPr>
              <a:t>Dataset from 3): RF and DL ok</a:t>
            </a:r>
          </a:p>
          <a:p>
            <a:pPr lvl="2"/>
            <a:r>
              <a:rPr lang="en-US" sz="1400" dirty="0">
                <a:solidFill>
                  <a:schemeClr val="tx1">
                    <a:lumMod val="75000"/>
                    <a:lumOff val="25000"/>
                  </a:schemeClr>
                </a:solidFill>
                <a:latin typeface="Arial" panose="020B0604020202020204" pitchFamily="34" charset="0"/>
                <a:cs typeface="Arial" panose="020B0604020202020204" pitchFamily="34" charset="0"/>
              </a:rPr>
              <a:t>Our dataset: not good -&gt; comparison between </a:t>
            </a:r>
            <a:r>
              <a:rPr lang="en-US" sz="1400" dirty="0" smtClean="0">
                <a:solidFill>
                  <a:schemeClr val="tx1">
                    <a:lumMod val="75000"/>
                    <a:lumOff val="25000"/>
                  </a:schemeClr>
                </a:solidFill>
                <a:latin typeface="Arial" panose="020B0604020202020204" pitchFamily="34" charset="0"/>
                <a:cs typeface="Arial" panose="020B0604020202020204" pitchFamily="34" charset="0"/>
              </a:rPr>
              <a:t>datasets</a:t>
            </a:r>
            <a:endParaRPr lang="en-US" sz="1400" dirty="0">
              <a:solidFill>
                <a:schemeClr val="tx1">
                  <a:lumMod val="75000"/>
                  <a:lumOff val="25000"/>
                </a:schemeClr>
              </a:solidFill>
              <a:latin typeface="Arial" panose="020B0604020202020204" pitchFamily="34" charset="0"/>
              <a:cs typeface="Arial" panose="020B0604020202020204" pitchFamily="34" charset="0"/>
            </a:endParaRPr>
          </a:p>
          <a:p>
            <a:pPr lvl="1"/>
            <a:r>
              <a:rPr lang="en-US" sz="1400" b="1" dirty="0">
                <a:solidFill>
                  <a:srgbClr val="0070C0"/>
                </a:solidFill>
                <a:latin typeface="Arial" panose="020B0604020202020204" pitchFamily="34" charset="0"/>
                <a:cs typeface="Arial" panose="020B0604020202020204" pitchFamily="34" charset="0"/>
              </a:rPr>
              <a:t>Scenario: varying topology on 1)</a:t>
            </a:r>
          </a:p>
          <a:p>
            <a:pPr lvl="2"/>
            <a:r>
              <a:rPr lang="en-US" sz="1400" dirty="0">
                <a:solidFill>
                  <a:srgbClr val="0070C0"/>
                </a:solidFill>
                <a:latin typeface="Arial" panose="020B0604020202020204" pitchFamily="34" charset="0"/>
                <a:cs typeface="Arial" panose="020B0604020202020204" pitchFamily="34" charset="0"/>
              </a:rPr>
              <a:t>Attention (lower level then GCN)</a:t>
            </a:r>
          </a:p>
          <a:p>
            <a:pPr lvl="2"/>
            <a:r>
              <a:rPr lang="en-US" sz="1400" dirty="0">
                <a:solidFill>
                  <a:srgbClr val="0070C0"/>
                </a:solidFill>
                <a:latin typeface="Arial" panose="020B0604020202020204" pitchFamily="34" charset="0"/>
                <a:cs typeface="Arial" panose="020B0604020202020204" pitchFamily="34" charset="0"/>
              </a:rPr>
              <a:t>GCN: implemented to adapt to more topologies but not good results yet (tried on understanding dataset)</a:t>
            </a:r>
          </a:p>
          <a:p>
            <a:pPr lvl="3"/>
            <a:r>
              <a:rPr lang="en-US" dirty="0">
                <a:solidFill>
                  <a:srgbClr val="0070C0"/>
                </a:solidFill>
                <a:latin typeface="Arial" panose="020B0604020202020204" pitchFamily="34" charset="0"/>
                <a:cs typeface="Arial" panose="020B0604020202020204" pitchFamily="34" charset="0"/>
              </a:rPr>
              <a:t>Capacity in input</a:t>
            </a:r>
          </a:p>
          <a:p>
            <a:pPr lvl="3"/>
            <a:r>
              <a:rPr lang="en-US" dirty="0">
                <a:solidFill>
                  <a:srgbClr val="0070C0"/>
                </a:solidFill>
                <a:latin typeface="Arial" panose="020B0604020202020204" pitchFamily="34" charset="0"/>
                <a:cs typeface="Arial" panose="020B0604020202020204" pitchFamily="34" charset="0"/>
              </a:rPr>
              <a:t>Load in same way as adjacency?</a:t>
            </a:r>
          </a:p>
          <a:p>
            <a:pPr lvl="2"/>
            <a:r>
              <a:rPr lang="en-US" sz="1400" dirty="0">
                <a:solidFill>
                  <a:schemeClr val="accent2">
                    <a:lumMod val="75000"/>
                  </a:schemeClr>
                </a:solidFill>
                <a:latin typeface="Arial" panose="020B0604020202020204" pitchFamily="34" charset="0"/>
                <a:cs typeface="Arial" panose="020B0604020202020204" pitchFamily="34" charset="0"/>
              </a:rPr>
              <a:t>Need for data from more topologies</a:t>
            </a:r>
          </a:p>
          <a:p>
            <a:pPr marL="457063" lvl="1" indent="0">
              <a:buNone/>
            </a:pPr>
            <a:endParaRPr lang="en-US" sz="1400" b="1" dirty="0">
              <a:solidFill>
                <a:schemeClr val="tx1">
                  <a:lumMod val="75000"/>
                  <a:lumOff val="25000"/>
                </a:schemeClr>
              </a:solidFill>
              <a:latin typeface="Arial" panose="020B0604020202020204" pitchFamily="34" charset="0"/>
              <a:cs typeface="Arial" panose="020B0604020202020204" pitchFamily="34" charset="0"/>
            </a:endParaRPr>
          </a:p>
          <a:p>
            <a:r>
              <a:rPr lang="en-US" sz="1400" b="1" dirty="0" smtClean="0">
                <a:solidFill>
                  <a:schemeClr val="tx1">
                    <a:lumMod val="75000"/>
                    <a:lumOff val="25000"/>
                  </a:schemeClr>
                </a:solidFill>
                <a:latin typeface="Arial" panose="020B0604020202020204" pitchFamily="34" charset="0"/>
                <a:cs typeface="Arial" panose="020B0604020202020204" pitchFamily="34" charset="0"/>
              </a:rPr>
              <a:t>Next steps</a:t>
            </a:r>
          </a:p>
          <a:p>
            <a:pPr lvl="1"/>
            <a:r>
              <a:rPr lang="en-US" sz="1400" dirty="0" smtClean="0">
                <a:solidFill>
                  <a:schemeClr val="tx1">
                    <a:lumMod val="75000"/>
                    <a:lumOff val="25000"/>
                  </a:schemeClr>
                </a:solidFill>
                <a:latin typeface="Arial" panose="020B0604020202020204" pitchFamily="34" charset="0"/>
                <a:cs typeface="Arial" panose="020B0604020202020204" pitchFamily="34" charset="0"/>
              </a:rPr>
              <a:t>Continue generating datasets: </a:t>
            </a:r>
            <a:r>
              <a:rPr lang="en-US" sz="1400" dirty="0" err="1" smtClean="0">
                <a:solidFill>
                  <a:schemeClr val="tx1">
                    <a:lumMod val="75000"/>
                    <a:lumOff val="25000"/>
                  </a:schemeClr>
                </a:solidFill>
                <a:latin typeface="Arial" panose="020B0604020202020204" pitchFamily="34" charset="0"/>
                <a:cs typeface="Arial" panose="020B0604020202020204" pitchFamily="34" charset="0"/>
              </a:rPr>
              <a:t>nsf</a:t>
            </a:r>
            <a:r>
              <a:rPr lang="en-US" sz="1400" dirty="0" smtClean="0">
                <a:solidFill>
                  <a:schemeClr val="tx1">
                    <a:lumMod val="75000"/>
                    <a:lumOff val="25000"/>
                  </a:schemeClr>
                </a:solidFill>
                <a:latin typeface="Arial" panose="020B0604020202020204" pitchFamily="34" charset="0"/>
                <a:cs typeface="Arial" panose="020B0604020202020204" pitchFamily="34" charset="0"/>
              </a:rPr>
              <a:t>, geant2</a:t>
            </a:r>
          </a:p>
          <a:p>
            <a:pPr lvl="1"/>
            <a:r>
              <a:rPr lang="en-US" sz="1400" dirty="0" smtClean="0">
                <a:solidFill>
                  <a:schemeClr val="tx1">
                    <a:lumMod val="75000"/>
                    <a:lumOff val="25000"/>
                  </a:schemeClr>
                </a:solidFill>
                <a:latin typeface="Arial" panose="020B0604020202020204" pitchFamily="34" charset="0"/>
                <a:cs typeface="Arial" panose="020B0604020202020204" pitchFamily="34" charset="0"/>
              </a:rPr>
              <a:t>Solve issue on learning in our dataset</a:t>
            </a:r>
          </a:p>
          <a:p>
            <a:pPr lvl="2"/>
            <a:r>
              <a:rPr lang="en-US" sz="1400" dirty="0" smtClean="0">
                <a:solidFill>
                  <a:schemeClr val="tx1">
                    <a:lumMod val="75000"/>
                    <a:lumOff val="25000"/>
                  </a:schemeClr>
                </a:solidFill>
                <a:latin typeface="Arial" panose="020B0604020202020204" pitchFamily="34" charset="0"/>
                <a:cs typeface="Arial" panose="020B0604020202020204" pitchFamily="34" charset="0"/>
              </a:rPr>
              <a:t>Goal: generalize on unseen intensities obtained from different simulations</a:t>
            </a:r>
          </a:p>
          <a:p>
            <a:pPr lvl="1"/>
            <a:r>
              <a:rPr lang="en-US" sz="1400" dirty="0" smtClean="0">
                <a:solidFill>
                  <a:schemeClr val="tx1">
                    <a:lumMod val="75000"/>
                    <a:lumOff val="25000"/>
                  </a:schemeClr>
                </a:solidFill>
                <a:latin typeface="Arial" panose="020B0604020202020204" pitchFamily="34" charset="0"/>
                <a:cs typeface="Arial" panose="020B0604020202020204" pitchFamily="34" charset="0"/>
              </a:rPr>
              <a:t>Provide different features in input and compare results</a:t>
            </a:r>
          </a:p>
          <a:p>
            <a:pPr lvl="1"/>
            <a:r>
              <a:rPr lang="en-US" sz="1400" dirty="0" smtClean="0">
                <a:solidFill>
                  <a:schemeClr val="tx1">
                    <a:lumMod val="75000"/>
                    <a:lumOff val="25000"/>
                  </a:schemeClr>
                </a:solidFill>
                <a:latin typeface="Arial" panose="020B0604020202020204" pitchFamily="34" charset="0"/>
                <a:cs typeface="Arial" panose="020B0604020202020204" pitchFamily="34" charset="0"/>
              </a:rPr>
              <a:t>Modeling in varying topology</a:t>
            </a:r>
          </a:p>
          <a:p>
            <a:pPr lvl="1"/>
            <a:r>
              <a:rPr lang="en-US" sz="1400" dirty="0" smtClean="0">
                <a:solidFill>
                  <a:schemeClr val="tx1">
                    <a:lumMod val="75000"/>
                    <a:lumOff val="25000"/>
                  </a:schemeClr>
                </a:solidFill>
                <a:latin typeface="Arial" panose="020B0604020202020204" pitchFamily="34" charset="0"/>
                <a:cs typeface="Arial" panose="020B0604020202020204" pitchFamily="34" charset="0"/>
              </a:rPr>
              <a:t>Custom routing during simulations?</a:t>
            </a:r>
          </a:p>
          <a:p>
            <a:pPr marL="1199893" lvl="2" indent="-342900">
              <a:buFont typeface="+mj-lt"/>
              <a:buAutoNum type="arabicPeriod"/>
            </a:pPr>
            <a:endParaRPr lang="en-US" sz="1400" b="1"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5" name="Text Placeholder 2"/>
          <p:cNvSpPr txBox="1">
            <a:spLocks/>
          </p:cNvSpPr>
          <p:nvPr/>
        </p:nvSpPr>
        <p:spPr>
          <a:xfrm>
            <a:off x="515938" y="2708920"/>
            <a:ext cx="10943167" cy="249684"/>
          </a:xfrm>
          <a:prstGeom prst="rect">
            <a:avLst/>
          </a:prstGeom>
        </p:spPr>
        <p:txBody>
          <a:bodyPr vert="horz" lIns="0" tIns="0" rIns="0" bIns="0" numCol="1" rtlCol="0">
            <a:spAutoFit/>
          </a:bodyPr>
          <a:lstStyle>
            <a:lvl1pPr marL="216000" indent="-216000" algn="l" defTabSz="914400" rtl="0" eaLnBrk="1" latinLnBrk="0" hangingPunct="1">
              <a:lnSpc>
                <a:spcPct val="140000"/>
              </a:lnSpc>
              <a:spcBef>
                <a:spcPct val="0"/>
              </a:spcBef>
              <a:spcAft>
                <a:spcPts val="400"/>
              </a:spcAft>
              <a:buClr>
                <a:schemeClr val="tx1">
                  <a:lumMod val="50000"/>
                  <a:lumOff val="50000"/>
                </a:schemeClr>
              </a:buClr>
              <a:buSzPct val="60000"/>
              <a:buFont typeface="Wingdings" panose="05000000000000000000" pitchFamily="2" charset="2"/>
              <a:buChar char="n"/>
              <a:defRPr sz="1800" kern="1200">
                <a:solidFill>
                  <a:schemeClr val="tx1">
                    <a:lumMod val="75000"/>
                    <a:lumOff val="25000"/>
                  </a:schemeClr>
                </a:solidFill>
                <a:latin typeface="微软雅黑" pitchFamily="34" charset="-122"/>
                <a:ea typeface="微软雅黑" pitchFamily="34" charset="-122"/>
                <a:cs typeface="+mn-cs"/>
              </a:defRPr>
            </a:lvl1pPr>
            <a:lvl2pPr marL="396000" indent="-180000" algn="l" defTabSz="914400" rtl="0" eaLnBrk="1" latinLnBrk="0" hangingPunct="1">
              <a:lnSpc>
                <a:spcPct val="140000"/>
              </a:lnSpc>
              <a:spcBef>
                <a:spcPct val="0"/>
              </a:spcBef>
              <a:spcAft>
                <a:spcPts val="400"/>
              </a:spcAft>
              <a:buClr>
                <a:schemeClr val="tx1">
                  <a:lumMod val="50000"/>
                  <a:lumOff val="50000"/>
                </a:schemeClr>
              </a:buClr>
              <a:buFont typeface="微软雅黑" panose="020B0503020204020204" pitchFamily="34" charset="-122"/>
              <a:buChar char="›"/>
              <a:defRPr sz="1600" kern="1200">
                <a:solidFill>
                  <a:schemeClr val="tx1">
                    <a:lumMod val="75000"/>
                    <a:lumOff val="25000"/>
                  </a:schemeClr>
                </a:solidFill>
                <a:latin typeface="微软雅黑" pitchFamily="34" charset="-122"/>
                <a:ea typeface="微软雅黑" pitchFamily="34" charset="-122"/>
                <a:cs typeface="+mn-cs"/>
              </a:defRPr>
            </a:lvl2pPr>
            <a:lvl3pPr marL="574675" indent="-180975" algn="l" defTabSz="914400" rtl="0" eaLnBrk="1" latinLnBrk="0" hangingPunct="1">
              <a:lnSpc>
                <a:spcPct val="140000"/>
              </a:lnSpc>
              <a:spcBef>
                <a:spcPct val="0"/>
              </a:spcBef>
              <a:spcAft>
                <a:spcPts val="400"/>
              </a:spcAft>
              <a:buClr>
                <a:schemeClr val="tx1">
                  <a:lumMod val="50000"/>
                  <a:lumOff val="50000"/>
                </a:schemeClr>
              </a:buClr>
              <a:buFont typeface="FrutigerNext LT Regular" panose="020B0503040504020204" pitchFamily="34" charset="0"/>
              <a:buChar char="»"/>
              <a:defRPr sz="1400" kern="1200">
                <a:solidFill>
                  <a:schemeClr val="tx1">
                    <a:lumMod val="75000"/>
                    <a:lumOff val="25000"/>
                  </a:schemeClr>
                </a:solidFill>
                <a:latin typeface="微软雅黑" pitchFamily="34" charset="-122"/>
                <a:ea typeface="微软雅黑" pitchFamily="34" charset="-122"/>
                <a:cs typeface="+mn-cs"/>
              </a:defRPr>
            </a:lvl3pPr>
            <a:lvl4pPr marL="1600200" indent="-228600" algn="l" defTabSz="914400" rtl="0" eaLnBrk="1" latinLnBrk="0" hangingPunct="1">
              <a:lnSpc>
                <a:spcPct val="130000"/>
              </a:lnSpc>
              <a:spcBef>
                <a:spcPts val="500"/>
              </a:spcBef>
              <a:spcAft>
                <a:spcPts val="300"/>
              </a:spcAft>
              <a:buFont typeface="Wingdings" panose="05000000000000000000" pitchFamily="2" charset="2"/>
              <a:buChar char="n"/>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130000"/>
              </a:lnSpc>
              <a:spcBef>
                <a:spcPts val="500"/>
              </a:spcBef>
              <a:spcAft>
                <a:spcPts val="300"/>
              </a:spcAft>
              <a:buFont typeface="Wingdings" panose="05000000000000000000" pitchFamily="2" charset="2"/>
              <a:buChar char="n"/>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300" dirty="0"/>
          </a:p>
        </p:txBody>
      </p:sp>
    </p:spTree>
    <p:extLst>
      <p:ext uri="{BB962C8B-B14F-4D97-AF65-F5344CB8AC3E}">
        <p14:creationId xmlns:p14="http://schemas.microsoft.com/office/powerpoint/2010/main" val="1443738613"/>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9720" y="73371"/>
            <a:ext cx="11160124" cy="539749"/>
          </a:xfrm>
        </p:spPr>
        <p:txBody>
          <a:bodyPr/>
          <a:lstStyle/>
          <a:p>
            <a:pPr algn="ctr"/>
            <a:r>
              <a:rPr lang="en-US" sz="2800" dirty="0" smtClean="0"/>
              <a:t>Main points</a:t>
            </a:r>
            <a:endParaRPr lang="en-US" sz="2600" dirty="0"/>
          </a:p>
        </p:txBody>
      </p:sp>
      <p:sp>
        <p:nvSpPr>
          <p:cNvPr id="3" name="Text Placeholder 2"/>
          <p:cNvSpPr>
            <a:spLocks noGrp="1"/>
          </p:cNvSpPr>
          <p:nvPr>
            <p:ph type="body" sz="quarter" idx="11"/>
          </p:nvPr>
        </p:nvSpPr>
        <p:spPr>
          <a:xfrm>
            <a:off x="308310" y="476672"/>
            <a:ext cx="11562943" cy="5307931"/>
          </a:xfrm>
        </p:spPr>
        <p:txBody>
          <a:bodyPr numCol="2"/>
          <a:lstStyle/>
          <a:p>
            <a:r>
              <a:rPr lang="en-US" sz="1400" b="1" dirty="0" smtClean="0">
                <a:solidFill>
                  <a:schemeClr val="tx1">
                    <a:lumMod val="75000"/>
                    <a:lumOff val="25000"/>
                  </a:schemeClr>
                </a:solidFill>
                <a:latin typeface="Arial" panose="020B0604020202020204" pitchFamily="34" charset="0"/>
                <a:cs typeface="Arial" panose="020B0604020202020204" pitchFamily="34" charset="0"/>
              </a:rPr>
              <a:t>Building datasets…</a:t>
            </a:r>
          </a:p>
          <a:p>
            <a:pPr lvl="1"/>
            <a:r>
              <a:rPr lang="en-US" sz="1200" dirty="0" smtClean="0">
                <a:solidFill>
                  <a:schemeClr val="tx1">
                    <a:lumMod val="75000"/>
                    <a:lumOff val="25000"/>
                  </a:schemeClr>
                </a:solidFill>
                <a:latin typeface="Arial" panose="020B0604020202020204" pitchFamily="34" charset="0"/>
                <a:cs typeface="Arial" panose="020B0604020202020204" pitchFamily="34" charset="0"/>
              </a:rPr>
              <a:t>Network 10 nodes as 1) ok</a:t>
            </a:r>
          </a:p>
          <a:p>
            <a:pPr lvl="1"/>
            <a:r>
              <a:rPr lang="en-US" sz="1200" dirty="0" smtClean="0">
                <a:solidFill>
                  <a:schemeClr val="tx1">
                    <a:lumMod val="75000"/>
                    <a:lumOff val="25000"/>
                  </a:schemeClr>
                </a:solidFill>
                <a:latin typeface="Arial" panose="020B0604020202020204" pitchFamily="34" charset="0"/>
                <a:cs typeface="Arial" panose="020B0604020202020204" pitchFamily="34" charset="0"/>
              </a:rPr>
              <a:t>Abilene: entirely ready in 2 weeks</a:t>
            </a:r>
          </a:p>
          <a:p>
            <a:pPr lvl="1"/>
            <a:r>
              <a:rPr lang="en-US" sz="1200" dirty="0" smtClean="0">
                <a:solidFill>
                  <a:schemeClr val="tx1">
                    <a:lumMod val="75000"/>
                    <a:lumOff val="25000"/>
                  </a:schemeClr>
                </a:solidFill>
                <a:latin typeface="Arial" panose="020B0604020202020204" pitchFamily="34" charset="0"/>
                <a:cs typeface="Arial" panose="020B0604020202020204" pitchFamily="34" charset="0"/>
              </a:rPr>
              <a:t>NSF: start in next days</a:t>
            </a:r>
          </a:p>
          <a:p>
            <a:pPr lvl="1"/>
            <a:r>
              <a:rPr lang="en-US" sz="1200" dirty="0" smtClean="0">
                <a:solidFill>
                  <a:schemeClr val="tx1">
                    <a:lumMod val="75000"/>
                    <a:lumOff val="25000"/>
                  </a:schemeClr>
                </a:solidFill>
                <a:latin typeface="Arial" panose="020B0604020202020204" pitchFamily="34" charset="0"/>
                <a:cs typeface="Arial" panose="020B0604020202020204" pitchFamily="34" charset="0"/>
              </a:rPr>
              <a:t>Geant2?</a:t>
            </a:r>
          </a:p>
          <a:p>
            <a:r>
              <a:rPr lang="en-US" sz="1400" b="1" dirty="0" smtClean="0">
                <a:solidFill>
                  <a:schemeClr val="tx1">
                    <a:lumMod val="75000"/>
                    <a:lumOff val="25000"/>
                  </a:schemeClr>
                </a:solidFill>
                <a:latin typeface="Arial" panose="020B0604020202020204" pitchFamily="34" charset="0"/>
                <a:cs typeface="Arial" panose="020B0604020202020204" pitchFamily="34" charset="0"/>
              </a:rPr>
              <a:t>Updates on learning</a:t>
            </a:r>
          </a:p>
          <a:p>
            <a:pPr lvl="1"/>
            <a:r>
              <a:rPr lang="en-US" sz="1400" dirty="0">
                <a:solidFill>
                  <a:schemeClr val="tx1">
                    <a:lumMod val="75000"/>
                    <a:lumOff val="25000"/>
                  </a:schemeClr>
                </a:solidFill>
                <a:latin typeface="Arial" panose="020B0604020202020204" pitchFamily="34" charset="0"/>
                <a:cs typeface="Arial" panose="020B0604020202020204" pitchFamily="34" charset="0"/>
              </a:rPr>
              <a:t>Scenario: fixed topology, varying intensity</a:t>
            </a:r>
          </a:p>
          <a:p>
            <a:pPr lvl="2"/>
            <a:r>
              <a:rPr lang="en-US" sz="1400" dirty="0">
                <a:solidFill>
                  <a:schemeClr val="tx1">
                    <a:lumMod val="75000"/>
                    <a:lumOff val="25000"/>
                  </a:schemeClr>
                </a:solidFill>
                <a:latin typeface="Arial" panose="020B0604020202020204" pitchFamily="34" charset="0"/>
                <a:cs typeface="Arial" panose="020B0604020202020204" pitchFamily="34" charset="0"/>
              </a:rPr>
              <a:t>Dataset from 1): RF and DL ok</a:t>
            </a:r>
          </a:p>
          <a:p>
            <a:pPr lvl="2"/>
            <a:r>
              <a:rPr lang="en-US" sz="1400" dirty="0">
                <a:solidFill>
                  <a:schemeClr val="tx1">
                    <a:lumMod val="75000"/>
                    <a:lumOff val="25000"/>
                  </a:schemeClr>
                </a:solidFill>
                <a:latin typeface="Arial" panose="020B0604020202020204" pitchFamily="34" charset="0"/>
                <a:cs typeface="Arial" panose="020B0604020202020204" pitchFamily="34" charset="0"/>
              </a:rPr>
              <a:t>Dataset from 3): RF and DL ok</a:t>
            </a:r>
          </a:p>
          <a:p>
            <a:pPr lvl="2"/>
            <a:r>
              <a:rPr lang="en-US" sz="1400" dirty="0">
                <a:solidFill>
                  <a:schemeClr val="tx1">
                    <a:lumMod val="75000"/>
                    <a:lumOff val="25000"/>
                  </a:schemeClr>
                </a:solidFill>
                <a:latin typeface="Arial" panose="020B0604020202020204" pitchFamily="34" charset="0"/>
                <a:cs typeface="Arial" panose="020B0604020202020204" pitchFamily="34" charset="0"/>
              </a:rPr>
              <a:t>Our dataset: not good -&gt; comparison between datasets</a:t>
            </a:r>
          </a:p>
          <a:p>
            <a:pPr lvl="1"/>
            <a:r>
              <a:rPr lang="en-US" sz="1400" dirty="0">
                <a:solidFill>
                  <a:schemeClr val="tx1">
                    <a:lumMod val="75000"/>
                    <a:lumOff val="25000"/>
                  </a:schemeClr>
                </a:solidFill>
                <a:latin typeface="Arial" panose="020B0604020202020204" pitchFamily="34" charset="0"/>
                <a:cs typeface="Arial" panose="020B0604020202020204" pitchFamily="34" charset="0"/>
              </a:rPr>
              <a:t>Scenario: varying topology on 1)</a:t>
            </a:r>
          </a:p>
          <a:p>
            <a:pPr lvl="2"/>
            <a:r>
              <a:rPr lang="en-US" sz="1400" dirty="0">
                <a:solidFill>
                  <a:schemeClr val="tx1">
                    <a:lumMod val="75000"/>
                    <a:lumOff val="25000"/>
                  </a:schemeClr>
                </a:solidFill>
                <a:latin typeface="Arial" panose="020B0604020202020204" pitchFamily="34" charset="0"/>
                <a:cs typeface="Arial" panose="020B0604020202020204" pitchFamily="34" charset="0"/>
              </a:rPr>
              <a:t>Attention (lower level then GCN)</a:t>
            </a:r>
          </a:p>
          <a:p>
            <a:pPr lvl="2"/>
            <a:r>
              <a:rPr lang="en-US" sz="1400" dirty="0">
                <a:solidFill>
                  <a:schemeClr val="tx1">
                    <a:lumMod val="75000"/>
                    <a:lumOff val="25000"/>
                  </a:schemeClr>
                </a:solidFill>
                <a:latin typeface="Arial" panose="020B0604020202020204" pitchFamily="34" charset="0"/>
                <a:cs typeface="Arial" panose="020B0604020202020204" pitchFamily="34" charset="0"/>
              </a:rPr>
              <a:t>GCN: implemented to adapt to more topologies but not good results yet (tried on understanding dataset)</a:t>
            </a:r>
          </a:p>
          <a:p>
            <a:pPr lvl="3"/>
            <a:r>
              <a:rPr lang="en-US" dirty="0">
                <a:solidFill>
                  <a:schemeClr val="tx1">
                    <a:lumMod val="75000"/>
                    <a:lumOff val="25000"/>
                  </a:schemeClr>
                </a:solidFill>
                <a:latin typeface="Arial" panose="020B0604020202020204" pitchFamily="34" charset="0"/>
                <a:cs typeface="Arial" panose="020B0604020202020204" pitchFamily="34" charset="0"/>
              </a:rPr>
              <a:t>Capacity in input</a:t>
            </a:r>
          </a:p>
          <a:p>
            <a:pPr lvl="3"/>
            <a:r>
              <a:rPr lang="en-US" dirty="0">
                <a:solidFill>
                  <a:schemeClr val="tx1">
                    <a:lumMod val="75000"/>
                    <a:lumOff val="25000"/>
                  </a:schemeClr>
                </a:solidFill>
                <a:latin typeface="Arial" panose="020B0604020202020204" pitchFamily="34" charset="0"/>
                <a:cs typeface="Arial" panose="020B0604020202020204" pitchFamily="34" charset="0"/>
              </a:rPr>
              <a:t>Load in same way as adjacency?</a:t>
            </a:r>
          </a:p>
          <a:p>
            <a:pPr lvl="2"/>
            <a:r>
              <a:rPr lang="en-US" sz="1400" dirty="0">
                <a:solidFill>
                  <a:schemeClr val="tx1">
                    <a:lumMod val="75000"/>
                    <a:lumOff val="25000"/>
                  </a:schemeClr>
                </a:solidFill>
                <a:latin typeface="Arial" panose="020B0604020202020204" pitchFamily="34" charset="0"/>
                <a:cs typeface="Arial" panose="020B0604020202020204" pitchFamily="34" charset="0"/>
              </a:rPr>
              <a:t>Need for data from more topologies</a:t>
            </a:r>
          </a:p>
          <a:p>
            <a:pPr marL="457063" lvl="1" indent="0">
              <a:buNone/>
            </a:pPr>
            <a:endParaRPr lang="en-US" sz="1400" b="1" dirty="0">
              <a:solidFill>
                <a:schemeClr val="tx1">
                  <a:lumMod val="75000"/>
                  <a:lumOff val="25000"/>
                </a:schemeClr>
              </a:solidFill>
              <a:latin typeface="Arial" panose="020B0604020202020204" pitchFamily="34" charset="0"/>
              <a:cs typeface="Arial" panose="020B0604020202020204" pitchFamily="34" charset="0"/>
            </a:endParaRPr>
          </a:p>
          <a:p>
            <a:r>
              <a:rPr lang="en-US" sz="1400" b="1" dirty="0" smtClean="0">
                <a:solidFill>
                  <a:srgbClr val="0000FF"/>
                </a:solidFill>
                <a:latin typeface="Arial" panose="020B0604020202020204" pitchFamily="34" charset="0"/>
                <a:cs typeface="Arial" panose="020B0604020202020204" pitchFamily="34" charset="0"/>
              </a:rPr>
              <a:t>Next steps</a:t>
            </a:r>
          </a:p>
          <a:p>
            <a:pPr lvl="1"/>
            <a:r>
              <a:rPr lang="en-US" sz="1400" b="1" dirty="0" smtClean="0">
                <a:solidFill>
                  <a:srgbClr val="0070C0"/>
                </a:solidFill>
                <a:latin typeface="Arial" panose="020B0604020202020204" pitchFamily="34" charset="0"/>
                <a:cs typeface="Arial" panose="020B0604020202020204" pitchFamily="34" charset="0"/>
              </a:rPr>
              <a:t>Continue generating datasets: </a:t>
            </a:r>
            <a:r>
              <a:rPr lang="en-US" sz="1400" b="1" dirty="0" err="1" smtClean="0">
                <a:solidFill>
                  <a:srgbClr val="0070C0"/>
                </a:solidFill>
                <a:latin typeface="Arial" panose="020B0604020202020204" pitchFamily="34" charset="0"/>
                <a:cs typeface="Arial" panose="020B0604020202020204" pitchFamily="34" charset="0"/>
              </a:rPr>
              <a:t>nsf</a:t>
            </a:r>
            <a:r>
              <a:rPr lang="en-US" sz="1400" b="1" dirty="0" smtClean="0">
                <a:solidFill>
                  <a:srgbClr val="0070C0"/>
                </a:solidFill>
                <a:latin typeface="Arial" panose="020B0604020202020204" pitchFamily="34" charset="0"/>
                <a:cs typeface="Arial" panose="020B0604020202020204" pitchFamily="34" charset="0"/>
              </a:rPr>
              <a:t>, geant2</a:t>
            </a:r>
          </a:p>
          <a:p>
            <a:pPr lvl="1"/>
            <a:r>
              <a:rPr lang="en-US" sz="1400" b="1" dirty="0" smtClean="0">
                <a:solidFill>
                  <a:srgbClr val="0070C0"/>
                </a:solidFill>
                <a:latin typeface="Arial" panose="020B0604020202020204" pitchFamily="34" charset="0"/>
                <a:cs typeface="Arial" panose="020B0604020202020204" pitchFamily="34" charset="0"/>
              </a:rPr>
              <a:t>Solve issue on learning in our dataset</a:t>
            </a:r>
          </a:p>
          <a:p>
            <a:pPr lvl="2"/>
            <a:r>
              <a:rPr lang="en-US" sz="1400" dirty="0" smtClean="0">
                <a:solidFill>
                  <a:srgbClr val="0070C0"/>
                </a:solidFill>
                <a:latin typeface="Arial" panose="020B0604020202020204" pitchFamily="34" charset="0"/>
                <a:cs typeface="Arial" panose="020B0604020202020204" pitchFamily="34" charset="0"/>
              </a:rPr>
              <a:t>Goal: generalize on unseen intensities obtained from different simulations</a:t>
            </a:r>
          </a:p>
          <a:p>
            <a:pPr lvl="1"/>
            <a:r>
              <a:rPr lang="en-US" sz="1400" dirty="0" smtClean="0">
                <a:solidFill>
                  <a:schemeClr val="tx1">
                    <a:lumMod val="75000"/>
                    <a:lumOff val="25000"/>
                  </a:schemeClr>
                </a:solidFill>
                <a:latin typeface="Arial" panose="020B0604020202020204" pitchFamily="34" charset="0"/>
                <a:cs typeface="Arial" panose="020B0604020202020204" pitchFamily="34" charset="0"/>
              </a:rPr>
              <a:t>Provide different features in input and compare results</a:t>
            </a:r>
          </a:p>
          <a:p>
            <a:pPr lvl="1"/>
            <a:r>
              <a:rPr lang="en-US" sz="1400" dirty="0" smtClean="0">
                <a:solidFill>
                  <a:schemeClr val="tx1">
                    <a:lumMod val="75000"/>
                    <a:lumOff val="25000"/>
                  </a:schemeClr>
                </a:solidFill>
                <a:latin typeface="Arial" panose="020B0604020202020204" pitchFamily="34" charset="0"/>
                <a:cs typeface="Arial" panose="020B0604020202020204" pitchFamily="34" charset="0"/>
              </a:rPr>
              <a:t>Modeling in varying topology</a:t>
            </a:r>
          </a:p>
          <a:p>
            <a:pPr lvl="1"/>
            <a:r>
              <a:rPr lang="en-US" sz="1400" dirty="0" smtClean="0">
                <a:solidFill>
                  <a:schemeClr val="tx1">
                    <a:lumMod val="75000"/>
                    <a:lumOff val="25000"/>
                  </a:schemeClr>
                </a:solidFill>
                <a:latin typeface="Arial" panose="020B0604020202020204" pitchFamily="34" charset="0"/>
                <a:cs typeface="Arial" panose="020B0604020202020204" pitchFamily="34" charset="0"/>
              </a:rPr>
              <a:t>Custom routing during simulations?</a:t>
            </a:r>
          </a:p>
          <a:p>
            <a:pPr marL="1199893" lvl="2" indent="-342900">
              <a:buFont typeface="+mj-lt"/>
              <a:buAutoNum type="arabicPeriod"/>
            </a:pPr>
            <a:endParaRPr lang="en-US" sz="1400" b="1"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5" name="Text Placeholder 2"/>
          <p:cNvSpPr txBox="1">
            <a:spLocks/>
          </p:cNvSpPr>
          <p:nvPr/>
        </p:nvSpPr>
        <p:spPr>
          <a:xfrm>
            <a:off x="515938" y="2708920"/>
            <a:ext cx="10943167" cy="249684"/>
          </a:xfrm>
          <a:prstGeom prst="rect">
            <a:avLst/>
          </a:prstGeom>
        </p:spPr>
        <p:txBody>
          <a:bodyPr vert="horz" lIns="0" tIns="0" rIns="0" bIns="0" numCol="1" rtlCol="0">
            <a:spAutoFit/>
          </a:bodyPr>
          <a:lstStyle>
            <a:lvl1pPr marL="216000" indent="-216000" algn="l" defTabSz="914400" rtl="0" eaLnBrk="1" latinLnBrk="0" hangingPunct="1">
              <a:lnSpc>
                <a:spcPct val="140000"/>
              </a:lnSpc>
              <a:spcBef>
                <a:spcPct val="0"/>
              </a:spcBef>
              <a:spcAft>
                <a:spcPts val="400"/>
              </a:spcAft>
              <a:buClr>
                <a:schemeClr val="tx1">
                  <a:lumMod val="50000"/>
                  <a:lumOff val="50000"/>
                </a:schemeClr>
              </a:buClr>
              <a:buSzPct val="60000"/>
              <a:buFont typeface="Wingdings" panose="05000000000000000000" pitchFamily="2" charset="2"/>
              <a:buChar char="n"/>
              <a:defRPr sz="1800" kern="1200">
                <a:solidFill>
                  <a:schemeClr val="tx1">
                    <a:lumMod val="75000"/>
                    <a:lumOff val="25000"/>
                  </a:schemeClr>
                </a:solidFill>
                <a:latin typeface="微软雅黑" pitchFamily="34" charset="-122"/>
                <a:ea typeface="微软雅黑" pitchFamily="34" charset="-122"/>
                <a:cs typeface="+mn-cs"/>
              </a:defRPr>
            </a:lvl1pPr>
            <a:lvl2pPr marL="396000" indent="-180000" algn="l" defTabSz="914400" rtl="0" eaLnBrk="1" latinLnBrk="0" hangingPunct="1">
              <a:lnSpc>
                <a:spcPct val="140000"/>
              </a:lnSpc>
              <a:spcBef>
                <a:spcPct val="0"/>
              </a:spcBef>
              <a:spcAft>
                <a:spcPts val="400"/>
              </a:spcAft>
              <a:buClr>
                <a:schemeClr val="tx1">
                  <a:lumMod val="50000"/>
                  <a:lumOff val="50000"/>
                </a:schemeClr>
              </a:buClr>
              <a:buFont typeface="微软雅黑" panose="020B0503020204020204" pitchFamily="34" charset="-122"/>
              <a:buChar char="›"/>
              <a:defRPr sz="1600" kern="1200">
                <a:solidFill>
                  <a:schemeClr val="tx1">
                    <a:lumMod val="75000"/>
                    <a:lumOff val="25000"/>
                  </a:schemeClr>
                </a:solidFill>
                <a:latin typeface="微软雅黑" pitchFamily="34" charset="-122"/>
                <a:ea typeface="微软雅黑" pitchFamily="34" charset="-122"/>
                <a:cs typeface="+mn-cs"/>
              </a:defRPr>
            </a:lvl2pPr>
            <a:lvl3pPr marL="574675" indent="-180975" algn="l" defTabSz="914400" rtl="0" eaLnBrk="1" latinLnBrk="0" hangingPunct="1">
              <a:lnSpc>
                <a:spcPct val="140000"/>
              </a:lnSpc>
              <a:spcBef>
                <a:spcPct val="0"/>
              </a:spcBef>
              <a:spcAft>
                <a:spcPts val="400"/>
              </a:spcAft>
              <a:buClr>
                <a:schemeClr val="tx1">
                  <a:lumMod val="50000"/>
                  <a:lumOff val="50000"/>
                </a:schemeClr>
              </a:buClr>
              <a:buFont typeface="FrutigerNext LT Regular" panose="020B0503040504020204" pitchFamily="34" charset="0"/>
              <a:buChar char="»"/>
              <a:defRPr sz="1400" kern="1200">
                <a:solidFill>
                  <a:schemeClr val="tx1">
                    <a:lumMod val="75000"/>
                    <a:lumOff val="25000"/>
                  </a:schemeClr>
                </a:solidFill>
                <a:latin typeface="微软雅黑" pitchFamily="34" charset="-122"/>
                <a:ea typeface="微软雅黑" pitchFamily="34" charset="-122"/>
                <a:cs typeface="+mn-cs"/>
              </a:defRPr>
            </a:lvl3pPr>
            <a:lvl4pPr marL="1600200" indent="-228600" algn="l" defTabSz="914400" rtl="0" eaLnBrk="1" latinLnBrk="0" hangingPunct="1">
              <a:lnSpc>
                <a:spcPct val="130000"/>
              </a:lnSpc>
              <a:spcBef>
                <a:spcPts val="500"/>
              </a:spcBef>
              <a:spcAft>
                <a:spcPts val="300"/>
              </a:spcAft>
              <a:buFont typeface="Wingdings" panose="05000000000000000000" pitchFamily="2" charset="2"/>
              <a:buChar char="n"/>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130000"/>
              </a:lnSpc>
              <a:spcBef>
                <a:spcPts val="500"/>
              </a:spcBef>
              <a:spcAft>
                <a:spcPts val="300"/>
              </a:spcAft>
              <a:buFont typeface="Wingdings" panose="05000000000000000000" pitchFamily="2" charset="2"/>
              <a:buChar char="n"/>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300" dirty="0"/>
          </a:p>
        </p:txBody>
      </p:sp>
    </p:spTree>
    <p:extLst>
      <p:ext uri="{BB962C8B-B14F-4D97-AF65-F5344CB8AC3E}">
        <p14:creationId xmlns:p14="http://schemas.microsoft.com/office/powerpoint/2010/main" val="3650734947"/>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9720" y="73371"/>
            <a:ext cx="11160124" cy="539749"/>
          </a:xfrm>
        </p:spPr>
        <p:txBody>
          <a:bodyPr/>
          <a:lstStyle/>
          <a:p>
            <a:pPr algn="ctr"/>
            <a:r>
              <a:rPr lang="en-US" sz="2800" dirty="0" smtClean="0"/>
              <a:t>Main points</a:t>
            </a:r>
            <a:endParaRPr lang="en-US" sz="2600" dirty="0"/>
          </a:p>
        </p:txBody>
      </p:sp>
      <p:sp>
        <p:nvSpPr>
          <p:cNvPr id="3" name="Text Placeholder 2"/>
          <p:cNvSpPr>
            <a:spLocks noGrp="1"/>
          </p:cNvSpPr>
          <p:nvPr>
            <p:ph type="body" sz="quarter" idx="11"/>
          </p:nvPr>
        </p:nvSpPr>
        <p:spPr>
          <a:xfrm>
            <a:off x="308310" y="476672"/>
            <a:ext cx="11562943" cy="5307931"/>
          </a:xfrm>
        </p:spPr>
        <p:txBody>
          <a:bodyPr numCol="2"/>
          <a:lstStyle/>
          <a:p>
            <a:r>
              <a:rPr lang="en-US" sz="1400" b="1" dirty="0" smtClean="0">
                <a:solidFill>
                  <a:schemeClr val="tx1">
                    <a:lumMod val="75000"/>
                    <a:lumOff val="25000"/>
                  </a:schemeClr>
                </a:solidFill>
                <a:latin typeface="Arial" panose="020B0604020202020204" pitchFamily="34" charset="0"/>
                <a:cs typeface="Arial" panose="020B0604020202020204" pitchFamily="34" charset="0"/>
              </a:rPr>
              <a:t>Building datasets…</a:t>
            </a:r>
          </a:p>
          <a:p>
            <a:pPr lvl="1"/>
            <a:r>
              <a:rPr lang="en-US" sz="1200" dirty="0" smtClean="0">
                <a:solidFill>
                  <a:schemeClr val="tx1">
                    <a:lumMod val="75000"/>
                    <a:lumOff val="25000"/>
                  </a:schemeClr>
                </a:solidFill>
                <a:latin typeface="Arial" panose="020B0604020202020204" pitchFamily="34" charset="0"/>
                <a:cs typeface="Arial" panose="020B0604020202020204" pitchFamily="34" charset="0"/>
              </a:rPr>
              <a:t>Network 10 nodes as 1) ok</a:t>
            </a:r>
          </a:p>
          <a:p>
            <a:pPr lvl="1"/>
            <a:r>
              <a:rPr lang="en-US" sz="1200" dirty="0" smtClean="0">
                <a:solidFill>
                  <a:schemeClr val="tx1">
                    <a:lumMod val="75000"/>
                    <a:lumOff val="25000"/>
                  </a:schemeClr>
                </a:solidFill>
                <a:latin typeface="Arial" panose="020B0604020202020204" pitchFamily="34" charset="0"/>
                <a:cs typeface="Arial" panose="020B0604020202020204" pitchFamily="34" charset="0"/>
              </a:rPr>
              <a:t>Abilene: entirely ready in 2 weeks</a:t>
            </a:r>
          </a:p>
          <a:p>
            <a:pPr lvl="1"/>
            <a:r>
              <a:rPr lang="en-US" sz="1200" dirty="0" smtClean="0">
                <a:solidFill>
                  <a:schemeClr val="tx1">
                    <a:lumMod val="75000"/>
                    <a:lumOff val="25000"/>
                  </a:schemeClr>
                </a:solidFill>
                <a:latin typeface="Arial" panose="020B0604020202020204" pitchFamily="34" charset="0"/>
                <a:cs typeface="Arial" panose="020B0604020202020204" pitchFamily="34" charset="0"/>
              </a:rPr>
              <a:t>NSF: start in next days</a:t>
            </a:r>
          </a:p>
          <a:p>
            <a:pPr lvl="1"/>
            <a:r>
              <a:rPr lang="en-US" sz="1200" dirty="0" smtClean="0">
                <a:solidFill>
                  <a:schemeClr val="tx1">
                    <a:lumMod val="75000"/>
                    <a:lumOff val="25000"/>
                  </a:schemeClr>
                </a:solidFill>
                <a:latin typeface="Arial" panose="020B0604020202020204" pitchFamily="34" charset="0"/>
                <a:cs typeface="Arial" panose="020B0604020202020204" pitchFamily="34" charset="0"/>
              </a:rPr>
              <a:t>Geant2?</a:t>
            </a:r>
          </a:p>
          <a:p>
            <a:r>
              <a:rPr lang="en-US" sz="1400" b="1" dirty="0" smtClean="0">
                <a:solidFill>
                  <a:schemeClr val="tx1">
                    <a:lumMod val="75000"/>
                    <a:lumOff val="25000"/>
                  </a:schemeClr>
                </a:solidFill>
                <a:latin typeface="Arial" panose="020B0604020202020204" pitchFamily="34" charset="0"/>
                <a:cs typeface="Arial" panose="020B0604020202020204" pitchFamily="34" charset="0"/>
              </a:rPr>
              <a:t>Updates on learning</a:t>
            </a:r>
          </a:p>
          <a:p>
            <a:pPr lvl="1"/>
            <a:r>
              <a:rPr lang="en-US" sz="1400" dirty="0">
                <a:solidFill>
                  <a:schemeClr val="tx1">
                    <a:lumMod val="75000"/>
                    <a:lumOff val="25000"/>
                  </a:schemeClr>
                </a:solidFill>
                <a:latin typeface="Arial" panose="020B0604020202020204" pitchFamily="34" charset="0"/>
                <a:cs typeface="Arial" panose="020B0604020202020204" pitchFamily="34" charset="0"/>
              </a:rPr>
              <a:t>Scenario: fixed topology, varying intensity</a:t>
            </a:r>
          </a:p>
          <a:p>
            <a:pPr lvl="2"/>
            <a:r>
              <a:rPr lang="en-US" sz="1400" dirty="0">
                <a:solidFill>
                  <a:schemeClr val="tx1">
                    <a:lumMod val="75000"/>
                    <a:lumOff val="25000"/>
                  </a:schemeClr>
                </a:solidFill>
                <a:latin typeface="Arial" panose="020B0604020202020204" pitchFamily="34" charset="0"/>
                <a:cs typeface="Arial" panose="020B0604020202020204" pitchFamily="34" charset="0"/>
              </a:rPr>
              <a:t>Dataset from 1): RF and DL ok</a:t>
            </a:r>
          </a:p>
          <a:p>
            <a:pPr lvl="2"/>
            <a:r>
              <a:rPr lang="en-US" sz="1400" dirty="0">
                <a:solidFill>
                  <a:schemeClr val="tx1">
                    <a:lumMod val="75000"/>
                    <a:lumOff val="25000"/>
                  </a:schemeClr>
                </a:solidFill>
                <a:latin typeface="Arial" panose="020B0604020202020204" pitchFamily="34" charset="0"/>
                <a:cs typeface="Arial" panose="020B0604020202020204" pitchFamily="34" charset="0"/>
              </a:rPr>
              <a:t>Dataset from 3): RF and DL ok</a:t>
            </a:r>
          </a:p>
          <a:p>
            <a:pPr lvl="2"/>
            <a:r>
              <a:rPr lang="en-US" sz="1400" dirty="0">
                <a:solidFill>
                  <a:schemeClr val="tx1">
                    <a:lumMod val="75000"/>
                    <a:lumOff val="25000"/>
                  </a:schemeClr>
                </a:solidFill>
                <a:latin typeface="Arial" panose="020B0604020202020204" pitchFamily="34" charset="0"/>
                <a:cs typeface="Arial" panose="020B0604020202020204" pitchFamily="34" charset="0"/>
              </a:rPr>
              <a:t>Our dataset: not good -&gt; comparison between datasets</a:t>
            </a:r>
          </a:p>
          <a:p>
            <a:pPr lvl="1"/>
            <a:r>
              <a:rPr lang="en-US" sz="1400" dirty="0">
                <a:solidFill>
                  <a:schemeClr val="tx1">
                    <a:lumMod val="75000"/>
                    <a:lumOff val="25000"/>
                  </a:schemeClr>
                </a:solidFill>
                <a:latin typeface="Arial" panose="020B0604020202020204" pitchFamily="34" charset="0"/>
                <a:cs typeface="Arial" panose="020B0604020202020204" pitchFamily="34" charset="0"/>
              </a:rPr>
              <a:t>Scenario: varying topology on 1)</a:t>
            </a:r>
          </a:p>
          <a:p>
            <a:pPr lvl="2"/>
            <a:r>
              <a:rPr lang="en-US" sz="1400" dirty="0">
                <a:solidFill>
                  <a:schemeClr val="tx1">
                    <a:lumMod val="75000"/>
                    <a:lumOff val="25000"/>
                  </a:schemeClr>
                </a:solidFill>
                <a:latin typeface="Arial" panose="020B0604020202020204" pitchFamily="34" charset="0"/>
                <a:cs typeface="Arial" panose="020B0604020202020204" pitchFamily="34" charset="0"/>
              </a:rPr>
              <a:t>Attention (lower level then GCN)</a:t>
            </a:r>
          </a:p>
          <a:p>
            <a:pPr lvl="2"/>
            <a:r>
              <a:rPr lang="en-US" sz="1400" dirty="0">
                <a:solidFill>
                  <a:schemeClr val="tx1">
                    <a:lumMod val="75000"/>
                    <a:lumOff val="25000"/>
                  </a:schemeClr>
                </a:solidFill>
                <a:latin typeface="Arial" panose="020B0604020202020204" pitchFamily="34" charset="0"/>
                <a:cs typeface="Arial" panose="020B0604020202020204" pitchFamily="34" charset="0"/>
              </a:rPr>
              <a:t>GCN: implemented to adapt to more topologies but not good results yet (tried on understanding dataset)</a:t>
            </a:r>
          </a:p>
          <a:p>
            <a:pPr lvl="3"/>
            <a:r>
              <a:rPr lang="en-US" dirty="0">
                <a:solidFill>
                  <a:schemeClr val="tx1">
                    <a:lumMod val="75000"/>
                    <a:lumOff val="25000"/>
                  </a:schemeClr>
                </a:solidFill>
                <a:latin typeface="Arial" panose="020B0604020202020204" pitchFamily="34" charset="0"/>
                <a:cs typeface="Arial" panose="020B0604020202020204" pitchFamily="34" charset="0"/>
              </a:rPr>
              <a:t>Capacity in input</a:t>
            </a:r>
          </a:p>
          <a:p>
            <a:pPr lvl="3"/>
            <a:r>
              <a:rPr lang="en-US" dirty="0">
                <a:solidFill>
                  <a:schemeClr val="tx1">
                    <a:lumMod val="75000"/>
                    <a:lumOff val="25000"/>
                  </a:schemeClr>
                </a:solidFill>
                <a:latin typeface="Arial" panose="020B0604020202020204" pitchFamily="34" charset="0"/>
                <a:cs typeface="Arial" panose="020B0604020202020204" pitchFamily="34" charset="0"/>
              </a:rPr>
              <a:t>Load in same way as adjacency?</a:t>
            </a:r>
          </a:p>
          <a:p>
            <a:pPr lvl="2"/>
            <a:r>
              <a:rPr lang="en-US" sz="1400" dirty="0">
                <a:solidFill>
                  <a:schemeClr val="tx1">
                    <a:lumMod val="75000"/>
                    <a:lumOff val="25000"/>
                  </a:schemeClr>
                </a:solidFill>
                <a:latin typeface="Arial" panose="020B0604020202020204" pitchFamily="34" charset="0"/>
                <a:cs typeface="Arial" panose="020B0604020202020204" pitchFamily="34" charset="0"/>
              </a:rPr>
              <a:t>Need for data from more topologies</a:t>
            </a:r>
          </a:p>
          <a:p>
            <a:pPr marL="457063" lvl="1" indent="0">
              <a:buNone/>
            </a:pPr>
            <a:endParaRPr lang="en-US" sz="1400" b="1" dirty="0">
              <a:solidFill>
                <a:schemeClr val="tx1">
                  <a:lumMod val="75000"/>
                  <a:lumOff val="25000"/>
                </a:schemeClr>
              </a:solidFill>
              <a:latin typeface="Arial" panose="020B0604020202020204" pitchFamily="34" charset="0"/>
              <a:cs typeface="Arial" panose="020B0604020202020204" pitchFamily="34" charset="0"/>
            </a:endParaRPr>
          </a:p>
          <a:p>
            <a:r>
              <a:rPr lang="en-US" sz="1400" b="1" dirty="0" smtClean="0">
                <a:solidFill>
                  <a:srgbClr val="0000FF"/>
                </a:solidFill>
                <a:latin typeface="Arial" panose="020B0604020202020204" pitchFamily="34" charset="0"/>
                <a:cs typeface="Arial" panose="020B0604020202020204" pitchFamily="34" charset="0"/>
              </a:rPr>
              <a:t>Next steps</a:t>
            </a:r>
          </a:p>
          <a:p>
            <a:pPr lvl="1"/>
            <a:r>
              <a:rPr lang="en-US" sz="1400" dirty="0" smtClean="0">
                <a:solidFill>
                  <a:schemeClr val="tx1">
                    <a:lumMod val="75000"/>
                    <a:lumOff val="25000"/>
                  </a:schemeClr>
                </a:solidFill>
                <a:latin typeface="Arial" panose="020B0604020202020204" pitchFamily="34" charset="0"/>
                <a:cs typeface="Arial" panose="020B0604020202020204" pitchFamily="34" charset="0"/>
              </a:rPr>
              <a:t>Continue generating datasets: </a:t>
            </a:r>
            <a:r>
              <a:rPr lang="en-US" sz="1400" dirty="0" err="1" smtClean="0">
                <a:solidFill>
                  <a:schemeClr val="tx1">
                    <a:lumMod val="75000"/>
                    <a:lumOff val="25000"/>
                  </a:schemeClr>
                </a:solidFill>
                <a:latin typeface="Arial" panose="020B0604020202020204" pitchFamily="34" charset="0"/>
                <a:cs typeface="Arial" panose="020B0604020202020204" pitchFamily="34" charset="0"/>
              </a:rPr>
              <a:t>nsf</a:t>
            </a:r>
            <a:r>
              <a:rPr lang="en-US" sz="1400" dirty="0" smtClean="0">
                <a:solidFill>
                  <a:schemeClr val="tx1">
                    <a:lumMod val="75000"/>
                    <a:lumOff val="25000"/>
                  </a:schemeClr>
                </a:solidFill>
                <a:latin typeface="Arial" panose="020B0604020202020204" pitchFamily="34" charset="0"/>
                <a:cs typeface="Arial" panose="020B0604020202020204" pitchFamily="34" charset="0"/>
              </a:rPr>
              <a:t>, geant2</a:t>
            </a:r>
          </a:p>
          <a:p>
            <a:pPr lvl="1"/>
            <a:r>
              <a:rPr lang="en-US" sz="1400" dirty="0" smtClean="0">
                <a:solidFill>
                  <a:schemeClr val="tx1">
                    <a:lumMod val="75000"/>
                    <a:lumOff val="25000"/>
                  </a:schemeClr>
                </a:solidFill>
                <a:latin typeface="Arial" panose="020B0604020202020204" pitchFamily="34" charset="0"/>
                <a:cs typeface="Arial" panose="020B0604020202020204" pitchFamily="34" charset="0"/>
              </a:rPr>
              <a:t>Solve issue on learning in our dataset</a:t>
            </a:r>
          </a:p>
          <a:p>
            <a:pPr lvl="2"/>
            <a:r>
              <a:rPr lang="en-US" sz="1400" dirty="0" smtClean="0">
                <a:solidFill>
                  <a:schemeClr val="tx1">
                    <a:lumMod val="75000"/>
                    <a:lumOff val="25000"/>
                  </a:schemeClr>
                </a:solidFill>
                <a:latin typeface="Arial" panose="020B0604020202020204" pitchFamily="34" charset="0"/>
                <a:cs typeface="Arial" panose="020B0604020202020204" pitchFamily="34" charset="0"/>
              </a:rPr>
              <a:t>Goal: generalize on unseen intensities obtained from different simulations</a:t>
            </a:r>
          </a:p>
          <a:p>
            <a:pPr lvl="1"/>
            <a:r>
              <a:rPr lang="en-US" sz="1400" b="1" dirty="0" smtClean="0">
                <a:solidFill>
                  <a:srgbClr val="0070C0"/>
                </a:solidFill>
                <a:latin typeface="Arial" panose="020B0604020202020204" pitchFamily="34" charset="0"/>
                <a:cs typeface="Arial" panose="020B0604020202020204" pitchFamily="34" charset="0"/>
              </a:rPr>
              <a:t>Provide different features in input and compare results</a:t>
            </a:r>
          </a:p>
          <a:p>
            <a:pPr lvl="1"/>
            <a:r>
              <a:rPr lang="en-US" sz="1400" dirty="0" smtClean="0">
                <a:solidFill>
                  <a:schemeClr val="tx1">
                    <a:lumMod val="75000"/>
                    <a:lumOff val="25000"/>
                  </a:schemeClr>
                </a:solidFill>
                <a:latin typeface="Arial" panose="020B0604020202020204" pitchFamily="34" charset="0"/>
                <a:cs typeface="Arial" panose="020B0604020202020204" pitchFamily="34" charset="0"/>
              </a:rPr>
              <a:t>Modeling in varying topology</a:t>
            </a:r>
          </a:p>
          <a:p>
            <a:pPr lvl="1"/>
            <a:r>
              <a:rPr lang="en-US" sz="1400" dirty="0" smtClean="0">
                <a:solidFill>
                  <a:schemeClr val="tx1">
                    <a:lumMod val="75000"/>
                    <a:lumOff val="25000"/>
                  </a:schemeClr>
                </a:solidFill>
                <a:latin typeface="Arial" panose="020B0604020202020204" pitchFamily="34" charset="0"/>
                <a:cs typeface="Arial" panose="020B0604020202020204" pitchFamily="34" charset="0"/>
              </a:rPr>
              <a:t>Custom routing during simulations?</a:t>
            </a:r>
          </a:p>
          <a:p>
            <a:pPr marL="1199893" lvl="2" indent="-342900">
              <a:buFont typeface="+mj-lt"/>
              <a:buAutoNum type="arabicPeriod"/>
            </a:pPr>
            <a:endParaRPr lang="en-US" sz="1400" b="1"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5" name="Text Placeholder 2"/>
          <p:cNvSpPr txBox="1">
            <a:spLocks/>
          </p:cNvSpPr>
          <p:nvPr/>
        </p:nvSpPr>
        <p:spPr>
          <a:xfrm>
            <a:off x="515938" y="2708920"/>
            <a:ext cx="10943167" cy="249684"/>
          </a:xfrm>
          <a:prstGeom prst="rect">
            <a:avLst/>
          </a:prstGeom>
        </p:spPr>
        <p:txBody>
          <a:bodyPr vert="horz" lIns="0" tIns="0" rIns="0" bIns="0" numCol="1" rtlCol="0">
            <a:spAutoFit/>
          </a:bodyPr>
          <a:lstStyle>
            <a:lvl1pPr marL="216000" indent="-216000" algn="l" defTabSz="914400" rtl="0" eaLnBrk="1" latinLnBrk="0" hangingPunct="1">
              <a:lnSpc>
                <a:spcPct val="140000"/>
              </a:lnSpc>
              <a:spcBef>
                <a:spcPct val="0"/>
              </a:spcBef>
              <a:spcAft>
                <a:spcPts val="400"/>
              </a:spcAft>
              <a:buClr>
                <a:schemeClr val="tx1">
                  <a:lumMod val="50000"/>
                  <a:lumOff val="50000"/>
                </a:schemeClr>
              </a:buClr>
              <a:buSzPct val="60000"/>
              <a:buFont typeface="Wingdings" panose="05000000000000000000" pitchFamily="2" charset="2"/>
              <a:buChar char="n"/>
              <a:defRPr sz="1800" kern="1200">
                <a:solidFill>
                  <a:schemeClr val="tx1">
                    <a:lumMod val="75000"/>
                    <a:lumOff val="25000"/>
                  </a:schemeClr>
                </a:solidFill>
                <a:latin typeface="微软雅黑" pitchFamily="34" charset="-122"/>
                <a:ea typeface="微软雅黑" pitchFamily="34" charset="-122"/>
                <a:cs typeface="+mn-cs"/>
              </a:defRPr>
            </a:lvl1pPr>
            <a:lvl2pPr marL="396000" indent="-180000" algn="l" defTabSz="914400" rtl="0" eaLnBrk="1" latinLnBrk="0" hangingPunct="1">
              <a:lnSpc>
                <a:spcPct val="140000"/>
              </a:lnSpc>
              <a:spcBef>
                <a:spcPct val="0"/>
              </a:spcBef>
              <a:spcAft>
                <a:spcPts val="400"/>
              </a:spcAft>
              <a:buClr>
                <a:schemeClr val="tx1">
                  <a:lumMod val="50000"/>
                  <a:lumOff val="50000"/>
                </a:schemeClr>
              </a:buClr>
              <a:buFont typeface="微软雅黑" panose="020B0503020204020204" pitchFamily="34" charset="-122"/>
              <a:buChar char="›"/>
              <a:defRPr sz="1600" kern="1200">
                <a:solidFill>
                  <a:schemeClr val="tx1">
                    <a:lumMod val="75000"/>
                    <a:lumOff val="25000"/>
                  </a:schemeClr>
                </a:solidFill>
                <a:latin typeface="微软雅黑" pitchFamily="34" charset="-122"/>
                <a:ea typeface="微软雅黑" pitchFamily="34" charset="-122"/>
                <a:cs typeface="+mn-cs"/>
              </a:defRPr>
            </a:lvl2pPr>
            <a:lvl3pPr marL="574675" indent="-180975" algn="l" defTabSz="914400" rtl="0" eaLnBrk="1" latinLnBrk="0" hangingPunct="1">
              <a:lnSpc>
                <a:spcPct val="140000"/>
              </a:lnSpc>
              <a:spcBef>
                <a:spcPct val="0"/>
              </a:spcBef>
              <a:spcAft>
                <a:spcPts val="400"/>
              </a:spcAft>
              <a:buClr>
                <a:schemeClr val="tx1">
                  <a:lumMod val="50000"/>
                  <a:lumOff val="50000"/>
                </a:schemeClr>
              </a:buClr>
              <a:buFont typeface="FrutigerNext LT Regular" panose="020B0503040504020204" pitchFamily="34" charset="0"/>
              <a:buChar char="»"/>
              <a:defRPr sz="1400" kern="1200">
                <a:solidFill>
                  <a:schemeClr val="tx1">
                    <a:lumMod val="75000"/>
                    <a:lumOff val="25000"/>
                  </a:schemeClr>
                </a:solidFill>
                <a:latin typeface="微软雅黑" pitchFamily="34" charset="-122"/>
                <a:ea typeface="微软雅黑" pitchFamily="34" charset="-122"/>
                <a:cs typeface="+mn-cs"/>
              </a:defRPr>
            </a:lvl3pPr>
            <a:lvl4pPr marL="1600200" indent="-228600" algn="l" defTabSz="914400" rtl="0" eaLnBrk="1" latinLnBrk="0" hangingPunct="1">
              <a:lnSpc>
                <a:spcPct val="130000"/>
              </a:lnSpc>
              <a:spcBef>
                <a:spcPts val="500"/>
              </a:spcBef>
              <a:spcAft>
                <a:spcPts val="300"/>
              </a:spcAft>
              <a:buFont typeface="Wingdings" panose="05000000000000000000" pitchFamily="2" charset="2"/>
              <a:buChar char="n"/>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130000"/>
              </a:lnSpc>
              <a:spcBef>
                <a:spcPts val="500"/>
              </a:spcBef>
              <a:spcAft>
                <a:spcPts val="300"/>
              </a:spcAft>
              <a:buFont typeface="Wingdings" panose="05000000000000000000" pitchFamily="2" charset="2"/>
              <a:buChar char="n"/>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300" dirty="0"/>
          </a:p>
        </p:txBody>
      </p:sp>
    </p:spTree>
    <p:extLst>
      <p:ext uri="{BB962C8B-B14F-4D97-AF65-F5344CB8AC3E}">
        <p14:creationId xmlns:p14="http://schemas.microsoft.com/office/powerpoint/2010/main" val="695785162"/>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9720" y="73371"/>
            <a:ext cx="11160124" cy="539749"/>
          </a:xfrm>
        </p:spPr>
        <p:txBody>
          <a:bodyPr/>
          <a:lstStyle/>
          <a:p>
            <a:pPr algn="ctr"/>
            <a:r>
              <a:rPr lang="en-US" sz="2800" dirty="0" smtClean="0"/>
              <a:t>Main points</a:t>
            </a:r>
            <a:endParaRPr lang="en-US" sz="2600" dirty="0"/>
          </a:p>
        </p:txBody>
      </p:sp>
      <p:sp>
        <p:nvSpPr>
          <p:cNvPr id="3" name="Text Placeholder 2"/>
          <p:cNvSpPr>
            <a:spLocks noGrp="1"/>
          </p:cNvSpPr>
          <p:nvPr>
            <p:ph type="body" sz="quarter" idx="11"/>
          </p:nvPr>
        </p:nvSpPr>
        <p:spPr>
          <a:xfrm>
            <a:off x="308310" y="476672"/>
            <a:ext cx="11562943" cy="5307931"/>
          </a:xfrm>
        </p:spPr>
        <p:txBody>
          <a:bodyPr numCol="2"/>
          <a:lstStyle/>
          <a:p>
            <a:r>
              <a:rPr lang="en-US" sz="1400" b="1" dirty="0" smtClean="0">
                <a:solidFill>
                  <a:schemeClr val="tx1">
                    <a:lumMod val="75000"/>
                    <a:lumOff val="25000"/>
                  </a:schemeClr>
                </a:solidFill>
                <a:latin typeface="Arial" panose="020B0604020202020204" pitchFamily="34" charset="0"/>
                <a:cs typeface="Arial" panose="020B0604020202020204" pitchFamily="34" charset="0"/>
              </a:rPr>
              <a:t>Building datasets…</a:t>
            </a:r>
          </a:p>
          <a:p>
            <a:pPr lvl="1"/>
            <a:r>
              <a:rPr lang="en-US" sz="1200" dirty="0" smtClean="0">
                <a:solidFill>
                  <a:schemeClr val="tx1">
                    <a:lumMod val="75000"/>
                    <a:lumOff val="25000"/>
                  </a:schemeClr>
                </a:solidFill>
                <a:latin typeface="Arial" panose="020B0604020202020204" pitchFamily="34" charset="0"/>
                <a:cs typeface="Arial" panose="020B0604020202020204" pitchFamily="34" charset="0"/>
              </a:rPr>
              <a:t>Network 10 nodes as 1) ok</a:t>
            </a:r>
          </a:p>
          <a:p>
            <a:pPr lvl="1"/>
            <a:r>
              <a:rPr lang="en-US" sz="1200" dirty="0" smtClean="0">
                <a:solidFill>
                  <a:schemeClr val="tx1">
                    <a:lumMod val="75000"/>
                    <a:lumOff val="25000"/>
                  </a:schemeClr>
                </a:solidFill>
                <a:latin typeface="Arial" panose="020B0604020202020204" pitchFamily="34" charset="0"/>
                <a:cs typeface="Arial" panose="020B0604020202020204" pitchFamily="34" charset="0"/>
              </a:rPr>
              <a:t>Abilene: entirely ready in 2 weeks</a:t>
            </a:r>
          </a:p>
          <a:p>
            <a:pPr lvl="1"/>
            <a:r>
              <a:rPr lang="en-US" sz="1200" dirty="0" smtClean="0">
                <a:solidFill>
                  <a:schemeClr val="tx1">
                    <a:lumMod val="75000"/>
                    <a:lumOff val="25000"/>
                  </a:schemeClr>
                </a:solidFill>
                <a:latin typeface="Arial" panose="020B0604020202020204" pitchFamily="34" charset="0"/>
                <a:cs typeface="Arial" panose="020B0604020202020204" pitchFamily="34" charset="0"/>
              </a:rPr>
              <a:t>NSF: start in next days</a:t>
            </a:r>
          </a:p>
          <a:p>
            <a:pPr lvl="1"/>
            <a:r>
              <a:rPr lang="en-US" sz="1200" dirty="0" smtClean="0">
                <a:solidFill>
                  <a:schemeClr val="tx1">
                    <a:lumMod val="75000"/>
                    <a:lumOff val="25000"/>
                  </a:schemeClr>
                </a:solidFill>
                <a:latin typeface="Arial" panose="020B0604020202020204" pitchFamily="34" charset="0"/>
                <a:cs typeface="Arial" panose="020B0604020202020204" pitchFamily="34" charset="0"/>
              </a:rPr>
              <a:t>Geant2?</a:t>
            </a:r>
          </a:p>
          <a:p>
            <a:r>
              <a:rPr lang="en-US" sz="1400" b="1" dirty="0" smtClean="0">
                <a:solidFill>
                  <a:schemeClr val="tx1">
                    <a:lumMod val="75000"/>
                    <a:lumOff val="25000"/>
                  </a:schemeClr>
                </a:solidFill>
                <a:latin typeface="Arial" panose="020B0604020202020204" pitchFamily="34" charset="0"/>
                <a:cs typeface="Arial" panose="020B0604020202020204" pitchFamily="34" charset="0"/>
              </a:rPr>
              <a:t>Updates on learning</a:t>
            </a:r>
          </a:p>
          <a:p>
            <a:pPr lvl="1"/>
            <a:r>
              <a:rPr lang="en-US" sz="1400" dirty="0">
                <a:solidFill>
                  <a:schemeClr val="tx1">
                    <a:lumMod val="75000"/>
                    <a:lumOff val="25000"/>
                  </a:schemeClr>
                </a:solidFill>
                <a:latin typeface="Arial" panose="020B0604020202020204" pitchFamily="34" charset="0"/>
                <a:cs typeface="Arial" panose="020B0604020202020204" pitchFamily="34" charset="0"/>
              </a:rPr>
              <a:t>Scenario: fixed topology, varying intensity</a:t>
            </a:r>
          </a:p>
          <a:p>
            <a:pPr lvl="2"/>
            <a:r>
              <a:rPr lang="en-US" sz="1400" dirty="0">
                <a:solidFill>
                  <a:schemeClr val="tx1">
                    <a:lumMod val="75000"/>
                    <a:lumOff val="25000"/>
                  </a:schemeClr>
                </a:solidFill>
                <a:latin typeface="Arial" panose="020B0604020202020204" pitchFamily="34" charset="0"/>
                <a:cs typeface="Arial" panose="020B0604020202020204" pitchFamily="34" charset="0"/>
              </a:rPr>
              <a:t>Dataset from 1): RF and DL ok</a:t>
            </a:r>
          </a:p>
          <a:p>
            <a:pPr lvl="2"/>
            <a:r>
              <a:rPr lang="en-US" sz="1400" dirty="0">
                <a:solidFill>
                  <a:schemeClr val="tx1">
                    <a:lumMod val="75000"/>
                    <a:lumOff val="25000"/>
                  </a:schemeClr>
                </a:solidFill>
                <a:latin typeface="Arial" panose="020B0604020202020204" pitchFamily="34" charset="0"/>
                <a:cs typeface="Arial" panose="020B0604020202020204" pitchFamily="34" charset="0"/>
              </a:rPr>
              <a:t>Dataset from 3): RF and DL ok</a:t>
            </a:r>
          </a:p>
          <a:p>
            <a:pPr lvl="2"/>
            <a:r>
              <a:rPr lang="en-US" sz="1400" dirty="0">
                <a:solidFill>
                  <a:schemeClr val="tx1">
                    <a:lumMod val="75000"/>
                    <a:lumOff val="25000"/>
                  </a:schemeClr>
                </a:solidFill>
                <a:latin typeface="Arial" panose="020B0604020202020204" pitchFamily="34" charset="0"/>
                <a:cs typeface="Arial" panose="020B0604020202020204" pitchFamily="34" charset="0"/>
              </a:rPr>
              <a:t>Our dataset: not good -&gt; comparison between datasets</a:t>
            </a:r>
          </a:p>
          <a:p>
            <a:pPr lvl="1"/>
            <a:r>
              <a:rPr lang="en-US" sz="1400" dirty="0">
                <a:solidFill>
                  <a:schemeClr val="tx1">
                    <a:lumMod val="75000"/>
                    <a:lumOff val="25000"/>
                  </a:schemeClr>
                </a:solidFill>
                <a:latin typeface="Arial" panose="020B0604020202020204" pitchFamily="34" charset="0"/>
                <a:cs typeface="Arial" panose="020B0604020202020204" pitchFamily="34" charset="0"/>
              </a:rPr>
              <a:t>Scenario: varying topology on 1)</a:t>
            </a:r>
          </a:p>
          <a:p>
            <a:pPr lvl="2"/>
            <a:r>
              <a:rPr lang="en-US" sz="1400" dirty="0">
                <a:solidFill>
                  <a:schemeClr val="tx1">
                    <a:lumMod val="75000"/>
                    <a:lumOff val="25000"/>
                  </a:schemeClr>
                </a:solidFill>
                <a:latin typeface="Arial" panose="020B0604020202020204" pitchFamily="34" charset="0"/>
                <a:cs typeface="Arial" panose="020B0604020202020204" pitchFamily="34" charset="0"/>
              </a:rPr>
              <a:t>Attention (lower level then GCN)</a:t>
            </a:r>
          </a:p>
          <a:p>
            <a:pPr lvl="2"/>
            <a:r>
              <a:rPr lang="en-US" sz="1400" dirty="0">
                <a:solidFill>
                  <a:schemeClr val="tx1">
                    <a:lumMod val="75000"/>
                    <a:lumOff val="25000"/>
                  </a:schemeClr>
                </a:solidFill>
                <a:latin typeface="Arial" panose="020B0604020202020204" pitchFamily="34" charset="0"/>
                <a:cs typeface="Arial" panose="020B0604020202020204" pitchFamily="34" charset="0"/>
              </a:rPr>
              <a:t>GCN: implemented to adapt to more topologies but not good results yet (tried on understanding dataset)</a:t>
            </a:r>
          </a:p>
          <a:p>
            <a:pPr lvl="3"/>
            <a:r>
              <a:rPr lang="en-US" dirty="0">
                <a:solidFill>
                  <a:schemeClr val="tx1">
                    <a:lumMod val="75000"/>
                    <a:lumOff val="25000"/>
                  </a:schemeClr>
                </a:solidFill>
                <a:latin typeface="Arial" panose="020B0604020202020204" pitchFamily="34" charset="0"/>
                <a:cs typeface="Arial" panose="020B0604020202020204" pitchFamily="34" charset="0"/>
              </a:rPr>
              <a:t>Capacity in input</a:t>
            </a:r>
          </a:p>
          <a:p>
            <a:pPr lvl="3"/>
            <a:r>
              <a:rPr lang="en-US" dirty="0">
                <a:solidFill>
                  <a:schemeClr val="tx1">
                    <a:lumMod val="75000"/>
                    <a:lumOff val="25000"/>
                  </a:schemeClr>
                </a:solidFill>
                <a:latin typeface="Arial" panose="020B0604020202020204" pitchFamily="34" charset="0"/>
                <a:cs typeface="Arial" panose="020B0604020202020204" pitchFamily="34" charset="0"/>
              </a:rPr>
              <a:t>Load in same way as adjacency?</a:t>
            </a:r>
          </a:p>
          <a:p>
            <a:pPr lvl="2"/>
            <a:r>
              <a:rPr lang="en-US" sz="1400" dirty="0">
                <a:solidFill>
                  <a:schemeClr val="tx1">
                    <a:lumMod val="75000"/>
                    <a:lumOff val="25000"/>
                  </a:schemeClr>
                </a:solidFill>
                <a:latin typeface="Arial" panose="020B0604020202020204" pitchFamily="34" charset="0"/>
                <a:cs typeface="Arial" panose="020B0604020202020204" pitchFamily="34" charset="0"/>
              </a:rPr>
              <a:t>Need for data from more topologies</a:t>
            </a:r>
          </a:p>
          <a:p>
            <a:pPr marL="457063" lvl="1" indent="0">
              <a:buNone/>
            </a:pPr>
            <a:endParaRPr lang="en-US" sz="1400" b="1" dirty="0">
              <a:solidFill>
                <a:schemeClr val="tx1">
                  <a:lumMod val="75000"/>
                  <a:lumOff val="25000"/>
                </a:schemeClr>
              </a:solidFill>
              <a:latin typeface="Arial" panose="020B0604020202020204" pitchFamily="34" charset="0"/>
              <a:cs typeface="Arial" panose="020B0604020202020204" pitchFamily="34" charset="0"/>
            </a:endParaRPr>
          </a:p>
          <a:p>
            <a:r>
              <a:rPr lang="en-US" sz="1400" b="1" dirty="0" smtClean="0">
                <a:solidFill>
                  <a:srgbClr val="0000FF"/>
                </a:solidFill>
                <a:latin typeface="Arial" panose="020B0604020202020204" pitchFamily="34" charset="0"/>
                <a:cs typeface="Arial" panose="020B0604020202020204" pitchFamily="34" charset="0"/>
              </a:rPr>
              <a:t>Next steps</a:t>
            </a:r>
          </a:p>
          <a:p>
            <a:pPr lvl="1"/>
            <a:r>
              <a:rPr lang="en-US" sz="1400" dirty="0" smtClean="0">
                <a:solidFill>
                  <a:schemeClr val="tx1">
                    <a:lumMod val="75000"/>
                    <a:lumOff val="25000"/>
                  </a:schemeClr>
                </a:solidFill>
                <a:latin typeface="Arial" panose="020B0604020202020204" pitchFamily="34" charset="0"/>
                <a:cs typeface="Arial" panose="020B0604020202020204" pitchFamily="34" charset="0"/>
              </a:rPr>
              <a:t>Continue generating datasets: </a:t>
            </a:r>
            <a:r>
              <a:rPr lang="en-US" sz="1400" dirty="0" err="1" smtClean="0">
                <a:solidFill>
                  <a:schemeClr val="tx1">
                    <a:lumMod val="75000"/>
                    <a:lumOff val="25000"/>
                  </a:schemeClr>
                </a:solidFill>
                <a:latin typeface="Arial" panose="020B0604020202020204" pitchFamily="34" charset="0"/>
                <a:cs typeface="Arial" panose="020B0604020202020204" pitchFamily="34" charset="0"/>
              </a:rPr>
              <a:t>nsf</a:t>
            </a:r>
            <a:r>
              <a:rPr lang="en-US" sz="1400" dirty="0" smtClean="0">
                <a:solidFill>
                  <a:schemeClr val="tx1">
                    <a:lumMod val="75000"/>
                    <a:lumOff val="25000"/>
                  </a:schemeClr>
                </a:solidFill>
                <a:latin typeface="Arial" panose="020B0604020202020204" pitchFamily="34" charset="0"/>
                <a:cs typeface="Arial" panose="020B0604020202020204" pitchFamily="34" charset="0"/>
              </a:rPr>
              <a:t>, geant2</a:t>
            </a:r>
          </a:p>
          <a:p>
            <a:pPr lvl="1"/>
            <a:r>
              <a:rPr lang="en-US" sz="1400" dirty="0" smtClean="0">
                <a:solidFill>
                  <a:schemeClr val="tx1">
                    <a:lumMod val="75000"/>
                    <a:lumOff val="25000"/>
                  </a:schemeClr>
                </a:solidFill>
                <a:latin typeface="Arial" panose="020B0604020202020204" pitchFamily="34" charset="0"/>
                <a:cs typeface="Arial" panose="020B0604020202020204" pitchFamily="34" charset="0"/>
              </a:rPr>
              <a:t>Solve issue on learning in our dataset</a:t>
            </a:r>
          </a:p>
          <a:p>
            <a:pPr lvl="2"/>
            <a:r>
              <a:rPr lang="en-US" sz="1400" dirty="0" smtClean="0">
                <a:solidFill>
                  <a:schemeClr val="tx1">
                    <a:lumMod val="75000"/>
                    <a:lumOff val="25000"/>
                  </a:schemeClr>
                </a:solidFill>
                <a:latin typeface="Arial" panose="020B0604020202020204" pitchFamily="34" charset="0"/>
                <a:cs typeface="Arial" panose="020B0604020202020204" pitchFamily="34" charset="0"/>
              </a:rPr>
              <a:t>Goal: generalize on unseen intensities obtained from different simulations</a:t>
            </a:r>
          </a:p>
          <a:p>
            <a:pPr lvl="1"/>
            <a:r>
              <a:rPr lang="en-US" sz="1400" dirty="0" smtClean="0">
                <a:solidFill>
                  <a:schemeClr val="tx1">
                    <a:lumMod val="75000"/>
                    <a:lumOff val="25000"/>
                  </a:schemeClr>
                </a:solidFill>
                <a:latin typeface="Arial" panose="020B0604020202020204" pitchFamily="34" charset="0"/>
                <a:cs typeface="Arial" panose="020B0604020202020204" pitchFamily="34" charset="0"/>
              </a:rPr>
              <a:t>Provide different features in input and compare results</a:t>
            </a:r>
          </a:p>
          <a:p>
            <a:pPr lvl="1"/>
            <a:r>
              <a:rPr lang="en-US" sz="1400" b="1" dirty="0" smtClean="0">
                <a:solidFill>
                  <a:srgbClr val="0070C0"/>
                </a:solidFill>
                <a:latin typeface="Arial" panose="020B0604020202020204" pitchFamily="34" charset="0"/>
                <a:cs typeface="Arial" panose="020B0604020202020204" pitchFamily="34" charset="0"/>
              </a:rPr>
              <a:t>Modeling in varying topology</a:t>
            </a:r>
          </a:p>
          <a:p>
            <a:pPr lvl="1"/>
            <a:r>
              <a:rPr lang="en-US" sz="1400" dirty="0" smtClean="0">
                <a:solidFill>
                  <a:schemeClr val="tx1">
                    <a:lumMod val="75000"/>
                    <a:lumOff val="25000"/>
                  </a:schemeClr>
                </a:solidFill>
                <a:latin typeface="Arial" panose="020B0604020202020204" pitchFamily="34" charset="0"/>
                <a:cs typeface="Arial" panose="020B0604020202020204" pitchFamily="34" charset="0"/>
              </a:rPr>
              <a:t>Custom routing during simulations?</a:t>
            </a:r>
          </a:p>
          <a:p>
            <a:pPr marL="1199893" lvl="2" indent="-342900">
              <a:buFont typeface="+mj-lt"/>
              <a:buAutoNum type="arabicPeriod"/>
            </a:pPr>
            <a:endParaRPr lang="en-US" sz="1400" b="1"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5" name="Text Placeholder 2"/>
          <p:cNvSpPr txBox="1">
            <a:spLocks/>
          </p:cNvSpPr>
          <p:nvPr/>
        </p:nvSpPr>
        <p:spPr>
          <a:xfrm>
            <a:off x="515938" y="2708920"/>
            <a:ext cx="10943167" cy="249684"/>
          </a:xfrm>
          <a:prstGeom prst="rect">
            <a:avLst/>
          </a:prstGeom>
        </p:spPr>
        <p:txBody>
          <a:bodyPr vert="horz" lIns="0" tIns="0" rIns="0" bIns="0" numCol="1" rtlCol="0">
            <a:spAutoFit/>
          </a:bodyPr>
          <a:lstStyle>
            <a:lvl1pPr marL="216000" indent="-216000" algn="l" defTabSz="914400" rtl="0" eaLnBrk="1" latinLnBrk="0" hangingPunct="1">
              <a:lnSpc>
                <a:spcPct val="140000"/>
              </a:lnSpc>
              <a:spcBef>
                <a:spcPct val="0"/>
              </a:spcBef>
              <a:spcAft>
                <a:spcPts val="400"/>
              </a:spcAft>
              <a:buClr>
                <a:schemeClr val="tx1">
                  <a:lumMod val="50000"/>
                  <a:lumOff val="50000"/>
                </a:schemeClr>
              </a:buClr>
              <a:buSzPct val="60000"/>
              <a:buFont typeface="Wingdings" panose="05000000000000000000" pitchFamily="2" charset="2"/>
              <a:buChar char="n"/>
              <a:defRPr sz="1800" kern="1200">
                <a:solidFill>
                  <a:schemeClr val="tx1">
                    <a:lumMod val="75000"/>
                    <a:lumOff val="25000"/>
                  </a:schemeClr>
                </a:solidFill>
                <a:latin typeface="微软雅黑" pitchFamily="34" charset="-122"/>
                <a:ea typeface="微软雅黑" pitchFamily="34" charset="-122"/>
                <a:cs typeface="+mn-cs"/>
              </a:defRPr>
            </a:lvl1pPr>
            <a:lvl2pPr marL="396000" indent="-180000" algn="l" defTabSz="914400" rtl="0" eaLnBrk="1" latinLnBrk="0" hangingPunct="1">
              <a:lnSpc>
                <a:spcPct val="140000"/>
              </a:lnSpc>
              <a:spcBef>
                <a:spcPct val="0"/>
              </a:spcBef>
              <a:spcAft>
                <a:spcPts val="400"/>
              </a:spcAft>
              <a:buClr>
                <a:schemeClr val="tx1">
                  <a:lumMod val="50000"/>
                  <a:lumOff val="50000"/>
                </a:schemeClr>
              </a:buClr>
              <a:buFont typeface="微软雅黑" panose="020B0503020204020204" pitchFamily="34" charset="-122"/>
              <a:buChar char="›"/>
              <a:defRPr sz="1600" kern="1200">
                <a:solidFill>
                  <a:schemeClr val="tx1">
                    <a:lumMod val="75000"/>
                    <a:lumOff val="25000"/>
                  </a:schemeClr>
                </a:solidFill>
                <a:latin typeface="微软雅黑" pitchFamily="34" charset="-122"/>
                <a:ea typeface="微软雅黑" pitchFamily="34" charset="-122"/>
                <a:cs typeface="+mn-cs"/>
              </a:defRPr>
            </a:lvl2pPr>
            <a:lvl3pPr marL="574675" indent="-180975" algn="l" defTabSz="914400" rtl="0" eaLnBrk="1" latinLnBrk="0" hangingPunct="1">
              <a:lnSpc>
                <a:spcPct val="140000"/>
              </a:lnSpc>
              <a:spcBef>
                <a:spcPct val="0"/>
              </a:spcBef>
              <a:spcAft>
                <a:spcPts val="400"/>
              </a:spcAft>
              <a:buClr>
                <a:schemeClr val="tx1">
                  <a:lumMod val="50000"/>
                  <a:lumOff val="50000"/>
                </a:schemeClr>
              </a:buClr>
              <a:buFont typeface="FrutigerNext LT Regular" panose="020B0503040504020204" pitchFamily="34" charset="0"/>
              <a:buChar char="»"/>
              <a:defRPr sz="1400" kern="1200">
                <a:solidFill>
                  <a:schemeClr val="tx1">
                    <a:lumMod val="75000"/>
                    <a:lumOff val="25000"/>
                  </a:schemeClr>
                </a:solidFill>
                <a:latin typeface="微软雅黑" pitchFamily="34" charset="-122"/>
                <a:ea typeface="微软雅黑" pitchFamily="34" charset="-122"/>
                <a:cs typeface="+mn-cs"/>
              </a:defRPr>
            </a:lvl3pPr>
            <a:lvl4pPr marL="1600200" indent="-228600" algn="l" defTabSz="914400" rtl="0" eaLnBrk="1" latinLnBrk="0" hangingPunct="1">
              <a:lnSpc>
                <a:spcPct val="130000"/>
              </a:lnSpc>
              <a:spcBef>
                <a:spcPts val="500"/>
              </a:spcBef>
              <a:spcAft>
                <a:spcPts val="300"/>
              </a:spcAft>
              <a:buFont typeface="Wingdings" panose="05000000000000000000" pitchFamily="2" charset="2"/>
              <a:buChar char="n"/>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130000"/>
              </a:lnSpc>
              <a:spcBef>
                <a:spcPts val="500"/>
              </a:spcBef>
              <a:spcAft>
                <a:spcPts val="300"/>
              </a:spcAft>
              <a:buFont typeface="Wingdings" panose="05000000000000000000" pitchFamily="2" charset="2"/>
              <a:buChar char="n"/>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300" dirty="0"/>
          </a:p>
        </p:txBody>
      </p:sp>
    </p:spTree>
    <p:extLst>
      <p:ext uri="{BB962C8B-B14F-4D97-AF65-F5344CB8AC3E}">
        <p14:creationId xmlns:p14="http://schemas.microsoft.com/office/powerpoint/2010/main" val="732903942"/>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Blank">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10.xml><?xml version="1.0" encoding="utf-8"?>
<a:theme xmlns:a="http://schemas.openxmlformats.org/drawingml/2006/main" name="13_default">
  <a:themeElements>
    <a:clrScheme name="11_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11_default">
      <a:majorFont>
        <a:latin typeface="FrutigerNext LT Medium"/>
        <a:ea typeface="宋体"/>
        <a:cs typeface=""/>
      </a:majorFont>
      <a:minorFont>
        <a:latin typeface="FrutigerNext LT Medium"/>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spAutoFit/>
      </a:bodyPr>
      <a:lstStyle>
        <a:defPPr>
          <a:defRPr sz="1200">
            <a:latin typeface="微软雅黑" pitchFamily="34" charset="-122"/>
            <a:ea typeface="微软雅黑" pitchFamily="34" charset="-122"/>
          </a:defRPr>
        </a:defPPr>
      </a:lstStyle>
    </a:spDef>
    <a:lnDef>
      <a:spPr bwMode="auto">
        <a:solidFill>
          <a:schemeClr val="accent1"/>
        </a:solidFill>
        <a:ln w="9525" cap="rnd" cmpd="sng" algn="ctr">
          <a:solidFill>
            <a:schemeClr val="tx1"/>
          </a:solidFill>
          <a:prstDash val="solid"/>
          <a:round/>
          <a:headEnd type="none" w="med" len="med"/>
          <a:tailEnd type="arrow"/>
        </a:ln>
        <a:effectLst/>
      </a:spPr>
      <a:bodyPr/>
      <a:lstStyle/>
    </a:lnDef>
    <a:txDef>
      <a:spPr>
        <a:noFill/>
      </a:spPr>
      <a:bodyPr wrap="square" rtlCol="0">
        <a:spAutoFit/>
      </a:bodyPr>
      <a:lstStyle>
        <a:defPPr>
          <a:defRPr sz="2000" smtClean="0">
            <a:latin typeface="微软雅黑" pitchFamily="34" charset="-122"/>
            <a:ea typeface="微软雅黑" pitchFamily="34" charset="-122"/>
          </a:defRPr>
        </a:defPPr>
      </a:lstStyle>
    </a:txDef>
  </a:objectDefaults>
  <a:extraClrSchemeLst>
    <a:extraClrScheme>
      <a:clrScheme name="11_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11_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11_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11_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11_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11_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11_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11_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11_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11_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11_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11_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11_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11.xml><?xml version="1.0" encoding="utf-8"?>
<a:theme xmlns:a="http://schemas.openxmlformats.org/drawingml/2006/main" name="12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12.xml><?xml version="1.0" encoding="utf-8"?>
<a:theme xmlns:a="http://schemas.openxmlformats.org/drawingml/2006/main" name="19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13.xml><?xml version="1.0" encoding="utf-8"?>
<a:theme xmlns:a="http://schemas.openxmlformats.org/drawingml/2006/main" name="13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自定义 1">
      <a:majorFont>
        <a:latin typeface="FrutigerNext LT Medium"/>
        <a:ea typeface="微软雅黑"/>
        <a:cs typeface="宋体"/>
      </a:majorFont>
      <a:minorFont>
        <a:latin typeface="FrutigerNext LT Medium"/>
        <a:ea typeface="微软雅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14.xml><?xml version="1.0" encoding="utf-8"?>
<a:theme xmlns:a="http://schemas.openxmlformats.org/drawingml/2006/main" name="14_主题1">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FrutigerNext LT Medium"/>
        <a:ea typeface="微软雅黑"/>
        <a:cs typeface="宋体"/>
      </a:majorFont>
      <a:minorFont>
        <a:latin typeface="FrutigerNext LT Medium"/>
        <a:ea typeface="微软雅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15.xml><?xml version="1.0" encoding="utf-8"?>
<a:theme xmlns:a="http://schemas.openxmlformats.org/drawingml/2006/main" name="2_自定义设计方案">
  <a:themeElements>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自定义设计方案">
      <a:majorFont>
        <a:latin typeface="Arial"/>
        <a:ea typeface="黑体"/>
        <a:cs typeface=""/>
      </a:majorFont>
      <a:minorFont>
        <a:latin typeface="Arial"/>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tx1">
            <a:alpha val="44000"/>
          </a:schemeClr>
        </a:solidFill>
        <a:ln w="22225" cap="flat" cmpd="sng" algn="ctr">
          <a:solidFill>
            <a:srgbClr val="FF0000"/>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500" b="0" i="0" u="none" strike="noStrike" cap="none" normalizeH="0" baseline="0" smtClean="0">
            <a:ln>
              <a:noFill/>
            </a:ln>
            <a:solidFill>
              <a:schemeClr val="tx1"/>
            </a:solidFill>
            <a:effectLst/>
            <a:latin typeface="FrutigerNext LT BlackCn" pitchFamily="34" charset="0"/>
            <a:ea typeface="ＭＳ Ｐゴシック" pitchFamily="34" charset="-128"/>
          </a:defRPr>
        </a:defPPr>
      </a:lstStyle>
    </a:spDef>
    <a:lnDef>
      <a:spPr bwMode="auto">
        <a:xfrm>
          <a:off x="0" y="0"/>
          <a:ext cx="1" cy="1"/>
        </a:xfrm>
        <a:custGeom>
          <a:avLst/>
          <a:gdLst/>
          <a:ahLst/>
          <a:cxnLst/>
          <a:rect l="0" t="0" r="0" b="0"/>
          <a:pathLst/>
        </a:custGeom>
        <a:solidFill>
          <a:schemeClr val="tx1">
            <a:alpha val="44000"/>
          </a:schemeClr>
        </a:solidFill>
        <a:ln w="22225" cap="flat" cmpd="sng" algn="ctr">
          <a:solidFill>
            <a:srgbClr val="FF0000"/>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500" b="0" i="0" u="none" strike="noStrike" cap="none" normalizeH="0" baseline="0" smtClean="0">
            <a:ln>
              <a:noFill/>
            </a:ln>
            <a:solidFill>
              <a:schemeClr val="tx1"/>
            </a:solidFill>
            <a:effectLst/>
            <a:latin typeface="FrutigerNext LT BlackCn" pitchFamily="34" charset="0"/>
            <a:ea typeface="ＭＳ Ｐゴシック" pitchFamily="34" charset="-128"/>
          </a:defRPr>
        </a:defPPr>
      </a:lstStyle>
    </a:lnDef>
  </a:objectDefaults>
  <a:extraClrSchemeLst>
    <a:extraClrScheme>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6.xml><?xml version="1.0" encoding="utf-8"?>
<a:theme xmlns:a="http://schemas.openxmlformats.org/drawingml/2006/main" name="12_Building a better connected world">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Arial Black-Arial">
      <a:majorFont>
        <a:latin typeface="Arial Black"/>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演示文稿5" id="{E7771612-74A7-4560-89E0-F3973715781B}" vid="{7A69E4AB-8158-4707-9BB5-A75E9D3A3EDC}"/>
    </a:ext>
  </a:extLst>
</a:theme>
</file>

<file path=ppt/theme/theme17.xml><?xml version="1.0" encoding="utf-8"?>
<a:theme xmlns:a="http://schemas.openxmlformats.org/drawingml/2006/main" name="15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45_default">
  <a:themeElements>
    <a:clrScheme name="default 3">
      <a:dk1>
        <a:srgbClr val="000000"/>
      </a:dk1>
      <a:lt1>
        <a:srgbClr val="FFFFFF"/>
      </a:lt1>
      <a:dk2>
        <a:srgbClr val="990000"/>
      </a:dk2>
      <a:lt2>
        <a:srgbClr val="969696"/>
      </a:lt2>
      <a:accent1>
        <a:srgbClr val="DDDDDD"/>
      </a:accent1>
      <a:accent2>
        <a:srgbClr val="99CCFF"/>
      </a:accent2>
      <a:accent3>
        <a:srgbClr val="FFFFFF"/>
      </a:accent3>
      <a:accent4>
        <a:srgbClr val="000000"/>
      </a:accent4>
      <a:accent5>
        <a:srgbClr val="EBEBEB"/>
      </a:accent5>
      <a:accent6>
        <a:srgbClr val="8AB9E7"/>
      </a:accent6>
      <a:hlink>
        <a:srgbClr val="99CCCC"/>
      </a:hlink>
      <a:folHlink>
        <a:srgbClr val="009999"/>
      </a:folHlink>
    </a:clrScheme>
    <a:fontScheme name="default">
      <a:majorFont>
        <a:latin typeface="FrutigerNext LT Medium"/>
        <a:ea typeface="黑体"/>
        <a:cs typeface=""/>
      </a:majorFont>
      <a:minorFont>
        <a:latin typeface="FrutigerNext LT Regular"/>
        <a:ea typeface="华文细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79200" tIns="39600" rIns="79200" bIns="39600" numCol="1" anchor="t" anchorCtr="0" compatLnSpc="1">
        <a:prstTxWarp prst="textNoShape">
          <a:avLst/>
        </a:prstTxWarp>
        <a:spAutoFit/>
      </a:bodyPr>
      <a:lstStyle>
        <a:defPPr marL="0" marR="0" indent="0" algn="l" defTabSz="801688"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bg1"/>
            </a:solidFill>
            <a:effectLst/>
            <a:latin typeface="FrutigerNext LT Regular" pitchFamily="34" charset="0"/>
            <a:ea typeface="ＭＳ Ｐゴシック" pitchFamily="34" charset="-128"/>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79200" tIns="39600" rIns="79200" bIns="39600" numCol="1" anchor="t" anchorCtr="0" compatLnSpc="1">
        <a:prstTxWarp prst="textNoShape">
          <a:avLst/>
        </a:prstTxWarp>
        <a:spAutoFit/>
      </a:bodyPr>
      <a:lstStyle>
        <a:defPPr marL="0" marR="0" indent="0" algn="l" defTabSz="801688"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bg1"/>
            </a:solidFill>
            <a:effectLst/>
            <a:latin typeface="FrutigerNext LT Regular" pitchFamily="34" charset="0"/>
            <a:ea typeface="ＭＳ Ｐゴシック" pitchFamily="34" charset="-128"/>
          </a:defRPr>
        </a:defPPr>
      </a:lstStyle>
    </a:lnDef>
    <a:txDef>
      <a:spPr>
        <a:solidFill>
          <a:schemeClr val="tx2"/>
        </a:solidFill>
      </a:spPr>
      <a:bodyPr wrap="square" lIns="91438" tIns="45719" rIns="91438" bIns="45719" rtlCol="0">
        <a:spAutoFit/>
      </a:bodyPr>
      <a:lstStyle>
        <a:defPPr algn="ctr">
          <a:defRPr sz="1000" dirty="0" smtClean="0">
            <a:solidFill>
              <a:schemeClr val="bg1"/>
            </a:solidFill>
            <a:ea typeface="微软雅黑" pitchFamily="34" charset="-122"/>
          </a:defRPr>
        </a:defPPr>
      </a:lstStyle>
    </a:txDef>
  </a:objectDefaults>
  <a:extraClrSchemeLst>
    <a:extraClrScheme>
      <a:clrScheme name="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808080"/>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969696"/>
        </a:lt2>
        <a:accent1>
          <a:srgbClr val="DDDDDD"/>
        </a:accent1>
        <a:accent2>
          <a:srgbClr val="99CCFF"/>
        </a:accent2>
        <a:accent3>
          <a:srgbClr val="FFFFFF"/>
        </a:accent3>
        <a:accent4>
          <a:srgbClr val="000000"/>
        </a:accent4>
        <a:accent5>
          <a:srgbClr val="EBEBEB"/>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777777"/>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69696"/>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69696"/>
        </a:folHlink>
      </a:clrScheme>
      <a:clrMap bg1="lt1" tx1="dk1" bg2="lt2" tx2="dk2" accent1="accent1" accent2="accent2" accent3="accent3" accent4="accent4" accent5="accent5" accent6="accent6" hlink="hlink" folHlink="folHlink"/>
    </a:extraClrScheme>
  </a:extraClrSchemeLst>
</a:theme>
</file>

<file path=ppt/theme/theme19.xml><?xml version="1.0" encoding="utf-8"?>
<a:theme xmlns:a="http://schemas.openxmlformats.org/drawingml/2006/main" name="default">
  <a:themeElements>
    <a:clrScheme name="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fontScheme name="default">
      <a:majorFont>
        <a:latin typeface="FrutigerNext LT Medium"/>
        <a:ea typeface="黑体"/>
        <a:cs typeface=""/>
      </a:majorFont>
      <a:minorFont>
        <a:latin typeface="FrutigerNext LT Regular"/>
        <a:ea typeface="华文细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79200" tIns="39600" rIns="79200" bIns="39600" numCol="1" anchor="t" anchorCtr="0" compatLnSpc="1">
        <a:prstTxWarp prst="textNoShape">
          <a:avLst/>
        </a:prstTxWarp>
        <a:spAutoFit/>
      </a:bodyPr>
      <a:lstStyle>
        <a:defPPr marL="0" marR="0" indent="0" algn="l" defTabSz="801688"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bg1"/>
            </a:solidFill>
            <a:effectLst/>
            <a:latin typeface="FrutigerNext LT Regular" pitchFamily="34" charset="0"/>
            <a:ea typeface="ＭＳ Ｐゴシック" pitchFamily="34" charset="-128"/>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79200" tIns="39600" rIns="79200" bIns="39600" numCol="1" anchor="t" anchorCtr="0" compatLnSpc="1">
        <a:prstTxWarp prst="textNoShape">
          <a:avLst/>
        </a:prstTxWarp>
        <a:spAutoFit/>
      </a:bodyPr>
      <a:lstStyle>
        <a:defPPr marL="0" marR="0" indent="0" algn="l" defTabSz="801688"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bg1"/>
            </a:solidFill>
            <a:effectLst/>
            <a:latin typeface="FrutigerNext LT Regular" pitchFamily="34" charset="0"/>
            <a:ea typeface="ＭＳ Ｐゴシック" pitchFamily="34" charset="-128"/>
          </a:defRPr>
        </a:defPPr>
      </a:lstStyle>
    </a:lnDef>
    <a:txDef>
      <a:spPr>
        <a:solidFill>
          <a:schemeClr val="tx2"/>
        </a:solidFill>
      </a:spPr>
      <a:bodyPr wrap="square" lIns="91438" tIns="45719" rIns="91438" bIns="45719" rtlCol="0">
        <a:spAutoFit/>
      </a:bodyPr>
      <a:lstStyle>
        <a:defPPr algn="ctr">
          <a:defRPr sz="1000" dirty="0" smtClean="0">
            <a:solidFill>
              <a:schemeClr val="bg1"/>
            </a:solidFill>
            <a:ea typeface="微软雅黑" pitchFamily="34" charset="-122"/>
          </a:defRPr>
        </a:defPPr>
      </a:lstStyle>
    </a:txDef>
  </a:objectDefaults>
  <a:extraClrSchemeLst>
    <a:extraClrScheme>
      <a:clrScheme name="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808080"/>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969696"/>
        </a:lt2>
        <a:accent1>
          <a:srgbClr val="DDDDDD"/>
        </a:accent1>
        <a:accent2>
          <a:srgbClr val="99CCFF"/>
        </a:accent2>
        <a:accent3>
          <a:srgbClr val="FFFFFF"/>
        </a:accent3>
        <a:accent4>
          <a:srgbClr val="000000"/>
        </a:accent4>
        <a:accent5>
          <a:srgbClr val="EBEBEB"/>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777777"/>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69696"/>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69696"/>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9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自定义 1">
      <a:majorFont>
        <a:latin typeface="FrutigerNext LT Medium"/>
        <a:ea typeface="微软雅黑"/>
        <a:cs typeface="宋体"/>
      </a:majorFont>
      <a:minorFont>
        <a:latin typeface="FrutigerNext LT Medium"/>
        <a:ea typeface="微软雅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0.xml><?xml version="1.0" encoding="utf-8"?>
<a:theme xmlns:a="http://schemas.openxmlformats.org/drawingml/2006/main" name="16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1.xml><?xml version="1.0" encoding="utf-8"?>
<a:theme xmlns:a="http://schemas.openxmlformats.org/drawingml/2006/main" name="58_主题1">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FrutigerNext LT Medium"/>
        <a:ea typeface="微软雅黑"/>
        <a:cs typeface="宋体"/>
      </a:majorFont>
      <a:minorFont>
        <a:latin typeface="FrutigerNext LT Medium"/>
        <a:ea typeface="微软雅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2.xml><?xml version="1.0" encoding="utf-8"?>
<a:theme xmlns:a="http://schemas.openxmlformats.org/drawingml/2006/main" name="110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3.xml><?xml version="1.0" encoding="utf-8"?>
<a:theme xmlns:a="http://schemas.openxmlformats.org/drawingml/2006/main" name="14_default">
  <a:themeElements>
    <a:clrScheme name="11_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11_default">
      <a:majorFont>
        <a:latin typeface="FrutigerNext LT Medium"/>
        <a:ea typeface="宋体"/>
        <a:cs typeface=""/>
      </a:majorFont>
      <a:minorFont>
        <a:latin typeface="FrutigerNext LT Medium"/>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spAutoFit/>
      </a:bodyPr>
      <a:lstStyle>
        <a:defPPr>
          <a:defRPr sz="1200">
            <a:latin typeface="微软雅黑" pitchFamily="34" charset="-122"/>
            <a:ea typeface="微软雅黑" pitchFamily="34" charset="-122"/>
          </a:defRPr>
        </a:defPPr>
      </a:lstStyle>
    </a:spDef>
    <a:lnDef>
      <a:spPr bwMode="auto">
        <a:solidFill>
          <a:schemeClr val="accent1"/>
        </a:solidFill>
        <a:ln w="9525" cap="rnd" cmpd="sng" algn="ctr">
          <a:solidFill>
            <a:schemeClr val="tx1"/>
          </a:solidFill>
          <a:prstDash val="solid"/>
          <a:round/>
          <a:headEnd type="none" w="med" len="med"/>
          <a:tailEnd type="arrow"/>
        </a:ln>
        <a:effectLst/>
      </a:spPr>
      <a:bodyPr/>
      <a:lstStyle/>
    </a:lnDef>
    <a:txDef>
      <a:spPr>
        <a:noFill/>
      </a:spPr>
      <a:bodyPr wrap="square" rtlCol="0">
        <a:spAutoFit/>
      </a:bodyPr>
      <a:lstStyle>
        <a:defPPr>
          <a:defRPr sz="2000" smtClean="0">
            <a:latin typeface="微软雅黑" pitchFamily="34" charset="-122"/>
            <a:ea typeface="微软雅黑" pitchFamily="34" charset="-122"/>
          </a:defRPr>
        </a:defPPr>
      </a:lstStyle>
    </a:txDef>
  </a:objectDefaults>
  <a:extraClrSchemeLst>
    <a:extraClrScheme>
      <a:clrScheme name="11_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11_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11_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11_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11_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11_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11_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11_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11_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11_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11_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11_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11_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20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5.xml><?xml version="1.0" encoding="utf-8"?>
<a:theme xmlns:a="http://schemas.openxmlformats.org/drawingml/2006/main" name="17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6.xml><?xml version="1.0" encoding="utf-8"?>
<a:theme xmlns:a="http://schemas.openxmlformats.org/drawingml/2006/main" name="21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7.xml><?xml version="1.0" encoding="utf-8"?>
<a:theme xmlns:a="http://schemas.openxmlformats.org/drawingml/2006/main" name="9_激流勇进">
  <a:themeElements>
    <a:clrScheme name="华为橙">
      <a:dk1>
        <a:srgbClr val="000000"/>
      </a:dk1>
      <a:lt1>
        <a:srgbClr val="FFFFFF"/>
      </a:lt1>
      <a:dk2>
        <a:srgbClr val="B30000"/>
      </a:dk2>
      <a:lt2>
        <a:srgbClr val="777777"/>
      </a:lt2>
      <a:accent1>
        <a:srgbClr val="FFCC99"/>
      </a:accent1>
      <a:accent2>
        <a:srgbClr val="FFCC66"/>
      </a:accent2>
      <a:accent3>
        <a:srgbClr val="FF3300"/>
      </a:accent3>
      <a:accent4>
        <a:srgbClr val="7030A0"/>
      </a:accent4>
      <a:accent5>
        <a:srgbClr val="92D050"/>
      </a:accent5>
      <a:accent6>
        <a:srgbClr val="0070C0"/>
      </a:accent6>
      <a:hlink>
        <a:srgbClr val="FF9900"/>
      </a:hlink>
      <a:folHlink>
        <a:srgbClr val="996600"/>
      </a:folHlink>
    </a:clrScheme>
    <a:fontScheme name="微软雅黑 + Arial">
      <a:majorFont>
        <a:latin typeface="Arial"/>
        <a:ea typeface="黑体"/>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801688" rtl="0" eaLnBrk="1" fontAlgn="base" latinLnBrk="0" hangingPunct="1">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Trebuchet MS" pitchFamily="34" charset="0"/>
            <a:ea typeface="华文细黑"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801688" rtl="0" eaLnBrk="1" fontAlgn="base" latinLnBrk="0" hangingPunct="1">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Trebuchet MS" pitchFamily="34" charset="0"/>
            <a:ea typeface="华文细黑" pitchFamily="2" charset="-122"/>
          </a:defRPr>
        </a:defPPr>
      </a:lstStyle>
    </a:lnDef>
    <a:txDef>
      <a:spPr>
        <a:noFill/>
      </a:spPr>
      <a:bodyPr wrap="none" rtlCol="0">
        <a:spAutoFit/>
      </a:bodyPr>
      <a:lstStyle>
        <a:defPPr algn="l">
          <a:defRPr dirty="0" smtClean="0">
            <a:latin typeface="+mn-lt"/>
            <a:ea typeface="+mn-ea"/>
          </a:defRPr>
        </a:defPPr>
      </a:lstStyle>
    </a:txDef>
  </a:objectDefaults>
  <a:extraClrSchemeLst>
    <a:extraClrScheme>
      <a:clrScheme name="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808080"/>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969696"/>
        </a:lt2>
        <a:accent1>
          <a:srgbClr val="DDDDDD"/>
        </a:accent1>
        <a:accent2>
          <a:srgbClr val="99CCFF"/>
        </a:accent2>
        <a:accent3>
          <a:srgbClr val="FFFFFF"/>
        </a:accent3>
        <a:accent4>
          <a:srgbClr val="000000"/>
        </a:accent4>
        <a:accent5>
          <a:srgbClr val="EBEBEB"/>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777777"/>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69696"/>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69696"/>
        </a:folHlink>
      </a:clrScheme>
      <a:clrMap bg1="lt1" tx1="dk1" bg2="lt2" tx2="dk2" accent1="accent1" accent2="accent2" accent3="accent3" accent4="accent4" accent5="accent5" accent6="accent6" hlink="hlink" folHlink="folHlink"/>
    </a:extraClrScheme>
  </a:extraClrSchemeLst>
</a:theme>
</file>

<file path=ppt/theme/theme28.xml><?xml version="1.0" encoding="utf-8"?>
<a:theme xmlns:a="http://schemas.openxmlformats.org/drawingml/2006/main" name="3_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设计方案">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C00000"/>
        </a:solidFill>
        <a:ln w="9525" cap="flat" cmpd="sng" algn="ctr">
          <a:noFill/>
          <a:prstDash val="solid"/>
          <a:round/>
          <a:headEnd type="none" w="med" len="med"/>
          <a:tailEnd type="none" w="med" len="med"/>
        </a:ln>
        <a:effectLst/>
      </a:spPr>
      <a:bodyPr vert="horz" wrap="none" lIns="62712" tIns="31356" rIns="62712" bIns="31356" numCol="1" rtlCol="0" anchor="ctr" anchorCtr="0" compatLnSpc="1">
        <a:prstTxWarp prst="textNoShape">
          <a:avLst/>
        </a:prstTxWarp>
      </a:bodyPr>
      <a:lstStyle>
        <a:defPPr algn="ctr">
          <a:buNone/>
          <a:defRPr sz="1400" b="1" dirty="0" smtClean="0">
            <a:solidFill>
              <a:srgbClr val="FFFFFF"/>
            </a:solidFill>
            <a:latin typeface="微软雅黑" panose="020B0503020204020204" pitchFamily="34" charset="-122"/>
            <a:ea typeface="微软雅黑" panose="020B0503020204020204" pitchFamily="34" charset="-122"/>
          </a:defRPr>
        </a:defPPr>
      </a:lstStyle>
    </a:spDef>
    <a:txDef>
      <a:spPr>
        <a:noFill/>
      </a:spPr>
      <a:bodyPr wrap="square" rtlCol="0">
        <a:spAutoFit/>
      </a:bodyPr>
      <a:lstStyle>
        <a:defPPr>
          <a:defRPr dirty="0" smtClean="0">
            <a:latin typeface="微软雅黑" panose="020B0503020204020204" pitchFamily="34" charset="-122"/>
            <a:ea typeface="微软雅黑" panose="020B0503020204020204" pitchFamily="34" charset="-122"/>
          </a:defRPr>
        </a:defPPr>
      </a:lstStyle>
    </a:txDef>
  </a:objectDefaults>
  <a:extraClrSchemeLst>
    <a:extraClrScheme>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9.xml><?xml version="1.0" encoding="utf-8"?>
<a:theme xmlns:a="http://schemas.openxmlformats.org/drawingml/2006/main" name="22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自定义 1">
      <a:majorFont>
        <a:latin typeface="FrutigerNext LT Medium"/>
        <a:ea typeface="微软雅黑"/>
        <a:cs typeface="宋体"/>
      </a:majorFont>
      <a:minorFont>
        <a:latin typeface="FrutigerNext LT Medium"/>
        <a:ea typeface="微软雅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10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0.xml><?xml version="1.0" encoding="utf-8"?>
<a:theme xmlns:a="http://schemas.openxmlformats.org/drawingml/2006/main" name="10_激流勇进">
  <a:themeElements>
    <a:clrScheme name="华为橙">
      <a:dk1>
        <a:srgbClr val="000000"/>
      </a:dk1>
      <a:lt1>
        <a:srgbClr val="FFFFFF"/>
      </a:lt1>
      <a:dk2>
        <a:srgbClr val="B30000"/>
      </a:dk2>
      <a:lt2>
        <a:srgbClr val="777777"/>
      </a:lt2>
      <a:accent1>
        <a:srgbClr val="FFCC99"/>
      </a:accent1>
      <a:accent2>
        <a:srgbClr val="FFCC66"/>
      </a:accent2>
      <a:accent3>
        <a:srgbClr val="FF3300"/>
      </a:accent3>
      <a:accent4>
        <a:srgbClr val="7030A0"/>
      </a:accent4>
      <a:accent5>
        <a:srgbClr val="92D050"/>
      </a:accent5>
      <a:accent6>
        <a:srgbClr val="0070C0"/>
      </a:accent6>
      <a:hlink>
        <a:srgbClr val="FF9900"/>
      </a:hlink>
      <a:folHlink>
        <a:srgbClr val="996600"/>
      </a:folHlink>
    </a:clrScheme>
    <a:fontScheme name="微软雅黑 + Arial">
      <a:majorFont>
        <a:latin typeface="Arial"/>
        <a:ea typeface="黑体"/>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801688" rtl="0" eaLnBrk="1" fontAlgn="base" latinLnBrk="0" hangingPunct="1">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Trebuchet MS" pitchFamily="34" charset="0"/>
            <a:ea typeface="华文细黑"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801688" rtl="0" eaLnBrk="1" fontAlgn="base" latinLnBrk="0" hangingPunct="1">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Trebuchet MS" pitchFamily="34" charset="0"/>
            <a:ea typeface="华文细黑" pitchFamily="2" charset="-122"/>
          </a:defRPr>
        </a:defPPr>
      </a:lstStyle>
    </a:lnDef>
    <a:txDef>
      <a:spPr>
        <a:noFill/>
      </a:spPr>
      <a:bodyPr wrap="none" rtlCol="0">
        <a:spAutoFit/>
      </a:bodyPr>
      <a:lstStyle>
        <a:defPPr algn="l">
          <a:defRPr dirty="0" smtClean="0">
            <a:latin typeface="+mn-lt"/>
            <a:ea typeface="+mn-ea"/>
          </a:defRPr>
        </a:defPPr>
      </a:lstStyle>
    </a:txDef>
  </a:objectDefaults>
  <a:extraClrSchemeLst>
    <a:extraClrScheme>
      <a:clrScheme name="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808080"/>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969696"/>
        </a:lt2>
        <a:accent1>
          <a:srgbClr val="DDDDDD"/>
        </a:accent1>
        <a:accent2>
          <a:srgbClr val="99CCFF"/>
        </a:accent2>
        <a:accent3>
          <a:srgbClr val="FFFFFF"/>
        </a:accent3>
        <a:accent4>
          <a:srgbClr val="000000"/>
        </a:accent4>
        <a:accent5>
          <a:srgbClr val="EBEBEB"/>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777777"/>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69696"/>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69696"/>
        </a:folHlink>
      </a:clrScheme>
      <a:clrMap bg1="lt1" tx1="dk1" bg2="lt2" tx2="dk2" accent1="accent1" accent2="accent2" accent3="accent3" accent4="accent4" accent5="accent5" accent6="accent6" hlink="hlink" folHlink="folHlink"/>
    </a:extraClrScheme>
  </a:extraClrSchemeLst>
</a:theme>
</file>

<file path=ppt/theme/theme31.xml><?xml version="1.0" encoding="utf-8"?>
<a:theme xmlns:a="http://schemas.openxmlformats.org/drawingml/2006/main" name="26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23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27_default">
  <a:themeElements>
    <a:clrScheme name="defaul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a:majorFont>
        <a:latin typeface="FrutigerNext LT Medium"/>
        <a:ea typeface="黑体"/>
        <a:cs typeface=""/>
      </a:majorFont>
      <a:minorFont>
        <a:latin typeface="FrutigerNext LT Regular"/>
        <a:ea typeface="华文细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CCFFFF"/>
        </a:solidFill>
        <a:ln w="15875" cap="flat" cmpd="sng" algn="ctr">
          <a:solidFill>
            <a:srgbClr val="000080"/>
          </a:solidFill>
          <a:prstDash val="solid"/>
          <a:round/>
          <a:headEnd type="none" w="med" len="med"/>
          <a:tailEnd type="none" w="med" len="med"/>
        </a:ln>
        <a:effectLst/>
      </a:spPr>
      <a:bodyPr vert="horz" wrap="square" lIns="54000" tIns="10800" rIns="54000" bIns="1080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zh-CN" altLang="en-US" sz="1800" b="1" i="0" u="none" strike="noStrike" cap="none" normalizeH="0" baseline="0" smtClean="0">
            <a:ln>
              <a:noFill/>
            </a:ln>
            <a:solidFill>
              <a:srgbClr val="000066"/>
            </a:solidFill>
            <a:effectLst/>
            <a:latin typeface="Arial" charset="0"/>
            <a:ea typeface="宋体" pitchFamily="2" charset="-122"/>
          </a:defRPr>
        </a:defPPr>
      </a:lstStyle>
    </a:spDef>
    <a:lnDef>
      <a:spPr bwMode="auto">
        <a:xfrm>
          <a:off x="0" y="0"/>
          <a:ext cx="1" cy="1"/>
        </a:xfrm>
        <a:custGeom>
          <a:avLst/>
          <a:gdLst/>
          <a:ahLst/>
          <a:cxnLst/>
          <a:rect l="0" t="0" r="0" b="0"/>
          <a:pathLst/>
        </a:custGeom>
        <a:solidFill>
          <a:srgbClr val="CCFFFF"/>
        </a:solidFill>
        <a:ln w="15875" cap="flat" cmpd="sng" algn="ctr">
          <a:solidFill>
            <a:srgbClr val="000080"/>
          </a:solidFill>
          <a:prstDash val="solid"/>
          <a:round/>
          <a:headEnd type="none" w="med" len="med"/>
          <a:tailEnd type="none" w="med" len="med"/>
        </a:ln>
        <a:effectLst/>
      </a:spPr>
      <a:bodyPr vert="horz" wrap="square" lIns="54000" tIns="10800" rIns="54000" bIns="1080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zh-CN" altLang="en-US" sz="1800" b="1" i="0" u="none" strike="noStrike" cap="none" normalizeH="0" baseline="0" smtClean="0">
            <a:ln>
              <a:noFill/>
            </a:ln>
            <a:solidFill>
              <a:srgbClr val="000066"/>
            </a:solidFill>
            <a:effectLst/>
            <a:latin typeface="Arial" charset="0"/>
            <a:ea typeface="宋体" pitchFamily="2" charset="-122"/>
          </a:defRPr>
        </a:defPPr>
      </a:lstStyle>
    </a:lnDef>
  </a:objectDefaults>
  <a:extraClrSchemeLst>
    <a:extraClrScheme>
      <a:clrScheme name="defaul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4.xml><?xml version="1.0" encoding="utf-8"?>
<a:theme xmlns:a="http://schemas.openxmlformats.org/drawingml/2006/main" name="15_default">
  <a:themeElements>
    <a:clrScheme name="11_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11_default">
      <a:majorFont>
        <a:latin typeface="FrutigerNext LT Medium"/>
        <a:ea typeface="宋体"/>
        <a:cs typeface=""/>
      </a:majorFont>
      <a:minorFont>
        <a:latin typeface="FrutigerNext LT Medium"/>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spAutoFit/>
      </a:bodyPr>
      <a:lstStyle>
        <a:defPPr>
          <a:defRPr sz="1200">
            <a:latin typeface="微软雅黑" pitchFamily="34" charset="-122"/>
            <a:ea typeface="微软雅黑" pitchFamily="34" charset="-122"/>
          </a:defRPr>
        </a:defPPr>
      </a:lstStyle>
    </a:spDef>
    <a:lnDef>
      <a:spPr bwMode="auto">
        <a:solidFill>
          <a:schemeClr val="accent1"/>
        </a:solidFill>
        <a:ln w="9525" cap="rnd" cmpd="sng" algn="ctr">
          <a:solidFill>
            <a:schemeClr val="tx1"/>
          </a:solidFill>
          <a:prstDash val="solid"/>
          <a:round/>
          <a:headEnd type="none" w="med" len="med"/>
          <a:tailEnd type="arrow"/>
        </a:ln>
        <a:effectLst/>
      </a:spPr>
      <a:bodyPr/>
      <a:lstStyle/>
    </a:lnDef>
    <a:txDef>
      <a:spPr>
        <a:noFill/>
      </a:spPr>
      <a:bodyPr wrap="square" rtlCol="0">
        <a:spAutoFit/>
      </a:bodyPr>
      <a:lstStyle>
        <a:defPPr>
          <a:defRPr sz="2000" smtClean="0">
            <a:latin typeface="微软雅黑" pitchFamily="34" charset="-122"/>
            <a:ea typeface="微软雅黑" pitchFamily="34" charset="-122"/>
          </a:defRPr>
        </a:defPPr>
      </a:lstStyle>
    </a:txDef>
  </a:objectDefaults>
  <a:extraClrSchemeLst>
    <a:extraClrScheme>
      <a:clrScheme name="11_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11_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11_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11_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11_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11_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11_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11_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11_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11_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11_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11_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11_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5.xml><?xml version="1.0" encoding="utf-8"?>
<a:theme xmlns:a="http://schemas.openxmlformats.org/drawingml/2006/main" name="4_default">
  <a:themeElements>
    <a:clrScheme name="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fontScheme name="default">
      <a:majorFont>
        <a:latin typeface="FrutigerNext LT Medium"/>
        <a:ea typeface="黑体"/>
        <a:cs typeface=""/>
      </a:majorFont>
      <a:minorFont>
        <a:latin typeface="FrutigerNext LT Regular"/>
        <a:ea typeface="华文细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79200" tIns="39600" rIns="79200" bIns="39600" numCol="1" anchor="t" anchorCtr="0" compatLnSpc="1">
        <a:prstTxWarp prst="textNoShape">
          <a:avLst/>
        </a:prstTxWarp>
        <a:spAutoFit/>
      </a:bodyPr>
      <a:lstStyle>
        <a:defPPr marL="0" marR="0" indent="0" algn="l" defTabSz="801688"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bg1"/>
            </a:solidFill>
            <a:effectLst/>
            <a:latin typeface="FrutigerNext LT Regular" pitchFamily="34" charset="0"/>
            <a:ea typeface="ＭＳ Ｐゴシック" pitchFamily="34" charset="-128"/>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79200" tIns="39600" rIns="79200" bIns="39600" numCol="1" anchor="t" anchorCtr="0" compatLnSpc="1">
        <a:prstTxWarp prst="textNoShape">
          <a:avLst/>
        </a:prstTxWarp>
        <a:spAutoFit/>
      </a:bodyPr>
      <a:lstStyle>
        <a:defPPr marL="0" marR="0" indent="0" algn="l" defTabSz="801688"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bg1"/>
            </a:solidFill>
            <a:effectLst/>
            <a:latin typeface="FrutigerNext LT Regular" pitchFamily="34" charset="0"/>
            <a:ea typeface="ＭＳ Ｐゴシック" pitchFamily="34" charset="-128"/>
          </a:defRPr>
        </a:defPPr>
      </a:lstStyle>
    </a:lnDef>
    <a:txDef>
      <a:spPr>
        <a:solidFill>
          <a:schemeClr val="tx2"/>
        </a:solidFill>
      </a:spPr>
      <a:bodyPr wrap="square" lIns="91438" tIns="45719" rIns="91438" bIns="45719" rtlCol="0">
        <a:spAutoFit/>
      </a:bodyPr>
      <a:lstStyle>
        <a:defPPr algn="ctr">
          <a:defRPr sz="1000" dirty="0" smtClean="0">
            <a:solidFill>
              <a:schemeClr val="bg1"/>
            </a:solidFill>
            <a:ea typeface="微软雅黑" pitchFamily="34" charset="-122"/>
          </a:defRPr>
        </a:defPPr>
      </a:lstStyle>
    </a:txDef>
  </a:objectDefaults>
  <a:extraClrSchemeLst>
    <a:extraClrScheme>
      <a:clrScheme name="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808080"/>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969696"/>
        </a:lt2>
        <a:accent1>
          <a:srgbClr val="DDDDDD"/>
        </a:accent1>
        <a:accent2>
          <a:srgbClr val="99CCFF"/>
        </a:accent2>
        <a:accent3>
          <a:srgbClr val="FFFFFF"/>
        </a:accent3>
        <a:accent4>
          <a:srgbClr val="000000"/>
        </a:accent4>
        <a:accent5>
          <a:srgbClr val="EBEBEB"/>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777777"/>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69696"/>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69696"/>
        </a:folHlink>
      </a:clrScheme>
      <a:clrMap bg1="lt1" tx1="dk1" bg2="lt2" tx2="dk2" accent1="accent1" accent2="accent2" accent3="accent3" accent4="accent4" accent5="accent5" accent6="accent6" hlink="hlink" folHlink="folHlink"/>
    </a:extraClrScheme>
  </a:extraClrSchemeLst>
</a:theme>
</file>

<file path=ppt/theme/theme36.xml><?xml version="1.0" encoding="utf-8"?>
<a:theme xmlns:a="http://schemas.openxmlformats.org/drawingml/2006/main" name="111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7.xml><?xml version="1.0" encoding="utf-8"?>
<a:theme xmlns:a="http://schemas.openxmlformats.org/drawingml/2006/main" name="55_default">
  <a:themeElements>
    <a:clrScheme name="3_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fontScheme name="3_default">
      <a:majorFont>
        <a:latin typeface="FrutigerNext LT Medium"/>
        <a:ea typeface="华文细黑"/>
        <a:cs typeface=""/>
      </a:majorFont>
      <a:minorFont>
        <a:latin typeface="FrutigerNext LT Regular"/>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400" b="0" i="0" u="none" strike="noStrike" cap="none" normalizeH="0" baseline="0" smtClean="0">
            <a:ln>
              <a:noFill/>
            </a:ln>
            <a:solidFill>
              <a:schemeClr val="bg1"/>
            </a:solidFill>
            <a:effectLst/>
            <a:latin typeface="FrutigerNext LT Regular" pitchFamily="34" charset="0"/>
            <a:ea typeface="ＭＳ Ｐゴシック"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400" b="0" i="0" u="none" strike="noStrike" cap="none" normalizeH="0" baseline="0" smtClean="0">
            <a:ln>
              <a:noFill/>
            </a:ln>
            <a:solidFill>
              <a:schemeClr val="bg1"/>
            </a:solidFill>
            <a:effectLst/>
            <a:latin typeface="FrutigerNext LT Regular" pitchFamily="34" charset="0"/>
            <a:ea typeface="ＭＳ Ｐゴシック" pitchFamily="34" charset="-128"/>
          </a:defRPr>
        </a:defPPr>
      </a:lstStyle>
    </a:lnDef>
  </a:objectDefaults>
  <a:extraClrSchemeLst>
    <a:extraClrScheme>
      <a:clrScheme name="3_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3_default 2">
        <a:dk1>
          <a:srgbClr val="000000"/>
        </a:dk1>
        <a:lt1>
          <a:srgbClr val="FFFFFF"/>
        </a:lt1>
        <a:dk2>
          <a:srgbClr val="990000"/>
        </a:dk2>
        <a:lt2>
          <a:srgbClr val="808080"/>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3_default 3">
        <a:dk1>
          <a:srgbClr val="000000"/>
        </a:dk1>
        <a:lt1>
          <a:srgbClr val="FFFFFF"/>
        </a:lt1>
        <a:dk2>
          <a:srgbClr val="990000"/>
        </a:dk2>
        <a:lt2>
          <a:srgbClr val="969696"/>
        </a:lt2>
        <a:accent1>
          <a:srgbClr val="DDDDDD"/>
        </a:accent1>
        <a:accent2>
          <a:srgbClr val="99CCFF"/>
        </a:accent2>
        <a:accent3>
          <a:srgbClr val="FFFFFF"/>
        </a:accent3>
        <a:accent4>
          <a:srgbClr val="000000"/>
        </a:accent4>
        <a:accent5>
          <a:srgbClr val="EBEBEB"/>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3_default 4">
        <a:dk1>
          <a:srgbClr val="000000"/>
        </a:dk1>
        <a:lt1>
          <a:srgbClr val="FFFFFF"/>
        </a:lt1>
        <a:dk2>
          <a:srgbClr val="990000"/>
        </a:dk2>
        <a:lt2>
          <a:srgbClr val="777777"/>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3_default 5">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3_default 6">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3_default 7">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3_default 8">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3_default 9">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3_default 10">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3_default 11">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69696"/>
        </a:folHlink>
      </a:clrScheme>
      <a:clrMap bg1="lt1" tx1="dk1" bg2="lt2" tx2="dk2" accent1="accent1" accent2="accent2" accent3="accent3" accent4="accent4" accent5="accent5" accent6="accent6" hlink="hlink" folHlink="folHlink"/>
    </a:extraClrScheme>
    <a:extraClrScheme>
      <a:clrScheme name="3_default 12">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3_default 13">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69696"/>
        </a:folHlink>
      </a:clrScheme>
      <a:clrMap bg1="lt1" tx1="dk1" bg2="lt2" tx2="dk2" accent1="accent1" accent2="accent2" accent3="accent3" accent4="accent4" accent5="accent5" accent6="accent6" hlink="hlink" folHlink="folHlink"/>
    </a:extraClrScheme>
  </a:extraClrSchemeLst>
</a:theme>
</file>

<file path=ppt/theme/theme38.xml><?xml version="1.0" encoding="utf-8"?>
<a:theme xmlns:a="http://schemas.openxmlformats.org/drawingml/2006/main" name="112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自定义设计方案">
  <a:themeElements>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自定义设计方案">
      <a:majorFont>
        <a:latin typeface="Arial"/>
        <a:ea typeface="黑体"/>
        <a:cs typeface=""/>
      </a:majorFont>
      <a:minorFont>
        <a:latin typeface="Arial"/>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500" b="0" i="0" u="none" strike="noStrike" cap="none" normalizeH="0" baseline="0" smtClean="0">
            <a:ln>
              <a:noFill/>
            </a:ln>
            <a:solidFill>
              <a:schemeClr val="tx1"/>
            </a:solidFill>
            <a:effectLst/>
            <a:latin typeface="FrutigerNext LT BlackCn" pitchFamily="34" charset="0"/>
            <a:ea typeface="ＭＳ Ｐゴシック"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500" b="0" i="0" u="none" strike="noStrike" cap="none" normalizeH="0" baseline="0" smtClean="0">
            <a:ln>
              <a:noFill/>
            </a:ln>
            <a:solidFill>
              <a:schemeClr val="tx1"/>
            </a:solidFill>
            <a:effectLst/>
            <a:latin typeface="FrutigerNext LT BlackCn" pitchFamily="34" charset="0"/>
            <a:ea typeface="ＭＳ Ｐゴシック" pitchFamily="34" charset="-128"/>
          </a:defRPr>
        </a:defPPr>
      </a:lstStyle>
    </a:lnDef>
  </a:objectDefaults>
  <a:extraClrSchemeLst>
    <a:extraClrScheme>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11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自定义 1">
      <a:majorFont>
        <a:latin typeface="FrutigerNext LT Medium"/>
        <a:ea typeface="微软雅黑"/>
        <a:cs typeface="宋体"/>
      </a:majorFont>
      <a:minorFont>
        <a:latin typeface="FrutigerNext LT Medium"/>
        <a:ea typeface="微软雅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40.xml><?xml version="1.0" encoding="utf-8"?>
<a:theme xmlns:a="http://schemas.openxmlformats.org/drawingml/2006/main" name="1_自定义设计方案">
  <a:themeElements>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自定义设计方案">
      <a:majorFont>
        <a:latin typeface="Arial"/>
        <a:ea typeface="黑体"/>
        <a:cs typeface=""/>
      </a:majorFont>
      <a:minorFont>
        <a:latin typeface="Arial"/>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500" b="0" i="0" u="none" strike="noStrike" cap="none" normalizeH="0" baseline="0" smtClean="0">
            <a:ln>
              <a:noFill/>
            </a:ln>
            <a:solidFill>
              <a:schemeClr val="tx1"/>
            </a:solidFill>
            <a:effectLst/>
            <a:latin typeface="FrutigerNext LT BlackCn" pitchFamily="34" charset="0"/>
            <a:ea typeface="ＭＳ Ｐゴシック"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500" b="0" i="0" u="none" strike="noStrike" cap="none" normalizeH="0" baseline="0" smtClean="0">
            <a:ln>
              <a:noFill/>
            </a:ln>
            <a:solidFill>
              <a:schemeClr val="tx1"/>
            </a:solidFill>
            <a:effectLst/>
            <a:latin typeface="FrutigerNext LT BlackCn" pitchFamily="34" charset="0"/>
            <a:ea typeface="ＭＳ Ｐゴシック" pitchFamily="34" charset="-128"/>
          </a:defRPr>
        </a:defPPr>
      </a:lstStyle>
    </a:lnDef>
  </a:objectDefaults>
  <a:extraClrSchemeLst>
    <a:extraClrScheme>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1.xml><?xml version="1.0" encoding="utf-8"?>
<a:theme xmlns:a="http://schemas.openxmlformats.org/drawingml/2006/main" name="25_主题1">
  <a:themeElements>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fontScheme name="自定义 1">
      <a:majorFont>
        <a:latin typeface="FrutigerNext LT Medium"/>
        <a:ea typeface="微软雅黑"/>
        <a:cs typeface="宋体"/>
      </a:majorFont>
      <a:minorFont>
        <a:latin typeface="FrutigerNext LT Medium"/>
        <a:ea typeface="微软雅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
            <a:srgbClr val="CC9900"/>
          </a:buClr>
          <a:buSzTx/>
          <a:tabLst/>
          <a:defRPr sz="1400" smtClean="0">
            <a:latin typeface="微软雅黑" panose="020B0503020204020204" pitchFamily="34" charset="-122"/>
            <a:ea typeface="微软雅黑" panose="020B0503020204020204" pitchFamily="34"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42.xml><?xml version="1.0" encoding="utf-8"?>
<a:theme xmlns:a="http://schemas.openxmlformats.org/drawingml/2006/main" name="4_自定义设计方案">
  <a:themeElements>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自定义设计方案">
      <a:majorFont>
        <a:latin typeface="Arial"/>
        <a:ea typeface="黑体"/>
        <a:cs typeface=""/>
      </a:majorFont>
      <a:minorFont>
        <a:latin typeface="Arial"/>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tx1">
            <a:alpha val="44000"/>
          </a:schemeClr>
        </a:solidFill>
        <a:ln w="22225" cap="flat" cmpd="sng" algn="ctr">
          <a:solidFill>
            <a:srgbClr val="FF0000"/>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500" b="0" i="0" u="none" strike="noStrike" cap="none" normalizeH="0" baseline="0" smtClean="0">
            <a:ln>
              <a:noFill/>
            </a:ln>
            <a:solidFill>
              <a:schemeClr val="tx1"/>
            </a:solidFill>
            <a:effectLst/>
            <a:latin typeface="FrutigerNext LT BlackCn" pitchFamily="34" charset="0"/>
            <a:ea typeface="ＭＳ Ｐゴシック" pitchFamily="34" charset="-128"/>
          </a:defRPr>
        </a:defPPr>
      </a:lstStyle>
    </a:spDef>
    <a:lnDef>
      <a:spPr bwMode="auto">
        <a:xfrm>
          <a:off x="0" y="0"/>
          <a:ext cx="1" cy="1"/>
        </a:xfrm>
        <a:custGeom>
          <a:avLst/>
          <a:gdLst/>
          <a:ahLst/>
          <a:cxnLst/>
          <a:rect l="0" t="0" r="0" b="0"/>
          <a:pathLst/>
        </a:custGeom>
        <a:solidFill>
          <a:schemeClr val="tx1">
            <a:alpha val="44000"/>
          </a:schemeClr>
        </a:solidFill>
        <a:ln w="22225" cap="flat" cmpd="sng" algn="ctr">
          <a:solidFill>
            <a:srgbClr val="FF0000"/>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500" b="0" i="0" u="none" strike="noStrike" cap="none" normalizeH="0" baseline="0" smtClean="0">
            <a:ln>
              <a:noFill/>
            </a:ln>
            <a:solidFill>
              <a:schemeClr val="tx1"/>
            </a:solidFill>
            <a:effectLst/>
            <a:latin typeface="FrutigerNext LT BlackCn" pitchFamily="34" charset="0"/>
            <a:ea typeface="ＭＳ Ｐゴシック" pitchFamily="34" charset="-128"/>
          </a:defRPr>
        </a:defPPr>
      </a:lstStyle>
    </a:lnDef>
  </a:objectDefaults>
  <a:extraClrSchemeLst>
    <a:extraClrScheme>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3.xml><?xml version="1.0" encoding="utf-8"?>
<a:theme xmlns:a="http://schemas.openxmlformats.org/drawingml/2006/main" name="5_自定义设计方案">
  <a:themeElements>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自定义设计方案">
      <a:majorFont>
        <a:latin typeface="Arial"/>
        <a:ea typeface="黑体"/>
        <a:cs typeface=""/>
      </a:majorFont>
      <a:minorFont>
        <a:latin typeface="Arial"/>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tx1">
            <a:alpha val="44000"/>
          </a:schemeClr>
        </a:solidFill>
        <a:ln w="22225" cap="flat" cmpd="sng" algn="ctr">
          <a:solidFill>
            <a:srgbClr val="FF0000"/>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500" b="0" i="0" u="none" strike="noStrike" cap="none" normalizeH="0" baseline="0" smtClean="0">
            <a:ln>
              <a:noFill/>
            </a:ln>
            <a:solidFill>
              <a:schemeClr val="tx1"/>
            </a:solidFill>
            <a:effectLst/>
            <a:latin typeface="FrutigerNext LT BlackCn" pitchFamily="34" charset="0"/>
            <a:ea typeface="ＭＳ Ｐゴシック" pitchFamily="34" charset="-128"/>
          </a:defRPr>
        </a:defPPr>
      </a:lstStyle>
    </a:spDef>
    <a:lnDef>
      <a:spPr bwMode="auto">
        <a:xfrm>
          <a:off x="0" y="0"/>
          <a:ext cx="1" cy="1"/>
        </a:xfrm>
        <a:custGeom>
          <a:avLst/>
          <a:gdLst/>
          <a:ahLst/>
          <a:cxnLst/>
          <a:rect l="0" t="0" r="0" b="0"/>
          <a:pathLst/>
        </a:custGeom>
        <a:solidFill>
          <a:schemeClr val="tx1">
            <a:alpha val="44000"/>
          </a:schemeClr>
        </a:solidFill>
        <a:ln w="22225" cap="flat" cmpd="sng" algn="ctr">
          <a:solidFill>
            <a:srgbClr val="FF0000"/>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500" b="0" i="0" u="none" strike="noStrike" cap="none" normalizeH="0" baseline="0" smtClean="0">
            <a:ln>
              <a:noFill/>
            </a:ln>
            <a:solidFill>
              <a:schemeClr val="tx1"/>
            </a:solidFill>
            <a:effectLst/>
            <a:latin typeface="FrutigerNext LT BlackCn" pitchFamily="34" charset="0"/>
            <a:ea typeface="ＭＳ Ｐゴシック" pitchFamily="34" charset="-128"/>
          </a:defRPr>
        </a:defPPr>
      </a:lstStyle>
    </a:lnDef>
  </a:objectDefaults>
  <a:extraClrSchemeLst>
    <a:extraClrScheme>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4.xml><?xml version="1.0" encoding="utf-8"?>
<a:theme xmlns:a="http://schemas.openxmlformats.org/drawingml/2006/main" name="1_default">
  <a:themeElements>
    <a:clrScheme name="defaul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a:majorFont>
        <a:latin typeface="FrutigerNext LT Medium"/>
        <a:ea typeface="黑体"/>
        <a:cs typeface=""/>
      </a:majorFont>
      <a:minorFont>
        <a:latin typeface="FrutigerNext LT Regular"/>
        <a:ea typeface="华文细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CCFFFF"/>
        </a:solidFill>
        <a:ln w="15875" cap="flat" cmpd="sng" algn="ctr">
          <a:solidFill>
            <a:srgbClr val="000080"/>
          </a:solidFill>
          <a:prstDash val="solid"/>
          <a:round/>
          <a:headEnd type="none" w="med" len="med"/>
          <a:tailEnd type="none" w="med" len="med"/>
        </a:ln>
        <a:effectLst/>
      </a:spPr>
      <a:bodyPr vert="horz" wrap="square" lIns="54000" tIns="10800" rIns="54000" bIns="1080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zh-CN" altLang="en-US" sz="1800" b="1" i="0" u="none" strike="noStrike" cap="none" normalizeH="0" baseline="0" smtClean="0">
            <a:ln>
              <a:noFill/>
            </a:ln>
            <a:solidFill>
              <a:srgbClr val="000066"/>
            </a:solidFill>
            <a:effectLst/>
            <a:latin typeface="Arial" charset="0"/>
            <a:ea typeface="宋体" pitchFamily="2" charset="-122"/>
          </a:defRPr>
        </a:defPPr>
      </a:lstStyle>
    </a:spDef>
    <a:lnDef>
      <a:spPr bwMode="auto">
        <a:xfrm>
          <a:off x="0" y="0"/>
          <a:ext cx="1" cy="1"/>
        </a:xfrm>
        <a:custGeom>
          <a:avLst/>
          <a:gdLst/>
          <a:ahLst/>
          <a:cxnLst/>
          <a:rect l="0" t="0" r="0" b="0"/>
          <a:pathLst/>
        </a:custGeom>
        <a:solidFill>
          <a:srgbClr val="CCFFFF"/>
        </a:solidFill>
        <a:ln w="15875" cap="flat" cmpd="sng" algn="ctr">
          <a:solidFill>
            <a:srgbClr val="000080"/>
          </a:solidFill>
          <a:prstDash val="solid"/>
          <a:round/>
          <a:headEnd type="none" w="med" len="med"/>
          <a:tailEnd type="none" w="med" len="med"/>
        </a:ln>
        <a:effectLst/>
      </a:spPr>
      <a:bodyPr vert="horz" wrap="square" lIns="54000" tIns="10800" rIns="54000" bIns="1080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zh-CN" altLang="en-US" sz="1800" b="1" i="0" u="none" strike="noStrike" cap="none" normalizeH="0" baseline="0" smtClean="0">
            <a:ln>
              <a:noFill/>
            </a:ln>
            <a:solidFill>
              <a:srgbClr val="000066"/>
            </a:solidFill>
            <a:effectLst/>
            <a:latin typeface="Arial" charset="0"/>
            <a:ea typeface="宋体" pitchFamily="2" charset="-122"/>
          </a:defRPr>
        </a:defPPr>
      </a:lstStyle>
    </a:lnDef>
  </a:objectDefaults>
  <a:extraClrSchemeLst>
    <a:extraClrScheme>
      <a:clrScheme name="defaul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5.xml><?xml version="1.0" encoding="utf-8"?>
<a:theme xmlns:a="http://schemas.openxmlformats.org/drawingml/2006/main" name="7_default">
  <a:themeElements>
    <a:clrScheme name="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fontScheme name="default">
      <a:majorFont>
        <a:latin typeface="FrutigerNext LT Medium"/>
        <a:ea typeface="黑体"/>
        <a:cs typeface=""/>
      </a:majorFont>
      <a:minorFont>
        <a:latin typeface="FrutigerNext LT Regular"/>
        <a:ea typeface="华文细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79200" tIns="39600" rIns="79200" bIns="39600" numCol="1" anchor="t" anchorCtr="0" compatLnSpc="1">
        <a:prstTxWarp prst="textNoShape">
          <a:avLst/>
        </a:prstTxWarp>
        <a:spAutoFit/>
      </a:bodyPr>
      <a:lstStyle>
        <a:defPPr marL="0" marR="0" indent="0" algn="l" defTabSz="801688"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bg1"/>
            </a:solidFill>
            <a:effectLst/>
            <a:latin typeface="FrutigerNext LT Regular" pitchFamily="34" charset="0"/>
            <a:ea typeface="ＭＳ Ｐゴシック" pitchFamily="34" charset="-128"/>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79200" tIns="39600" rIns="79200" bIns="39600" numCol="1" anchor="t" anchorCtr="0" compatLnSpc="1">
        <a:prstTxWarp prst="textNoShape">
          <a:avLst/>
        </a:prstTxWarp>
        <a:spAutoFit/>
      </a:bodyPr>
      <a:lstStyle>
        <a:defPPr marL="0" marR="0" indent="0" algn="l" defTabSz="801688"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bg1"/>
            </a:solidFill>
            <a:effectLst/>
            <a:latin typeface="FrutigerNext LT Regular" pitchFamily="34" charset="0"/>
            <a:ea typeface="ＭＳ Ｐゴシック" pitchFamily="34" charset="-128"/>
          </a:defRPr>
        </a:defPPr>
      </a:lstStyle>
    </a:lnDef>
  </a:objectDefaults>
  <a:extraClrSchemeLst>
    <a:extraClrScheme>
      <a:clrScheme name="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808080"/>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969696"/>
        </a:lt2>
        <a:accent1>
          <a:srgbClr val="DDDDDD"/>
        </a:accent1>
        <a:accent2>
          <a:srgbClr val="99CCFF"/>
        </a:accent2>
        <a:accent3>
          <a:srgbClr val="FFFFFF"/>
        </a:accent3>
        <a:accent4>
          <a:srgbClr val="000000"/>
        </a:accent4>
        <a:accent5>
          <a:srgbClr val="EBEBEB"/>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777777"/>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69696"/>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69696"/>
        </a:folHlink>
      </a:clrScheme>
      <a:clrMap bg1="lt1" tx1="dk1" bg2="lt2" tx2="dk2" accent1="accent1" accent2="accent2" accent3="accent3" accent4="accent4" accent5="accent5" accent6="accent6" hlink="hlink" folHlink="folHlink"/>
    </a:extraClrScheme>
  </a:extraClrSchemeLst>
</a:theme>
</file>

<file path=ppt/theme/theme46.xml><?xml version="1.0" encoding="utf-8"?>
<a:theme xmlns:a="http://schemas.openxmlformats.org/drawingml/2006/main" name="20_内容Copytext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2">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7.xml><?xml version="1.0" encoding="utf-8"?>
<a:theme xmlns:a="http://schemas.openxmlformats.org/drawingml/2006/main" name="3_内容Copytext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6">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8.xml><?xml version="1.0" encoding="utf-8"?>
<a:theme xmlns:a="http://schemas.openxmlformats.org/drawingml/2006/main" name="28_主题1">
  <a:themeElements>
    <a:clrScheme name="Aspect">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noFill/>
        <a:ln w="2857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a:spPr>
      <a:body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49.xml><?xml version="1.0" encoding="utf-8"?>
<a:theme xmlns:a="http://schemas.openxmlformats.org/drawingml/2006/main" name="8_default">
  <a:themeElements>
    <a:clrScheme name="defaul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a:majorFont>
        <a:latin typeface="FrutigerNext LT Medium"/>
        <a:ea typeface="黑体"/>
        <a:cs typeface=""/>
      </a:majorFont>
      <a:minorFont>
        <a:latin typeface="FrutigerNext LT Regular"/>
        <a:ea typeface="华文细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CCFFFF"/>
        </a:solidFill>
        <a:ln w="15875" cap="flat" cmpd="sng" algn="ctr">
          <a:solidFill>
            <a:srgbClr val="000080"/>
          </a:solidFill>
          <a:prstDash val="solid"/>
          <a:round/>
          <a:headEnd type="none" w="med" len="med"/>
          <a:tailEnd type="none" w="med" len="med"/>
        </a:ln>
        <a:effectLst/>
      </a:spPr>
      <a:bodyPr vert="horz" wrap="square" lIns="54000" tIns="10800" rIns="54000" bIns="1080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zh-CN" altLang="en-US" sz="1800" b="1" i="0" u="none" strike="noStrike" cap="none" normalizeH="0" baseline="0" smtClean="0">
            <a:ln>
              <a:noFill/>
            </a:ln>
            <a:solidFill>
              <a:srgbClr val="000066"/>
            </a:solidFill>
            <a:effectLst/>
            <a:latin typeface="Arial" charset="0"/>
            <a:ea typeface="宋体" pitchFamily="2" charset="-122"/>
          </a:defRPr>
        </a:defPPr>
      </a:lstStyle>
    </a:spDef>
    <a:lnDef>
      <a:spPr bwMode="auto">
        <a:xfrm>
          <a:off x="0" y="0"/>
          <a:ext cx="1" cy="1"/>
        </a:xfrm>
        <a:custGeom>
          <a:avLst/>
          <a:gdLst/>
          <a:ahLst/>
          <a:cxnLst/>
          <a:rect l="0" t="0" r="0" b="0"/>
          <a:pathLst/>
        </a:custGeom>
        <a:solidFill>
          <a:srgbClr val="CCFFFF"/>
        </a:solidFill>
        <a:ln w="15875" cap="flat" cmpd="sng" algn="ctr">
          <a:solidFill>
            <a:srgbClr val="000080"/>
          </a:solidFill>
          <a:prstDash val="solid"/>
          <a:round/>
          <a:headEnd type="none" w="med" len="med"/>
          <a:tailEnd type="none" w="med" len="med"/>
        </a:ln>
        <a:effectLst/>
      </a:spPr>
      <a:bodyPr vert="horz" wrap="square" lIns="54000" tIns="10800" rIns="54000" bIns="1080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zh-CN" altLang="en-US" sz="1800" b="1" i="0" u="none" strike="noStrike" cap="none" normalizeH="0" baseline="0" smtClean="0">
            <a:ln>
              <a:noFill/>
            </a:ln>
            <a:solidFill>
              <a:srgbClr val="000066"/>
            </a:solidFill>
            <a:effectLst/>
            <a:latin typeface="Arial" charset="0"/>
            <a:ea typeface="宋体" pitchFamily="2" charset="-122"/>
          </a:defRPr>
        </a:defPPr>
      </a:lstStyle>
    </a:lnDef>
  </a:objectDefaults>
  <a:extraClrSchemeLst>
    <a:extraClrScheme>
      <a:clrScheme name="defaul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11_default">
  <a:themeElements>
    <a:clrScheme name="11_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11_default">
      <a:majorFont>
        <a:latin typeface="FrutigerNext LT Medium"/>
        <a:ea typeface="宋体"/>
        <a:cs typeface=""/>
      </a:majorFont>
      <a:minorFont>
        <a:latin typeface="FrutigerNext LT Medium"/>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spAutoFit/>
      </a:bodyPr>
      <a:lstStyle>
        <a:defPPr>
          <a:defRPr sz="1200">
            <a:latin typeface="微软雅黑" pitchFamily="34" charset="-122"/>
            <a:ea typeface="微软雅黑" pitchFamily="34" charset="-122"/>
          </a:defRPr>
        </a:defPPr>
      </a:lstStyle>
    </a:spDef>
    <a:lnDef>
      <a:spPr bwMode="auto">
        <a:solidFill>
          <a:schemeClr val="accent1"/>
        </a:solidFill>
        <a:ln w="9525" cap="rnd" cmpd="sng" algn="ctr">
          <a:solidFill>
            <a:schemeClr val="tx1"/>
          </a:solidFill>
          <a:prstDash val="solid"/>
          <a:round/>
          <a:headEnd type="none" w="med" len="med"/>
          <a:tailEnd type="arrow"/>
        </a:ln>
        <a:effectLst/>
      </a:spPr>
      <a:bodyPr/>
      <a:lstStyle/>
    </a:lnDef>
    <a:txDef>
      <a:spPr>
        <a:noFill/>
      </a:spPr>
      <a:bodyPr wrap="square" rtlCol="0">
        <a:spAutoFit/>
      </a:bodyPr>
      <a:lstStyle>
        <a:defPPr>
          <a:defRPr sz="2000" smtClean="0">
            <a:latin typeface="微软雅黑" pitchFamily="34" charset="-122"/>
            <a:ea typeface="微软雅黑" pitchFamily="34" charset="-122"/>
          </a:defRPr>
        </a:defPPr>
      </a:lstStyle>
    </a:txDef>
  </a:objectDefaults>
  <a:extraClrSchemeLst>
    <a:extraClrScheme>
      <a:clrScheme name="11_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11_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11_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11_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11_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11_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11_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11_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11_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11_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11_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11_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11_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0.xml><?xml version="1.0" encoding="utf-8"?>
<a:theme xmlns:a="http://schemas.openxmlformats.org/drawingml/2006/main" name="32_主题1">
  <a:themeElements>
    <a:clrScheme name="Aspect">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noFill/>
        <a:ln w="2857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a:spPr>
      <a:body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1.xml><?xml version="1.0" encoding="utf-8"?>
<a:theme xmlns:a="http://schemas.openxmlformats.org/drawingml/2006/main" name="9_default">
  <a:themeElements>
    <a:clrScheme name="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fontScheme name="default">
      <a:majorFont>
        <a:latin typeface="FrutigerNext LT Medium"/>
        <a:ea typeface="黑体"/>
        <a:cs typeface=""/>
      </a:majorFont>
      <a:minorFont>
        <a:latin typeface="FrutigerNext LT Regular"/>
        <a:ea typeface="华文细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79200" tIns="39600" rIns="79200" bIns="39600" numCol="1" anchor="t" anchorCtr="0" compatLnSpc="1">
        <a:prstTxWarp prst="textNoShape">
          <a:avLst/>
        </a:prstTxWarp>
        <a:spAutoFit/>
      </a:bodyPr>
      <a:lstStyle>
        <a:defPPr marL="0" marR="0" indent="0" algn="l" defTabSz="801688"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bg1"/>
            </a:solidFill>
            <a:effectLst/>
            <a:latin typeface="FrutigerNext LT Regular" pitchFamily="34" charset="0"/>
            <a:ea typeface="ＭＳ Ｐゴシック" pitchFamily="34" charset="-128"/>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79200" tIns="39600" rIns="79200" bIns="39600" numCol="1" anchor="t" anchorCtr="0" compatLnSpc="1">
        <a:prstTxWarp prst="textNoShape">
          <a:avLst/>
        </a:prstTxWarp>
        <a:spAutoFit/>
      </a:bodyPr>
      <a:lstStyle>
        <a:defPPr marL="0" marR="0" indent="0" algn="l" defTabSz="801688"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bg1"/>
            </a:solidFill>
            <a:effectLst/>
            <a:latin typeface="FrutigerNext LT Regular" pitchFamily="34" charset="0"/>
            <a:ea typeface="ＭＳ Ｐゴシック" pitchFamily="34" charset="-128"/>
          </a:defRPr>
        </a:defPPr>
      </a:lstStyle>
    </a:lnDef>
    <a:txDef>
      <a:spPr>
        <a:solidFill>
          <a:schemeClr val="tx2"/>
        </a:solidFill>
      </a:spPr>
      <a:bodyPr wrap="square" lIns="91438" tIns="45719" rIns="91438" bIns="45719" rtlCol="0">
        <a:spAutoFit/>
      </a:bodyPr>
      <a:lstStyle>
        <a:defPPr algn="ctr">
          <a:defRPr sz="1000" dirty="0" smtClean="0">
            <a:solidFill>
              <a:schemeClr val="bg1"/>
            </a:solidFill>
            <a:ea typeface="微软雅黑" pitchFamily="34" charset="-122"/>
          </a:defRPr>
        </a:defPPr>
      </a:lstStyle>
    </a:txDef>
  </a:objectDefaults>
  <a:extraClrSchemeLst>
    <a:extraClrScheme>
      <a:clrScheme name="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808080"/>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969696"/>
        </a:lt2>
        <a:accent1>
          <a:srgbClr val="DDDDDD"/>
        </a:accent1>
        <a:accent2>
          <a:srgbClr val="99CCFF"/>
        </a:accent2>
        <a:accent3>
          <a:srgbClr val="FFFFFF"/>
        </a:accent3>
        <a:accent4>
          <a:srgbClr val="000000"/>
        </a:accent4>
        <a:accent5>
          <a:srgbClr val="EBEBEB"/>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777777"/>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69696"/>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69696"/>
        </a:folHlink>
      </a:clrScheme>
      <a:clrMap bg1="lt1" tx1="dk1" bg2="lt2" tx2="dk2" accent1="accent1" accent2="accent2" accent3="accent3" accent4="accent4" accent5="accent5" accent6="accent6" hlink="hlink" folHlink="folHlink"/>
    </a:extraClrScheme>
  </a:extraClrSchemeLst>
</a:theme>
</file>

<file path=ppt/theme/theme52.xml><?xml version="1.0" encoding="utf-8"?>
<a:theme xmlns:a="http://schemas.openxmlformats.org/drawingml/2006/main" name="Telecom_SudParis_Modele_Presentation_PPT">
  <a:themeElements>
    <a:clrScheme name="Bureau">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3.xml><?xml version="1.0" encoding="utf-8"?>
<a:theme xmlns:a="http://schemas.openxmlformats.org/drawingml/2006/main" name="29_主题1">
  <a:themeElements>
    <a:clrScheme name="Aspect">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noFill/>
        <a:ln w="2857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a:spPr>
      <a:body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4.xml><?xml version="1.0" encoding="utf-8"?>
<a:theme xmlns:a="http://schemas.openxmlformats.org/drawingml/2006/main" name="30_主题1">
  <a:themeElements>
    <a:clrScheme name="Aspect">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noFill/>
        <a:ln w="2857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a:spPr>
      <a:body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5.xml><?xml version="1.0" encoding="utf-8"?>
<a:theme xmlns:a="http://schemas.openxmlformats.org/drawingml/2006/main" name="31_主题1">
  <a:themeElements>
    <a:clrScheme name="Aspect">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noFill/>
        <a:ln w="2857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a:spPr>
      <a:body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6.xml><?xml version="1.0" encoding="utf-8"?>
<a:theme xmlns:a="http://schemas.openxmlformats.org/drawingml/2006/main" name="33_主题1">
  <a:themeElements>
    <a:clrScheme name="Aspect">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noFill/>
        <a:ln w="2857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a:spPr>
      <a:body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7.xml><?xml version="1.0" encoding="utf-8"?>
<a:theme xmlns:a="http://schemas.openxmlformats.org/drawingml/2006/main" name="34_主题1">
  <a:themeElements>
    <a:clrScheme name="Aspect">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noFill/>
        <a:ln w="2857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a:spPr>
      <a:body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8.xml><?xml version="1.0" encoding="utf-8"?>
<a:theme xmlns:a="http://schemas.openxmlformats.org/drawingml/2006/main" name="35_主题1">
  <a:themeElements>
    <a:clrScheme name="Aspect">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noFill/>
        <a:ln w="2857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a:spPr>
      <a:body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9.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12_default">
  <a:themeElements>
    <a:clrScheme name="11_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11_default">
      <a:majorFont>
        <a:latin typeface="FrutigerNext LT Medium"/>
        <a:ea typeface="宋体"/>
        <a:cs typeface=""/>
      </a:majorFont>
      <a:minorFont>
        <a:latin typeface="FrutigerNext LT Medium"/>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spAutoFit/>
      </a:bodyPr>
      <a:lstStyle>
        <a:defPPr>
          <a:defRPr sz="1200">
            <a:latin typeface="微软雅黑" pitchFamily="34" charset="-122"/>
            <a:ea typeface="微软雅黑" pitchFamily="34" charset="-122"/>
          </a:defRPr>
        </a:defPPr>
      </a:lstStyle>
    </a:spDef>
    <a:lnDef>
      <a:spPr bwMode="auto">
        <a:solidFill>
          <a:schemeClr val="accent1"/>
        </a:solidFill>
        <a:ln w="9525" cap="rnd" cmpd="sng" algn="ctr">
          <a:solidFill>
            <a:schemeClr val="tx1"/>
          </a:solidFill>
          <a:prstDash val="solid"/>
          <a:round/>
          <a:headEnd type="none" w="med" len="med"/>
          <a:tailEnd type="arrow"/>
        </a:ln>
        <a:effectLst/>
      </a:spPr>
      <a:bodyPr/>
      <a:lstStyle/>
    </a:lnDef>
    <a:txDef>
      <a:spPr>
        <a:noFill/>
      </a:spPr>
      <a:bodyPr wrap="square" rtlCol="0">
        <a:spAutoFit/>
      </a:bodyPr>
      <a:lstStyle>
        <a:defPPr>
          <a:defRPr sz="2000" smtClean="0">
            <a:latin typeface="微软雅黑" pitchFamily="34" charset="-122"/>
            <a:ea typeface="微软雅黑" pitchFamily="34" charset="-122"/>
          </a:defRPr>
        </a:defPPr>
      </a:lstStyle>
    </a:txDef>
  </a:objectDefaults>
  <a:extraClrSchemeLst>
    <a:extraClrScheme>
      <a:clrScheme name="11_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11_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11_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11_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11_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11_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11_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11_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11_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11_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11_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11_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11_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60.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49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lumMod val="75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tabLst/>
          <a:defRPr kumimoji="0" sz="1800" b="0" i="0" u="none" strike="noStrike" cap="none" normalizeH="0" baseline="0" dirty="0" smtClean="0">
            <a:ln>
              <a:noFill/>
            </a:ln>
            <a:solidFill>
              <a:schemeClr val="tx1"/>
            </a:solidFill>
            <a:effectLst/>
            <a:latin typeface="Arial" charset="0"/>
            <a:ea typeface="宋体" charset="-122"/>
          </a:defRPr>
        </a:defPPr>
      </a:lstStyle>
    </a:spDef>
    <a:lnDef>
      <a:spPr bwMode="auto">
        <a:noFill/>
        <a:ln w="12700" cap="flat" cmpd="sng" algn="ctr">
          <a:solidFill>
            <a:schemeClr val="bg1">
              <a:lumMod val="75000"/>
            </a:schemeClr>
          </a:solidFill>
          <a:prstDash val="solid"/>
          <a:round/>
          <a:headEnd type="none" w="med" len="med"/>
          <a:tailEnd type="none" w="med" len="med"/>
        </a:ln>
        <a:effectLst/>
      </a:spPr>
      <a:bodyPr/>
      <a:lstStyle/>
    </a:lnDef>
    <a:txDef>
      <a:spPr bwMode="auto">
        <a:noFill/>
        <a:ln w="9525">
          <a:noFill/>
          <a:miter lim="800000"/>
          <a:headEnd/>
          <a:tailEnd/>
        </a:ln>
      </a:spPr>
      <a:bodyPr vert="horz" wrap="square" lIns="91411" tIns="45706" rIns="91411" bIns="45706" numCol="1" anchor="t" anchorCtr="0" compatLnSpc="1">
        <a:prstTxWarp prst="textNoShape">
          <a:avLst/>
        </a:prstTxWarp>
      </a:bodyPr>
      <a:lstStyle>
        <a:defPPr marL="268288" marR="0" indent="-268288" algn="l" defTabSz="876176" rtl="0" eaLnBrk="0" fontAlgn="base" latinLnBrk="0" hangingPunct="0">
          <a:lnSpc>
            <a:spcPct val="130000"/>
          </a:lnSpc>
          <a:spcBef>
            <a:spcPct val="0"/>
          </a:spcBef>
          <a:spcAft>
            <a:spcPct val="0"/>
          </a:spcAft>
          <a:buClr>
            <a:srgbClr val="0070C0"/>
          </a:buClr>
          <a:buSzTx/>
          <a:buFont typeface="Wingdings" pitchFamily="2" charset="2"/>
          <a:buChar char="n"/>
          <a:tabLst/>
          <a:defRPr kumimoji="0" sz="1600" i="0" u="none" strike="noStrike" kern="0" cap="none" spc="0" normalizeH="0" baseline="0" noProof="0" dirty="0" smtClean="0">
            <a:ln>
              <a:noFill/>
            </a:ln>
            <a:solidFill>
              <a:srgbClr val="080808"/>
            </a:solidFill>
            <a:effectLst/>
            <a:uLnTx/>
            <a:uFillTx/>
            <a:latin typeface="微软雅黑" pitchFamily="34" charset="-122"/>
            <a:ea typeface="微软雅黑" pitchFamily="34" charset="-122"/>
            <a:cs typeface="+mn-cs"/>
          </a:defRPr>
        </a:defPPr>
      </a:lstStyle>
    </a:tx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18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6_default">
  <a:themeElements>
    <a:clrScheme name="defaul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a:majorFont>
        <a:latin typeface="FrutigerNext LT Medium"/>
        <a:ea typeface="黑体"/>
        <a:cs typeface=""/>
      </a:majorFont>
      <a:minorFont>
        <a:latin typeface="FrutigerNext LT Regular"/>
        <a:ea typeface="华文细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ltGray">
        <a:solidFill>
          <a:schemeClr val="bg1">
            <a:lumMod val="75000"/>
          </a:schemeClr>
        </a:solidFill>
        <a:ln w="9525" cap="flat" cmpd="sng" algn="ctr">
          <a:noFill/>
          <a:prstDash val="solid"/>
          <a:round/>
          <a:headEnd type="none" w="med" len="med"/>
          <a:tailEnd type="none" w="med" len="med"/>
        </a:ln>
        <a:effectLst>
          <a:outerShdw blurRad="40005" dist="22860" dir="2700000" algn="tl" rotWithShape="0">
            <a:prstClr val="black">
              <a:alpha val="35000"/>
            </a:prstClr>
          </a:outerShdw>
        </a:effectLst>
        <a:scene3d>
          <a:camera prst="orthographicFront"/>
          <a:lightRig rig="threePt" dir="t">
            <a:rot lat="0" lon="0" rev="1200000"/>
          </a:lightRig>
        </a:scene3d>
        <a:sp3d>
          <a:bevelT w="63500" h="25400"/>
        </a:sp3d>
      </a:spPr>
      <a:bodyPr vert="horz" wrap="square" lIns="0" tIns="0" rIns="0" bIns="0" numCol="1" rtlCol="0" anchor="ctr" anchorCtr="0" compatLnSpc="1">
        <a:prstTxWarp prst="textNoShape">
          <a:avLst/>
        </a:prstTxWarp>
      </a:bodyPr>
      <a:lstStyle>
        <a:defPPr marL="447675" indent="-273050" algn="ctr">
          <a:lnSpc>
            <a:spcPts val="2000"/>
          </a:lnSpc>
          <a:buClr>
            <a:srgbClr val="FF0000"/>
          </a:buClr>
          <a:buFont typeface="Wingdings" pitchFamily="2" charset="2"/>
          <a:buChar char="ü"/>
          <a:defRPr sz="1400" b="1" kern="0" dirty="0" smtClean="0">
            <a:latin typeface="微软雅黑" pitchFamily="34" charset="-122"/>
            <a:ea typeface="微软雅黑" pitchFamily="34" charset="-122"/>
          </a:defRPr>
        </a:defPPr>
      </a:lstStyle>
    </a:spDef>
    <a:lnDef>
      <a:spPr bwMode="auto">
        <a:noFill/>
        <a:ln w="28575" cap="flat" cmpd="sng" algn="ctr">
          <a:solidFill>
            <a:schemeClr val="tx1"/>
          </a:solidFill>
          <a:prstDash val="solid"/>
          <a:round/>
          <a:headEnd type="none" w="med" len="med"/>
          <a:tailEnd type="none" w="med" len="med"/>
        </a:ln>
        <a:effectLst/>
      </a:spPr>
      <a:bodyPr/>
      <a:lstStyle/>
    </a:lnDef>
    <a:txDef>
      <a:spPr>
        <a:solidFill>
          <a:schemeClr val="accent2">
            <a:lumMod val="20000"/>
            <a:lumOff val="80000"/>
          </a:schemeClr>
        </a:solidFill>
      </a:spPr>
      <a:bodyPr wrap="square" rtlCol="0">
        <a:noAutofit/>
      </a:bodyPr>
      <a:lstStyle>
        <a:defPPr marL="0" marR="0" indent="0" algn="ctr" defTabSz="914400" eaLnBrk="1" fontAlgn="auto" latinLnBrk="0" hangingPunct="1">
          <a:lnSpc>
            <a:spcPct val="120000"/>
          </a:lnSpc>
          <a:spcBef>
            <a:spcPts val="0"/>
          </a:spcBef>
          <a:spcAft>
            <a:spcPts val="0"/>
          </a:spcAft>
          <a:buClrTx/>
          <a:buSzTx/>
          <a:buFontTx/>
          <a:buNone/>
          <a:tabLst/>
          <a:defRPr kumimoji="0" sz="1200" b="1" i="0" u="none" strike="noStrike" kern="0" cap="none" spc="0" normalizeH="0" baseline="0" noProof="0" dirty="0" smtClean="0">
            <a:ln>
              <a:noFill/>
            </a:ln>
            <a:solidFill>
              <a:sysClr val="windowText" lastClr="000000"/>
            </a:solidFill>
            <a:effectLst/>
            <a:uLnTx/>
            <a:uFillTx/>
            <a:latin typeface="微软雅黑" pitchFamily="34" charset="-122"/>
            <a:ea typeface="微软雅黑" pitchFamily="34" charset="-122"/>
          </a:defRPr>
        </a:defPPr>
      </a:lstStyle>
    </a:txDef>
  </a:objectDefaults>
  <a:extraClrSchemeLst>
    <a:extraClrScheme>
      <a:clrScheme name="defaul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emplate>blank</Template>
  <TotalTime>212380</TotalTime>
  <Words>1402</Words>
  <Application>Microsoft Office PowerPoint</Application>
  <PresentationFormat>Widescreen</PresentationFormat>
  <Paragraphs>237</Paragraphs>
  <Slides>10</Slides>
  <Notes>10</Notes>
  <HiddenSlides>0</HiddenSlides>
  <MMClips>0</MMClips>
  <ScaleCrop>false</ScaleCrop>
  <HeadingPairs>
    <vt:vector size="6" baseType="variant">
      <vt:variant>
        <vt:lpstr>Fonts Used</vt:lpstr>
      </vt:variant>
      <vt:variant>
        <vt:i4>17</vt:i4>
      </vt:variant>
      <vt:variant>
        <vt:lpstr>Theme</vt:lpstr>
      </vt:variant>
      <vt:variant>
        <vt:i4>58</vt:i4>
      </vt:variant>
      <vt:variant>
        <vt:lpstr>Slide Titles</vt:lpstr>
      </vt:variant>
      <vt:variant>
        <vt:i4>10</vt:i4>
      </vt:variant>
    </vt:vector>
  </HeadingPairs>
  <TitlesOfParts>
    <vt:vector size="85" baseType="lpstr">
      <vt:lpstr>FrutigerNext LT BlackCn</vt:lpstr>
      <vt:lpstr>FrutigerNext LT Bold</vt:lpstr>
      <vt:lpstr>FrutigerNext LT Light</vt:lpstr>
      <vt:lpstr>FrutigerNext LT Medium</vt:lpstr>
      <vt:lpstr>FrutigerNext LT Regular</vt:lpstr>
      <vt:lpstr>Lucida Grande</vt:lpstr>
      <vt:lpstr>微软雅黑</vt:lpstr>
      <vt:lpstr>MS PGothic</vt:lpstr>
      <vt:lpstr>MS PGothic</vt:lpstr>
      <vt:lpstr>黑体</vt:lpstr>
      <vt:lpstr>宋体</vt:lpstr>
      <vt:lpstr>华文细黑</vt:lpstr>
      <vt:lpstr>Arial</vt:lpstr>
      <vt:lpstr>Arial Bold</vt:lpstr>
      <vt:lpstr>Calibri</vt:lpstr>
      <vt:lpstr>Trebuchet MS</vt:lpstr>
      <vt:lpstr>Wingdings</vt:lpstr>
      <vt:lpstr>Blank</vt:lpstr>
      <vt:lpstr>9_主题1</vt:lpstr>
      <vt:lpstr>10_主题1</vt:lpstr>
      <vt:lpstr>11_主题1</vt:lpstr>
      <vt:lpstr>11_default</vt:lpstr>
      <vt:lpstr>12_default</vt:lpstr>
      <vt:lpstr>49_主题1</vt:lpstr>
      <vt:lpstr>18_主题1</vt:lpstr>
      <vt:lpstr>6_default</vt:lpstr>
      <vt:lpstr>13_default</vt:lpstr>
      <vt:lpstr>12_主题1</vt:lpstr>
      <vt:lpstr>19_主题1</vt:lpstr>
      <vt:lpstr>13_主题1</vt:lpstr>
      <vt:lpstr>14_主题1</vt:lpstr>
      <vt:lpstr>2_自定义设计方案</vt:lpstr>
      <vt:lpstr>12_Building a better connected world</vt:lpstr>
      <vt:lpstr>15_主题1</vt:lpstr>
      <vt:lpstr>45_default</vt:lpstr>
      <vt:lpstr>default</vt:lpstr>
      <vt:lpstr>16_主题1</vt:lpstr>
      <vt:lpstr>58_主题1</vt:lpstr>
      <vt:lpstr>110_主题1</vt:lpstr>
      <vt:lpstr>14_default</vt:lpstr>
      <vt:lpstr>20_主题1</vt:lpstr>
      <vt:lpstr>17_主题1</vt:lpstr>
      <vt:lpstr>21_主题1</vt:lpstr>
      <vt:lpstr>9_激流勇进</vt:lpstr>
      <vt:lpstr>3_自定义设计方案</vt:lpstr>
      <vt:lpstr>22_主题1</vt:lpstr>
      <vt:lpstr>10_激流勇进</vt:lpstr>
      <vt:lpstr>26_主题1</vt:lpstr>
      <vt:lpstr>23_主题1</vt:lpstr>
      <vt:lpstr>27_default</vt:lpstr>
      <vt:lpstr>15_default</vt:lpstr>
      <vt:lpstr>4_default</vt:lpstr>
      <vt:lpstr>111_主题1</vt:lpstr>
      <vt:lpstr>55_default</vt:lpstr>
      <vt:lpstr>112_主题1</vt:lpstr>
      <vt:lpstr>自定义设计方案</vt:lpstr>
      <vt:lpstr>1_自定义设计方案</vt:lpstr>
      <vt:lpstr>25_主题1</vt:lpstr>
      <vt:lpstr>4_自定义设计方案</vt:lpstr>
      <vt:lpstr>5_自定义设计方案</vt:lpstr>
      <vt:lpstr>1_default</vt:lpstr>
      <vt:lpstr>7_default</vt:lpstr>
      <vt:lpstr>20_内容Copytext </vt:lpstr>
      <vt:lpstr>3_内容Copytext </vt:lpstr>
      <vt:lpstr>28_主题1</vt:lpstr>
      <vt:lpstr>8_default</vt:lpstr>
      <vt:lpstr>32_主题1</vt:lpstr>
      <vt:lpstr>9_default</vt:lpstr>
      <vt:lpstr>Telecom_SudParis_Modele_Presentation_PPT</vt:lpstr>
      <vt:lpstr>29_主题1</vt:lpstr>
      <vt:lpstr>30_主题1</vt:lpstr>
      <vt:lpstr>31_主题1</vt:lpstr>
      <vt:lpstr>33_主题1</vt:lpstr>
      <vt:lpstr>34_主题1</vt:lpstr>
      <vt:lpstr>35_主题1</vt:lpstr>
      <vt:lpstr>Summary 28/08  Filip Krasniqi, Jocelyne Elias and Jérémie Leguay</vt:lpstr>
      <vt:lpstr>Main points</vt:lpstr>
      <vt:lpstr>Main points</vt:lpstr>
      <vt:lpstr>Main points</vt:lpstr>
      <vt:lpstr>Main points</vt:lpstr>
      <vt:lpstr>Main points</vt:lpstr>
      <vt:lpstr>Main points</vt:lpstr>
      <vt:lpstr>Main points</vt:lpstr>
      <vt:lpstr>Main points</vt:lpstr>
      <vt:lpstr>Main points</vt:lpstr>
    </vt:vector>
  </TitlesOfParts>
  <Company>Huawei Technologies Co.,Ltd.</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固网产品线XXX 2016年技术SP（813）</dc:title>
  <dc:creator>Xiesongxian</dc:creator>
  <cp:lastModifiedBy>Krasniqi Filip</cp:lastModifiedBy>
  <cp:revision>10451</cp:revision>
  <cp:lastPrinted>2019-05-24T12:55:07Z</cp:lastPrinted>
  <dcterms:created xsi:type="dcterms:W3CDTF">2015-01-15T13:44:33Z</dcterms:created>
  <dcterms:modified xsi:type="dcterms:W3CDTF">2019-08-28T14:08:34Z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s_pID_725343">
    <vt:lpwstr>(4)+mRI5gXQHovmfVtvGi8YEj8MNucGyGqF6+S9e0Cq/oHdRt7j1cQpCgfR2wT34wXo3ifSLdp2_x000d_
yKWO99KTItGSQ+TlzeBGJwsp349jT3IYFg4uIIAGN1Sr6+zVCJQ83zqXieIpRC0ddyp00XIe_x000d_
AGQKlhgmFM3HQOYoMc7WxtsaVOvJxMXiHg0qf/nNhokoPB4Wp9r/kNZ90e1txeJqHcJWACTu_x000d_
VqQv5ACQ2nD4EZ87NP</vt:lpwstr>
  </property>
  <property fmtid="{D5CDD505-2E9C-101B-9397-08002B2CF9AE}" pid="3" name="_ms_pID_7253431">
    <vt:lpwstr>px3Ik0ZLGzfQzcCJsqyA3kvMOARvCMBL8Dhd75pjtmUV1aC6+8Ocxe_x000d_
bTa5I8Vdm6Kj28DsD6+YWqoh2lvpINNVtub7jghbMZ2e2pMxL4FAIVSA3xq1LicoEfUbh+E3_x000d_
+mvpI/wSYvDz2t8u1JHubKvNV7JNQUiW7iXzGhZb8OEDRGzgpz/C2sKYFd3zk/zuyM8TKKtY_x000d_
I+kyilpsAB3ZpR2buezpdf7vRdHbktFqV01V</vt:lpwstr>
  </property>
  <property fmtid="{D5CDD505-2E9C-101B-9397-08002B2CF9AE}" pid="4" name="_ms_pID_7253432">
    <vt:lpwstr>bPscNl73h+KBMIOAsGC5BjFPwGo4c9Erl1dl_x000d_
vs9OFVH4nUw6/t2aDq73yszRyL3FPUhqCxmmmuwVQHBnVOI56+ChAskHL52OZcAKavGhiXII_x000d_
aFSH+fQOLCuyhbAuBRYHGK3Tn2LIm/L/CRUstyABzM1b5HQdNsEncFPMhWribToTFsuj6hAo_x000d_
mvmyMQyM4tgghZnUKjGMVJQFQC0Bt2gS/+gcFl+EcP/wCA/uiZjETW</vt:lpwstr>
  </property>
  <property fmtid="{D5CDD505-2E9C-101B-9397-08002B2CF9AE}" pid="5" name="_ms_pID_7253433">
    <vt:lpwstr>9m</vt:lpwstr>
  </property>
  <property fmtid="{D5CDD505-2E9C-101B-9397-08002B2CF9AE}" pid="6" name="_new_ms_pID_72543">
    <vt:lpwstr>(3)GAlMIpzJOsSNbpXOphy1z5Wenya/M+a7y5fVCgvSmYoKnmkQUKDptWI6/xBFtvf+QngNXQDx
5Qo+Wo1djwga7RGxcWnmW+0ueXo5qzBmBHJjBizQaDQntz5xnbVb92+HwanyomjgNjN4nUVZ
hSFCWpFc7ALIMNl4ema9vNvo+znrvJxpGzchGV++q/Nv3bPMuC5ho0ua8wJ7gisZXBrpJrk+
J2OjVVsrw8vTql2RTF</vt:lpwstr>
  </property>
  <property fmtid="{D5CDD505-2E9C-101B-9397-08002B2CF9AE}" pid="7" name="_new_ms_pID_72543_00">
    <vt:lpwstr>_new_ms_pID_72543</vt:lpwstr>
  </property>
  <property fmtid="{D5CDD505-2E9C-101B-9397-08002B2CF9AE}" pid="8" name="_new_ms_pID_725431">
    <vt:lpwstr>dLaQH0NWWhOJY2qo8ZV6chYa0tEfRIec20TS3KbOLSLofs01HvcsE/
iEp+0otR5OPtHT29NQw+wG/PuaqVxC4J9Bz8W01Ofh2XPtcCedPHWLCmV9XOkDpDXuj7ZaHW
312Uclj9Q1AkITBk/R6nOSStyOf/4VFeOpDMCtrbb6Qq2EcMemv0qqVtSwQMj17ykVWhmUp2
H3I9UcGXnb7hnS3bM3YAPbpuPVN0cK9xURE0</vt:lpwstr>
  </property>
  <property fmtid="{D5CDD505-2E9C-101B-9397-08002B2CF9AE}" pid="9" name="_new_ms_pID_725431_00">
    <vt:lpwstr>_new_ms_pID_725431</vt:lpwstr>
  </property>
  <property fmtid="{D5CDD505-2E9C-101B-9397-08002B2CF9AE}" pid="10" name="_new_ms_pID_725432">
    <vt:lpwstr>PjJIFJQ+oD/bvFShBDVSo+Lvd9DDTFme6Z1L
Y9u18cPtNnPLd+Ell1bwovSp5wbmlo3eOckiIHExELnuHKObYQwngXylFMujstGRYlS9nr1s
</vt:lpwstr>
  </property>
  <property fmtid="{D5CDD505-2E9C-101B-9397-08002B2CF9AE}" pid="11" name="_new_ms_pID_725432_00">
    <vt:lpwstr>_new_ms_pID_725432</vt:lpwstr>
  </property>
  <property fmtid="{D5CDD505-2E9C-101B-9397-08002B2CF9AE}" pid="12" name="_new_ms_pID_725433">
    <vt:lpwstr>Ck</vt:lpwstr>
  </property>
  <property fmtid="{D5CDD505-2E9C-101B-9397-08002B2CF9AE}" pid="13" name="_new_ms_pID_725433_00">
    <vt:lpwstr>_new_ms_pID_725433</vt:lpwstr>
  </property>
  <property fmtid="{D5CDD505-2E9C-101B-9397-08002B2CF9AE}" pid="14" name="_2015_ms_pID_725343">
    <vt:lpwstr>(3)1MNINFXcy8TjAO7KDb8n4shg8wHCVFi44+NZa36dgp9OCd4p6BUDp1hnozv9ubcrtmXSxMUw
u17u3EMqTCuIx08OVNtp+EAs+szkqa3hoTr6utsXz9mFBacnjys6R5NvwkFG6nU3Pv1pSADD
0L6ykit+Po/oBTKuCJ4YkDkcP0JR5AZT/7YleaqhDXjh+q9Y7s3OKUtgZlCF/gPyKGTF2bWO
dmRvwWYXjAzV/Kihse</vt:lpwstr>
  </property>
  <property fmtid="{D5CDD505-2E9C-101B-9397-08002B2CF9AE}" pid="15" name="_2015_ms_pID_7253431">
    <vt:lpwstr>qOqHDi4BKflLpy2oIPR5QjHLwFfYjtjz8F7Kp/1yPj2wJUKNDu+Qog
lDWWzQYpG25y7xeTWpEX+3juFiy0sDB94tTj4RzrNae+ShpeH2Fy0S/iLgoPk6UzeFB/Ekbr
sfOF8sgSx1MdNeDKeLWx3bLB3VfmecNnPArwU3L45gbEkT2uIeZx9i6efq5jEzA39BJBf0k7
9FCieYHx9JDgwakvXpRimN3M5pDI/XdcGHD5</vt:lpwstr>
  </property>
  <property fmtid="{D5CDD505-2E9C-101B-9397-08002B2CF9AE}" pid="16" name="_2015_ms_pID_7253432">
    <vt:lpwstr>qkKaDpTB9k14+xEEPq5kSxu/8GI+YexJCAI8
CdP0c1jl74pjsNJan6ucTzjIJ2ziCHI0AuVnPkwyRshLOg2zn74=</vt:lpwstr>
  </property>
  <property fmtid="{D5CDD505-2E9C-101B-9397-08002B2CF9AE}" pid="17" name="_readonly">
    <vt:lpwstr/>
  </property>
  <property fmtid="{D5CDD505-2E9C-101B-9397-08002B2CF9AE}" pid="18" name="_change">
    <vt:lpwstr/>
  </property>
  <property fmtid="{D5CDD505-2E9C-101B-9397-08002B2CF9AE}" pid="19" name="_full-control">
    <vt:lpwstr/>
  </property>
  <property fmtid="{D5CDD505-2E9C-101B-9397-08002B2CF9AE}" pid="20" name="sflag">
    <vt:lpwstr>1561014942</vt:lpwstr>
  </property>
</Properties>
</file>